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57" r:id="rId5"/>
    <p:sldId id="261" r:id="rId6"/>
    <p:sldId id="262" r:id="rId7"/>
    <p:sldId id="259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6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1A720-A1CC-4F4B-8079-75718CD9373E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DF5D-FE98-42A9-8FE0-32BF45C4C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44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3BAA3-5C0D-FB31-B3F3-6DE07F5FB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452A71-6545-D9F0-3647-CC0A7593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927EF1-9504-50A2-ECA1-F5D9872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049D1-F04D-051B-A1CE-3581C1E8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D9B19-5371-B27E-07DF-04DC15E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21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8EF42-7912-6209-ACBD-C8E6513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FC3DE-9599-9E8D-E847-3AE13354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927F9-889F-35E4-82A3-AE44FB9B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BEBFA-94E8-57B4-95B3-64FA59E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B8F64C-529A-3028-752B-0D99623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9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FF1D545-3D2D-EFF2-1831-C442C68BF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688FD5-E591-68F7-AE6E-13156BBE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68C6CB-342B-1F93-F503-D902CA00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9081C1-90CA-0BBD-857D-998B02CD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5FD44A-A0E6-B725-AD09-1D63292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6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E0887-A95D-A3FF-3102-16ABB40A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1251C-55B4-0321-C8A4-3BE66E7C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821503-109B-1915-1F51-966069D0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99BEF5-C655-7AEE-3FB0-06D60FC4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538A78-F1FE-2F9C-B044-8AD98311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0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12FC20-5CEE-833B-887F-10A3B3B4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C69974-60AB-456D-9293-F88DC9E3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7B2839-BE4F-480D-6D97-52AA675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E7C49C-97E8-7DA9-5F4E-7DF51DC5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8796C3-CE54-065C-808C-1915213B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40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C4F51-C248-E9A3-951B-B1CEFB8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8D8D8-F0FE-E517-D4B0-A7ED176ED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E9C310-3118-CE7A-8CDF-AC6D75346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BD316-D078-D618-225D-4C202B5C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D16D56-ECF5-6F00-4BA4-8E1EA11A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49C69C-5717-B7CC-DE31-A54BBCC9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1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DD5CF-A706-A605-350A-252CD29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55C788-E7E7-B41F-D64C-DC63CCCB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78D346-54E5-8678-5276-29E42957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90C7CC-5F29-DB64-FDC9-2F3274B55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49E147-4440-0E36-3BE9-8850F9317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94754B-35F1-ED22-FD3A-81CE428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C090AB-118F-9C78-8F2F-A01D69D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062B23B-B263-3CB4-0D47-666511D4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0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1D8AD-7587-E2EB-0EB8-C4F02F9A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27CCC-4800-80E7-BA56-DF0D6BC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EAB4D8-5372-192E-2F2C-BABE2440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758FB0-E9B4-E8AF-E9AC-5BF6A7B7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692C86-2E4B-B55D-102A-E146AF28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6C7C75-35C8-71B7-E396-291C090C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3B07AE-FA49-0640-697E-5BAEF41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6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9D86D-23F7-82AE-EF3A-9EB15F8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1586A-DF52-372E-C586-3EE3A211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89A06A-E7A0-260E-873C-AC03124DB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55A5E4-78B3-AA22-7F0F-6934C5A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8F5EBD-323D-3FCA-0FFC-ED5697D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ADEE4B-FAAE-0FA8-CA98-F8DEFB44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56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49FE2-F079-FF92-8037-35BE3C5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793387D-FF12-4584-23B8-9CD0F98F1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646C3E-10D6-CB44-E14B-90867152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6276F0-51C2-2A1C-F716-3CD80247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8C9F10-98C3-5D90-9445-D1CC6470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D58B1-8F86-1C59-6084-E2331384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8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04F9CFE-C7F8-4DB5-7197-CC5853C7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5EB132-C323-7A5F-10FF-7143AF9B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10A9D-0E31-ABD6-4F74-5C84EBD4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8D77-FA09-4143-AAA2-F26E0A3A23A7}" type="datetimeFigureOut">
              <a:rPr lang="it-IT" smtClean="0"/>
              <a:t>08/02/2023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66552C-B51C-7836-2CD6-BFCDD7A76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B8D33-6180-AA49-04CC-9A1E8334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B7A7-1EE6-46F7-B27B-79FE1259FC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77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est1aLog.txt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hyperlink" Target="Test1bLog.tx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Test2aLog.txt" TargetMode="External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hyperlink" Target="Test2bLog.tx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Test3aLog.txt" TargetMode="Externa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hyperlink" Target="Test3bLog.tx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est4aLog.txt" TargetMode="External"/><Relationship Id="rId7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Test4bLog.png" TargetMode="External"/><Relationship Id="rId5" Type="http://schemas.openxmlformats.org/officeDocument/2006/relationships/hyperlink" Target="Test4bLog.txt" TargetMode="External"/><Relationship Id="rId4" Type="http://schemas.openxmlformats.org/officeDocument/2006/relationships/hyperlink" Target="Test4aLo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Test5aLog.txt" TargetMode="External"/><Relationship Id="rId7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Test5bLog.png" TargetMode="External"/><Relationship Id="rId5" Type="http://schemas.openxmlformats.org/officeDocument/2006/relationships/hyperlink" Target="Test5bLog.txt" TargetMode="External"/><Relationship Id="rId4" Type="http://schemas.openxmlformats.org/officeDocument/2006/relationships/hyperlink" Target="Test5aLog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Test6aLog.txt" TargetMode="External"/><Relationship Id="rId7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Test6bLog.png" TargetMode="External"/><Relationship Id="rId5" Type="http://schemas.openxmlformats.org/officeDocument/2006/relationships/hyperlink" Target="Test6bLog.txt" TargetMode="External"/><Relationship Id="rId4" Type="http://schemas.openxmlformats.org/officeDocument/2006/relationships/hyperlink" Target="Test6aLog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est7aLog.txt" TargetMode="External"/><Relationship Id="rId7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Test7bLog.png" TargetMode="External"/><Relationship Id="rId5" Type="http://schemas.openxmlformats.org/officeDocument/2006/relationships/hyperlink" Target="Test7bLog.txt" TargetMode="External"/><Relationship Id="rId4" Type="http://schemas.openxmlformats.org/officeDocument/2006/relationships/hyperlink" Target="Test7aLog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EA88C3-A5A6-4A9C-C688-14803F52C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59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b="1" dirty="0" err="1"/>
              <a:t>Neural</a:t>
            </a:r>
            <a:r>
              <a:rPr lang="it-IT" b="1"/>
              <a:t> networks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1C196F-CC29-03F3-A189-BD4313B38FC6}"/>
              </a:ext>
            </a:extLst>
          </p:cNvPr>
          <p:cNvSpPr txBox="1"/>
          <p:nvPr/>
        </p:nvSpPr>
        <p:spPr>
          <a:xfrm>
            <a:off x="5385495" y="5649352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Edited</a:t>
            </a:r>
            <a:r>
              <a:rPr lang="it-IT" dirty="0"/>
              <a:t> by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559A8C-B2F4-E645-FCEF-8286F073D43A}"/>
              </a:ext>
            </a:extLst>
          </p:cNvPr>
          <p:cNvSpPr txBox="1"/>
          <p:nvPr/>
        </p:nvSpPr>
        <p:spPr>
          <a:xfrm>
            <a:off x="5175094" y="5944216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Matteo Bertoia</a:t>
            </a:r>
          </a:p>
        </p:txBody>
      </p:sp>
    </p:spTree>
    <p:extLst>
      <p:ext uri="{BB962C8B-B14F-4D97-AF65-F5344CB8AC3E}">
        <p14:creationId xmlns:p14="http://schemas.microsoft.com/office/powerpoint/2010/main" val="205297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tangolo 82">
            <a:extLst>
              <a:ext uri="{FF2B5EF4-FFF2-40B4-BE49-F238E27FC236}">
                <a16:creationId xmlns:a16="http://schemas.microsoft.com/office/drawing/2014/main" id="{3E847F59-E2E3-05C9-227E-9BD545BCDE44}"/>
              </a:ext>
            </a:extLst>
          </p:cNvPr>
          <p:cNvSpPr/>
          <p:nvPr/>
        </p:nvSpPr>
        <p:spPr>
          <a:xfrm>
            <a:off x="10249334" y="2938114"/>
            <a:ext cx="1543302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A42D40D-5666-E6B5-472D-4536E651EFCE}"/>
              </a:ext>
            </a:extLst>
          </p:cNvPr>
          <p:cNvSpPr/>
          <p:nvPr/>
        </p:nvSpPr>
        <p:spPr>
          <a:xfrm>
            <a:off x="5165131" y="3473049"/>
            <a:ext cx="4728540" cy="848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1F658BC-3648-F2DE-AE5E-B813025B5B2C}"/>
              </a:ext>
            </a:extLst>
          </p:cNvPr>
          <p:cNvSpPr/>
          <p:nvPr/>
        </p:nvSpPr>
        <p:spPr>
          <a:xfrm>
            <a:off x="5139756" y="2445173"/>
            <a:ext cx="4728539" cy="7677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B186DB-31E5-0866-B29F-9DC6FD2AFB07}"/>
              </a:ext>
            </a:extLst>
          </p:cNvPr>
          <p:cNvSpPr/>
          <p:nvPr/>
        </p:nvSpPr>
        <p:spPr>
          <a:xfrm>
            <a:off x="5197339" y="1288814"/>
            <a:ext cx="464330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C20A13E-2C94-0357-8876-2260A9C155F1}"/>
              </a:ext>
            </a:extLst>
          </p:cNvPr>
          <p:cNvSpPr/>
          <p:nvPr/>
        </p:nvSpPr>
        <p:spPr>
          <a:xfrm>
            <a:off x="267176" y="5460874"/>
            <a:ext cx="4370052" cy="869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545E56C-BE7F-0A10-339D-5DE32C5ACAAA}"/>
              </a:ext>
            </a:extLst>
          </p:cNvPr>
          <p:cNvSpPr/>
          <p:nvPr/>
        </p:nvSpPr>
        <p:spPr>
          <a:xfrm>
            <a:off x="267176" y="3856160"/>
            <a:ext cx="4370052" cy="1399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1E99B52-74A8-335B-A7FD-B70552A5CEA1}"/>
              </a:ext>
            </a:extLst>
          </p:cNvPr>
          <p:cNvSpPr/>
          <p:nvPr/>
        </p:nvSpPr>
        <p:spPr>
          <a:xfrm>
            <a:off x="289669" y="2976335"/>
            <a:ext cx="4197945" cy="66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FD1CC29-02AD-67E1-598D-129683D8264A}"/>
              </a:ext>
            </a:extLst>
          </p:cNvPr>
          <p:cNvSpPr/>
          <p:nvPr/>
        </p:nvSpPr>
        <p:spPr>
          <a:xfrm>
            <a:off x="296660" y="2018591"/>
            <a:ext cx="4197945" cy="66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FE31C87-1744-F9A9-6DF4-53CA653C9676}"/>
              </a:ext>
            </a:extLst>
          </p:cNvPr>
          <p:cNvSpPr/>
          <p:nvPr/>
        </p:nvSpPr>
        <p:spPr>
          <a:xfrm>
            <a:off x="1397158" y="1284551"/>
            <a:ext cx="1798322" cy="542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135305-0A6E-AE1B-35EA-3387113E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" y="-46576"/>
            <a:ext cx="10515600" cy="1325563"/>
          </a:xfrm>
        </p:spPr>
        <p:txBody>
          <a:bodyPr/>
          <a:lstStyle/>
          <a:p>
            <a:r>
              <a:rPr lang="it-IT" dirty="0"/>
              <a:t>Create the NN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17DA9D-7661-0D68-460B-A9A1750A31B1}"/>
              </a:ext>
            </a:extLst>
          </p:cNvPr>
          <p:cNvSpPr txBox="1"/>
          <p:nvPr/>
        </p:nvSpPr>
        <p:spPr>
          <a:xfrm>
            <a:off x="1625581" y="13586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 main.py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5B8CEB-6CEC-9D05-3257-43A9E68EA558}"/>
              </a:ext>
            </a:extLst>
          </p:cNvPr>
          <p:cNvSpPr txBox="1"/>
          <p:nvPr/>
        </p:nvSpPr>
        <p:spPr>
          <a:xfrm>
            <a:off x="379478" y="2042005"/>
            <a:ext cx="418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User set (from standard input) the </a:t>
            </a:r>
          </a:p>
          <a:p>
            <a:r>
              <a:rPr lang="it-IT" dirty="0" err="1"/>
              <a:t>dimension</a:t>
            </a:r>
            <a:r>
              <a:rPr lang="it-IT" dirty="0"/>
              <a:t> of the input/output for Layer 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CDC382-C0F1-662E-A3A7-C31E2D02DD37}"/>
              </a:ext>
            </a:extLst>
          </p:cNvPr>
          <p:cNvSpPr txBox="1"/>
          <p:nvPr/>
        </p:nvSpPr>
        <p:spPr>
          <a:xfrm>
            <a:off x="296660" y="2976335"/>
            <a:ext cx="4156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A </a:t>
            </a:r>
            <a:r>
              <a:rPr lang="it-IT" dirty="0" err="1"/>
              <a:t>tensor</a:t>
            </a:r>
            <a:r>
              <a:rPr lang="it-IT" dirty="0"/>
              <a:t> of random </a:t>
            </a:r>
            <a:r>
              <a:rPr lang="it-IT" dirty="0" err="1"/>
              <a:t>values</a:t>
            </a:r>
            <a:r>
              <a:rPr lang="it-IT" dirty="0"/>
              <a:t> (var «</a:t>
            </a:r>
            <a:r>
              <a:rPr lang="it-IT" b="1" dirty="0"/>
              <a:t>data</a:t>
            </a:r>
            <a:r>
              <a:rPr lang="it-IT" dirty="0"/>
              <a:t>») </a:t>
            </a:r>
            <a:r>
              <a:rPr lang="it-IT" dirty="0" err="1"/>
              <a:t>is</a:t>
            </a:r>
            <a:r>
              <a:rPr lang="it-IT" dirty="0"/>
              <a:t> </a:t>
            </a:r>
          </a:p>
          <a:p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input for Layer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1094AF5-077B-174C-1CF3-0E4F15E5B4F4}"/>
                  </a:ext>
                </a:extLst>
              </p:cNvPr>
              <p:cNvSpPr txBox="1"/>
              <p:nvPr/>
            </p:nvSpPr>
            <p:spPr>
              <a:xfrm>
                <a:off x="225751" y="3929908"/>
                <a:ext cx="4489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Then </a:t>
                </a:r>
                <a:r>
                  <a:rPr lang="it-IT" b="1" dirty="0" err="1"/>
                  <a:t>apply_linear_layer</a:t>
                </a:r>
                <a:r>
                  <a:rPr lang="it-IT" b="1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called</a:t>
                </a:r>
                <a:r>
                  <a:rPr lang="it-IT" dirty="0"/>
                  <a:t> and a linear </a:t>
                </a:r>
              </a:p>
              <a:p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created</a:t>
                </a:r>
                <a:r>
                  <a:rPr lang="it-IT" dirty="0"/>
                  <a:t> with </a:t>
                </a:r>
              </a:p>
              <a:p>
                <a:r>
                  <a:rPr lang="it-IT" dirty="0"/>
                  <a:t>random </a:t>
                </a:r>
                <a:r>
                  <a:rPr lang="it-IT" dirty="0" err="1"/>
                  <a:t>values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 err="1"/>
                  <a:t>is</a:t>
                </a:r>
                <a:endParaRPr lang="it-IT" dirty="0"/>
              </a:p>
              <a:p>
                <a:r>
                  <a:rPr lang="it-IT" dirty="0" err="1"/>
                  <a:t>calculated</a:t>
                </a:r>
                <a:r>
                  <a:rPr lang="it-IT" dirty="0"/>
                  <a:t> with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1094AF5-077B-174C-1CF3-0E4F15E5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1" y="3929908"/>
                <a:ext cx="4489691" cy="1200329"/>
              </a:xfrm>
              <a:prstGeom prst="rect">
                <a:avLst/>
              </a:prstGeom>
              <a:blipFill>
                <a:blip r:embed="rId2"/>
                <a:stretch>
                  <a:fillRect l="-1085" t="-3046" r="-136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6240392-211A-72D2-A288-B5B40951D3CA}"/>
                  </a:ext>
                </a:extLst>
              </p:cNvPr>
              <p:cNvSpPr txBox="1"/>
              <p:nvPr/>
            </p:nvSpPr>
            <p:spPr>
              <a:xfrm>
                <a:off x="392221" y="5509979"/>
                <a:ext cx="4781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Then </a:t>
                </a:r>
                <a:r>
                  <a:rPr lang="it-IT" b="1" dirty="0" err="1"/>
                  <a:t>apply_ReLU</a:t>
                </a:r>
                <a:r>
                  <a:rPr lang="it-IT" b="1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called</a:t>
                </a:r>
                <a:r>
                  <a:rPr lang="it-IT" dirty="0"/>
                  <a:t> and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calculated</a:t>
                </a:r>
                <a:r>
                  <a:rPr lang="it-IT" dirty="0"/>
                  <a:t> 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b="0" dirty="0"/>
                  <a:t>(y</a:t>
                </a:r>
                <a:r>
                  <a:rPr lang="it-IT" dirty="0"/>
                  <a:t>1</a:t>
                </a:r>
                <a:r>
                  <a:rPr lang="it-IT" b="0" dirty="0"/>
                  <a:t>) = y</a:t>
                </a:r>
                <a:r>
                  <a:rPr lang="it-IT" dirty="0"/>
                  <a:t>2</a:t>
                </a:r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6240392-211A-72D2-A288-B5B4095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" y="5509979"/>
                <a:ext cx="4781725" cy="1200329"/>
              </a:xfrm>
              <a:prstGeom prst="rect">
                <a:avLst/>
              </a:prstGeom>
              <a:blipFill>
                <a:blip r:embed="rId3"/>
                <a:stretch>
                  <a:fillRect l="-1019" t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FCB7618-77C4-A4D7-5C60-D0750DA3D480}"/>
              </a:ext>
            </a:extLst>
          </p:cNvPr>
          <p:cNvCxnSpPr>
            <a:cxnSpLocks/>
          </p:cNvCxnSpPr>
          <p:nvPr/>
        </p:nvCxnSpPr>
        <p:spPr>
          <a:xfrm>
            <a:off x="2296319" y="1837189"/>
            <a:ext cx="0" cy="20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A552C79F-98F0-1C8D-6382-7F5A44839FF2}"/>
              </a:ext>
            </a:extLst>
          </p:cNvPr>
          <p:cNvCxnSpPr>
            <a:cxnSpLocks/>
          </p:cNvCxnSpPr>
          <p:nvPr/>
        </p:nvCxnSpPr>
        <p:spPr>
          <a:xfrm>
            <a:off x="2328521" y="2688336"/>
            <a:ext cx="0" cy="28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E795369-EBF7-E982-55DB-3EE3966120F2}"/>
              </a:ext>
            </a:extLst>
          </p:cNvPr>
          <p:cNvCxnSpPr>
            <a:cxnSpLocks/>
          </p:cNvCxnSpPr>
          <p:nvPr/>
        </p:nvCxnSpPr>
        <p:spPr>
          <a:xfrm flipH="1">
            <a:off x="2328521" y="3629302"/>
            <a:ext cx="1398" cy="22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52A794D-8255-2469-01A4-E29FBA521332}"/>
              </a:ext>
            </a:extLst>
          </p:cNvPr>
          <p:cNvCxnSpPr>
            <a:cxnSpLocks/>
          </p:cNvCxnSpPr>
          <p:nvPr/>
        </p:nvCxnSpPr>
        <p:spPr>
          <a:xfrm>
            <a:off x="2328521" y="5255369"/>
            <a:ext cx="1398" cy="20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74C0F08-6C98-2AB3-DE16-1D2EF7338759}"/>
                  </a:ext>
                </a:extLst>
              </p:cNvPr>
              <p:cNvSpPr txBox="1"/>
              <p:nvPr/>
            </p:nvSpPr>
            <p:spPr>
              <a:xfrm>
                <a:off x="5111793" y="2487643"/>
                <a:ext cx="48776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Then </a:t>
                </a:r>
                <a:r>
                  <a:rPr lang="it-IT" dirty="0" err="1"/>
                  <a:t>all</a:t>
                </a:r>
                <a:r>
                  <a:rPr lang="it-IT" dirty="0"/>
                  <a:t> the information </a:t>
                </a:r>
                <a:r>
                  <a:rPr lang="it-IT" dirty="0" err="1"/>
                  <a:t>about</a:t>
                </a:r>
                <a:r>
                  <a:rPr lang="it-IT" dirty="0"/>
                  <a:t> Layer 1 are printed</a:t>
                </a:r>
              </a:p>
              <a:p>
                <a:r>
                  <a:rPr lang="it-IT" dirty="0"/>
                  <a:t> to standard output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74C0F08-6C98-2AB3-DE16-1D2EF733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93" y="2487643"/>
                <a:ext cx="4877617" cy="646331"/>
              </a:xfrm>
              <a:prstGeom prst="rect">
                <a:avLst/>
              </a:prstGeom>
              <a:blipFill>
                <a:blip r:embed="rId4"/>
                <a:stretch>
                  <a:fillRect l="-1125" t="-4717" r="-375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tangolo 31">
            <a:extLst>
              <a:ext uri="{FF2B5EF4-FFF2-40B4-BE49-F238E27FC236}">
                <a16:creationId xmlns:a16="http://schemas.microsoft.com/office/drawing/2014/main" id="{B88D327C-8838-07E8-6D46-E3137EFA0F2A}"/>
              </a:ext>
            </a:extLst>
          </p:cNvPr>
          <p:cNvSpPr/>
          <p:nvPr/>
        </p:nvSpPr>
        <p:spPr>
          <a:xfrm>
            <a:off x="267176" y="5460026"/>
            <a:ext cx="4370052" cy="869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2377CFB-5F07-52EE-CBD4-4A20151C8658}"/>
                  </a:ext>
                </a:extLst>
              </p:cNvPr>
              <p:cNvSpPr txBox="1"/>
              <p:nvPr/>
            </p:nvSpPr>
            <p:spPr>
              <a:xfrm>
                <a:off x="392221" y="5509131"/>
                <a:ext cx="4781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Then </a:t>
                </a:r>
                <a:r>
                  <a:rPr lang="it-IT" b="1" dirty="0" err="1"/>
                  <a:t>apply_ReLU</a:t>
                </a:r>
                <a:r>
                  <a:rPr lang="it-IT" b="1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called</a:t>
                </a:r>
                <a:r>
                  <a:rPr lang="it-IT" dirty="0"/>
                  <a:t> and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calculated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2377CFB-5F07-52EE-CBD4-4A20151C8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" y="5509131"/>
                <a:ext cx="4781725" cy="1200329"/>
              </a:xfrm>
              <a:prstGeom prst="rect">
                <a:avLst/>
              </a:prstGeom>
              <a:blipFill>
                <a:blip r:embed="rId5"/>
                <a:stretch>
                  <a:fillRect l="-1019" t="-3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7AE66F0-A8B2-5A11-B1A2-C23272B4BE40}"/>
                  </a:ext>
                </a:extLst>
              </p:cNvPr>
              <p:cNvSpPr txBox="1"/>
              <p:nvPr/>
            </p:nvSpPr>
            <p:spPr>
              <a:xfrm>
                <a:off x="5197339" y="1288814"/>
                <a:ext cx="47285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Then </a:t>
                </a:r>
                <a:r>
                  <a:rPr lang="it-IT" b="1" dirty="0" err="1"/>
                  <a:t>apply_convex_comb</a:t>
                </a:r>
                <a:r>
                  <a:rPr lang="it-IT" b="1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called</a:t>
                </a:r>
                <a:r>
                  <a:rPr lang="it-IT" dirty="0"/>
                  <a:t> and a </a:t>
                </a:r>
                <a:r>
                  <a:rPr lang="it-IT" dirty="0" err="1"/>
                  <a:t>convex</a:t>
                </a:r>
                <a:endParaRPr lang="it-IT" dirty="0"/>
              </a:p>
              <a:p>
                <a:r>
                  <a:rPr lang="it-IT" dirty="0" err="1"/>
                  <a:t>combination</a:t>
                </a:r>
                <a:r>
                  <a:rPr lang="it-IT" dirty="0"/>
                  <a:t> of f and g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calculated</a:t>
                </a:r>
                <a:r>
                  <a:rPr lang="it-IT" dirty="0"/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7AE66F0-A8B2-5A11-B1A2-C23272B4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39" y="1288814"/>
                <a:ext cx="4728539" cy="923330"/>
              </a:xfrm>
              <a:prstGeom prst="rect">
                <a:avLst/>
              </a:prstGeom>
              <a:blipFill>
                <a:blip r:embed="rId6"/>
                <a:stretch>
                  <a:fillRect l="-1161" t="-3289" r="-258" b="-4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D195540-97F6-560B-6AEC-303C73DC3C02}"/>
              </a:ext>
            </a:extLst>
          </p:cNvPr>
          <p:cNvSpPr txBox="1"/>
          <p:nvPr/>
        </p:nvSpPr>
        <p:spPr>
          <a:xfrm>
            <a:off x="5148437" y="3577043"/>
            <a:ext cx="488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Ask</a:t>
            </a:r>
            <a:r>
              <a:rPr lang="it-IT" dirty="0"/>
              <a:t> the User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new Layer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endParaRPr lang="it-IT" dirty="0"/>
          </a:p>
          <a:p>
            <a:r>
              <a:rPr lang="it-IT" dirty="0"/>
              <a:t>be Layer 1). </a:t>
            </a:r>
            <a:r>
              <a:rPr lang="it-IT" dirty="0" err="1"/>
              <a:t>If</a:t>
            </a:r>
            <a:r>
              <a:rPr lang="it-IT" dirty="0"/>
              <a:t> yes, </a:t>
            </a:r>
            <a:r>
              <a:rPr lang="it-IT" dirty="0" err="1"/>
              <a:t>proceed</a:t>
            </a:r>
            <a:r>
              <a:rPr lang="it-IT" dirty="0"/>
              <a:t> to 9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517682F-DD06-3876-60E2-B99D821CD1C9}"/>
              </a:ext>
            </a:extLst>
          </p:cNvPr>
          <p:cNvSpPr txBox="1"/>
          <p:nvPr/>
        </p:nvSpPr>
        <p:spPr>
          <a:xfrm>
            <a:off x="9831352" y="38099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061AEC4-F419-B78F-C75F-2A8C7F979264}"/>
              </a:ext>
            </a:extLst>
          </p:cNvPr>
          <p:cNvSpPr txBox="1"/>
          <p:nvPr/>
        </p:nvSpPr>
        <p:spPr>
          <a:xfrm>
            <a:off x="9788799" y="15196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C51998F-270D-B7C6-75CD-AD5EF2D71D7B}"/>
              </a:ext>
            </a:extLst>
          </p:cNvPr>
          <p:cNvSpPr txBox="1"/>
          <p:nvPr/>
        </p:nvSpPr>
        <p:spPr>
          <a:xfrm>
            <a:off x="-10459" y="56151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039325C-9E5B-0D0C-988A-95D851BFAE16}"/>
              </a:ext>
            </a:extLst>
          </p:cNvPr>
          <p:cNvSpPr txBox="1"/>
          <p:nvPr/>
        </p:nvSpPr>
        <p:spPr>
          <a:xfrm>
            <a:off x="-18327" y="429923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954D984-4C8D-B5FD-134E-3261B8C9DFE6}"/>
              </a:ext>
            </a:extLst>
          </p:cNvPr>
          <p:cNvSpPr txBox="1"/>
          <p:nvPr/>
        </p:nvSpPr>
        <p:spPr>
          <a:xfrm>
            <a:off x="-4189" y="30310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76DE8A0-66DA-D3D9-7058-3A36EF05B58F}"/>
              </a:ext>
            </a:extLst>
          </p:cNvPr>
          <p:cNvSpPr txBox="1"/>
          <p:nvPr/>
        </p:nvSpPr>
        <p:spPr>
          <a:xfrm>
            <a:off x="-1561" y="21125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7422675-2A69-FC56-08C7-6230D3069623}"/>
              </a:ext>
            </a:extLst>
          </p:cNvPr>
          <p:cNvSpPr txBox="1"/>
          <p:nvPr/>
        </p:nvSpPr>
        <p:spPr>
          <a:xfrm>
            <a:off x="1103648" y="13144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28F397C-AD2E-5C5E-575F-589DA1C9D5DC}"/>
              </a:ext>
            </a:extLst>
          </p:cNvPr>
          <p:cNvSpPr txBox="1"/>
          <p:nvPr/>
        </p:nvSpPr>
        <p:spPr>
          <a:xfrm>
            <a:off x="9810080" y="2559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EC27587-7D25-92A1-1E1C-42010A7F9DE9}"/>
              </a:ext>
            </a:extLst>
          </p:cNvPr>
          <p:cNvSpPr/>
          <p:nvPr/>
        </p:nvSpPr>
        <p:spPr>
          <a:xfrm>
            <a:off x="5174834" y="4585971"/>
            <a:ext cx="4728540" cy="18384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CA4A90-09AF-B22B-FF2D-2A18FC42F1BB}"/>
                  </a:ext>
                </a:extLst>
              </p:cNvPr>
              <p:cNvSpPr txBox="1"/>
              <p:nvPr/>
            </p:nvSpPr>
            <p:spPr>
              <a:xfrm>
                <a:off x="5165131" y="4562449"/>
                <a:ext cx="473824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Repeat the step from </a:t>
                </a:r>
                <a:r>
                  <a:rPr lang="it-IT" sz="2400" dirty="0">
                    <a:solidFill>
                      <a:srgbClr val="FF0000"/>
                    </a:solidFill>
                  </a:rPr>
                  <a:t>2 </a:t>
                </a:r>
                <a:r>
                  <a:rPr lang="it-IT" dirty="0"/>
                  <a:t>to</a:t>
                </a:r>
                <a:r>
                  <a:rPr lang="it-IT" sz="2400" dirty="0">
                    <a:solidFill>
                      <a:srgbClr val="FF0000"/>
                    </a:solidFill>
                  </a:rPr>
                  <a:t> 8 </a:t>
                </a:r>
                <a:r>
                  <a:rPr lang="it-IT" dirty="0"/>
                  <a:t>(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sz="2400" dirty="0">
                    <a:solidFill>
                      <a:srgbClr val="FF0000"/>
                    </a:solidFill>
                  </a:rPr>
                  <a:t>3</a:t>
                </a:r>
                <a:r>
                  <a:rPr lang="it-IT" dirty="0"/>
                  <a:t>) for Layer X</a:t>
                </a:r>
                <a:r>
                  <a:rPr lang="it-IT" sz="2400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time with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(the output from the </a:t>
                </a:r>
              </a:p>
              <a:p>
                <a:r>
                  <a:rPr lang="it-IT" dirty="0"/>
                  <a:t>last Layer </a:t>
                </a:r>
                <a:r>
                  <a:rPr lang="it-IT" dirty="0" err="1"/>
                  <a:t>added</a:t>
                </a:r>
                <a:r>
                  <a:rPr lang="it-IT" dirty="0"/>
                  <a:t>). </a:t>
                </a:r>
              </a:p>
              <a:p>
                <a:r>
                  <a:rPr lang="it-IT" dirty="0"/>
                  <a:t>Note </a:t>
                </a:r>
                <a:r>
                  <a:rPr lang="it-IT" dirty="0" err="1"/>
                  <a:t>that</a:t>
                </a:r>
                <a:r>
                  <a:rPr lang="it-IT" dirty="0"/>
                  <a:t> the input </a:t>
                </a:r>
                <a:r>
                  <a:rPr lang="it-IT" dirty="0" err="1"/>
                  <a:t>dimension</a:t>
                </a:r>
                <a:r>
                  <a:rPr lang="it-IT" dirty="0"/>
                  <a:t> of the </a:t>
                </a:r>
                <a:r>
                  <a:rPr lang="it-IT" dirty="0" err="1"/>
                  <a:t>current</a:t>
                </a:r>
                <a:r>
                  <a:rPr lang="it-IT" dirty="0"/>
                  <a:t> Layer must be the output </a:t>
                </a:r>
                <a:r>
                  <a:rPr lang="it-IT" dirty="0" err="1"/>
                  <a:t>dimension</a:t>
                </a:r>
                <a:r>
                  <a:rPr lang="it-IT" dirty="0"/>
                  <a:t> of the </a:t>
                </a:r>
                <a:r>
                  <a:rPr lang="it-IT" dirty="0" err="1"/>
                  <a:t>previous</a:t>
                </a:r>
                <a:r>
                  <a:rPr lang="it-IT" dirty="0"/>
                  <a:t> one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38CA4A90-09AF-B22B-FF2D-2A18FC42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31" y="4562449"/>
                <a:ext cx="4738243" cy="1846659"/>
              </a:xfrm>
              <a:prstGeom prst="rect">
                <a:avLst/>
              </a:prstGeom>
              <a:blipFill>
                <a:blip r:embed="rId7"/>
                <a:stretch>
                  <a:fillRect l="-1028" t="-2640" b="-4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9333AFD-8FAF-F920-6AC2-FA1DED7F55E6}"/>
              </a:ext>
            </a:extLst>
          </p:cNvPr>
          <p:cNvSpPr txBox="1"/>
          <p:nvPr/>
        </p:nvSpPr>
        <p:spPr>
          <a:xfrm>
            <a:off x="9851274" y="52549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9a</a:t>
            </a:r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0D5CBEC9-D86F-4180-AD96-C51015C6926B}"/>
              </a:ext>
            </a:extLst>
          </p:cNvPr>
          <p:cNvCxnSpPr>
            <a:cxnSpLocks/>
          </p:cNvCxnSpPr>
          <p:nvPr/>
        </p:nvCxnSpPr>
        <p:spPr>
          <a:xfrm>
            <a:off x="7516379" y="2220329"/>
            <a:ext cx="0" cy="20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BD5973A2-0D56-D345-63BA-E97CDBCB28B4}"/>
              </a:ext>
            </a:extLst>
          </p:cNvPr>
          <p:cNvCxnSpPr>
            <a:cxnSpLocks/>
          </p:cNvCxnSpPr>
          <p:nvPr/>
        </p:nvCxnSpPr>
        <p:spPr>
          <a:xfrm>
            <a:off x="7516378" y="3228729"/>
            <a:ext cx="0" cy="20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1841F3D9-7A92-BF12-2174-AA6851821AAB}"/>
              </a:ext>
            </a:extLst>
          </p:cNvPr>
          <p:cNvCxnSpPr>
            <a:cxnSpLocks/>
          </p:cNvCxnSpPr>
          <p:nvPr/>
        </p:nvCxnSpPr>
        <p:spPr>
          <a:xfrm>
            <a:off x="7516377" y="4365322"/>
            <a:ext cx="0" cy="20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14EE09D-5BA3-9BA5-16A1-9E1A90CB4428}"/>
              </a:ext>
            </a:extLst>
          </p:cNvPr>
          <p:cNvCxnSpPr>
            <a:cxnSpLocks/>
          </p:cNvCxnSpPr>
          <p:nvPr/>
        </p:nvCxnSpPr>
        <p:spPr>
          <a:xfrm flipV="1">
            <a:off x="4637228" y="5884274"/>
            <a:ext cx="260139" cy="105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5A9E1C4-676A-BE98-E2CB-AA01D2FF1D11}"/>
              </a:ext>
            </a:extLst>
          </p:cNvPr>
          <p:cNvCxnSpPr/>
          <p:nvPr/>
        </p:nvCxnSpPr>
        <p:spPr>
          <a:xfrm flipV="1">
            <a:off x="4909026" y="1772170"/>
            <a:ext cx="0" cy="41337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33B0112-9016-3D90-A6CE-46A4084C1298}"/>
              </a:ext>
            </a:extLst>
          </p:cNvPr>
          <p:cNvCxnSpPr>
            <a:cxnSpLocks/>
          </p:cNvCxnSpPr>
          <p:nvPr/>
        </p:nvCxnSpPr>
        <p:spPr>
          <a:xfrm>
            <a:off x="4897367" y="1784494"/>
            <a:ext cx="2765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EE01B6B7-274A-2055-CF9C-D303971EB2CB}"/>
              </a:ext>
            </a:extLst>
          </p:cNvPr>
          <p:cNvSpPr txBox="1"/>
          <p:nvPr/>
        </p:nvSpPr>
        <p:spPr>
          <a:xfrm>
            <a:off x="7504025" y="4318838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0DE5853-B735-FBEB-7ACF-7D85BF7C4420}"/>
              </a:ext>
            </a:extLst>
          </p:cNvPr>
          <p:cNvCxnSpPr/>
          <p:nvPr/>
        </p:nvCxnSpPr>
        <p:spPr>
          <a:xfrm>
            <a:off x="9922824" y="3806113"/>
            <a:ext cx="330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E6DDDAB6-5584-93FF-769A-B4C16319CA6F}"/>
              </a:ext>
            </a:extLst>
          </p:cNvPr>
          <p:cNvSpPr txBox="1"/>
          <p:nvPr/>
        </p:nvSpPr>
        <p:spPr>
          <a:xfrm>
            <a:off x="9868295" y="352119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6AA031D-4F65-861F-49DA-CB8507251E02}"/>
              </a:ext>
            </a:extLst>
          </p:cNvPr>
          <p:cNvSpPr txBox="1"/>
          <p:nvPr/>
        </p:nvSpPr>
        <p:spPr>
          <a:xfrm>
            <a:off x="10270606" y="2938610"/>
            <a:ext cx="1563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NN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array (var</a:t>
            </a:r>
          </a:p>
          <a:p>
            <a:r>
              <a:rPr lang="it-IT" dirty="0"/>
              <a:t>«</a:t>
            </a:r>
            <a:r>
              <a:rPr lang="it-IT" b="1" dirty="0" err="1"/>
              <a:t>layer_list</a:t>
            </a:r>
            <a:r>
              <a:rPr lang="it-IT" dirty="0"/>
              <a:t>»);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 of the Layer class</a:t>
            </a:r>
          </a:p>
          <a:p>
            <a:endParaRPr lang="it-IT" dirty="0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AFC3B9E-1708-904A-6DB6-BCB44F9591DE}"/>
              </a:ext>
            </a:extLst>
          </p:cNvPr>
          <p:cNvSpPr txBox="1"/>
          <p:nvPr/>
        </p:nvSpPr>
        <p:spPr>
          <a:xfrm>
            <a:off x="11726796" y="3519448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9b</a:t>
            </a:r>
          </a:p>
        </p:txBody>
      </p:sp>
    </p:spTree>
    <p:extLst>
      <p:ext uri="{BB962C8B-B14F-4D97-AF65-F5344CB8AC3E}">
        <p14:creationId xmlns:p14="http://schemas.microsoft.com/office/powerpoint/2010/main" val="328217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1D8E2-3448-9788-ED08-3D637BA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" y="-52031"/>
            <a:ext cx="4584067" cy="1325563"/>
          </a:xfrm>
        </p:spPr>
        <p:txBody>
          <a:bodyPr/>
          <a:lstStyle/>
          <a:p>
            <a:r>
              <a:rPr lang="it-IT" dirty="0"/>
              <a:t>Training of the NN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D1CE7F-B5F2-3EBF-1B7D-64AAE21E3E09}"/>
              </a:ext>
            </a:extLst>
          </p:cNvPr>
          <p:cNvSpPr/>
          <p:nvPr/>
        </p:nvSpPr>
        <p:spPr>
          <a:xfrm>
            <a:off x="4298698" y="3238199"/>
            <a:ext cx="4696157" cy="3466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756549C-FE80-4685-F08F-BB5B33721CA6}"/>
              </a:ext>
            </a:extLst>
          </p:cNvPr>
          <p:cNvSpPr/>
          <p:nvPr/>
        </p:nvSpPr>
        <p:spPr>
          <a:xfrm>
            <a:off x="4471244" y="2340111"/>
            <a:ext cx="4378013" cy="66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091A860-CD5B-08A0-E9A2-5BACE08C5606}"/>
              </a:ext>
            </a:extLst>
          </p:cNvPr>
          <p:cNvSpPr/>
          <p:nvPr/>
        </p:nvSpPr>
        <p:spPr>
          <a:xfrm>
            <a:off x="4875580" y="1410223"/>
            <a:ext cx="2862543" cy="66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68907D-2B74-7A9B-1BB3-317F40F95F77}"/>
              </a:ext>
            </a:extLst>
          </p:cNvPr>
          <p:cNvSpPr/>
          <p:nvPr/>
        </p:nvSpPr>
        <p:spPr>
          <a:xfrm>
            <a:off x="4875580" y="676183"/>
            <a:ext cx="2839153" cy="542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028C8F-1E22-E93D-1EDA-DAADE944CD8D}"/>
              </a:ext>
            </a:extLst>
          </p:cNvPr>
          <p:cNvSpPr txBox="1"/>
          <p:nvPr/>
        </p:nvSpPr>
        <p:spPr>
          <a:xfrm>
            <a:off x="4934724" y="750275"/>
            <a:ext cx="2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TrainingNN</a:t>
            </a:r>
            <a:r>
              <a:rPr lang="it-IT" dirty="0"/>
              <a:t> (</a:t>
            </a:r>
            <a:r>
              <a:rPr lang="it-IT" b="1" dirty="0" err="1"/>
              <a:t>layer_list</a:t>
            </a:r>
            <a:r>
              <a:rPr lang="it-IT" dirty="0"/>
              <a:t>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A531F3-1718-096F-26DE-7C6DBF532E65}"/>
              </a:ext>
            </a:extLst>
          </p:cNvPr>
          <p:cNvSpPr txBox="1"/>
          <p:nvPr/>
        </p:nvSpPr>
        <p:spPr>
          <a:xfrm>
            <a:off x="4876089" y="1407963"/>
            <a:ext cx="283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Set input and output data (</a:t>
            </a:r>
            <a:r>
              <a:rPr lang="it-IT" dirty="0" err="1"/>
              <a:t>measurements</a:t>
            </a:r>
            <a:r>
              <a:rPr lang="it-IT" dirty="0"/>
              <a:t>) of the NN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758854D-EE2E-EE14-28B5-F0F2B8C2EDB0}"/>
                  </a:ext>
                </a:extLst>
              </p:cNvPr>
              <p:cNvSpPr txBox="1"/>
              <p:nvPr/>
            </p:nvSpPr>
            <p:spPr>
              <a:xfrm>
                <a:off x="4471244" y="2361032"/>
                <a:ext cx="457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Ask User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wants</a:t>
                </a:r>
                <a:r>
                  <a:rPr lang="it-IT" dirty="0"/>
                  <a:t> to </a:t>
                </a:r>
                <a:r>
                  <a:rPr lang="it-IT" dirty="0" err="1"/>
                  <a:t>tune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by </a:t>
                </a:r>
                <a:r>
                  <a:rPr lang="it-IT" dirty="0" err="1"/>
                  <a:t>considering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 for </a:t>
                </a:r>
                <a:r>
                  <a:rPr lang="it-IT" dirty="0" err="1"/>
                  <a:t>each</a:t>
                </a:r>
                <a:r>
                  <a:rPr lang="it-IT" dirty="0"/>
                  <a:t> Layer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758854D-EE2E-EE14-28B5-F0F2B8C2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44" y="2361032"/>
                <a:ext cx="4572149" cy="646331"/>
              </a:xfrm>
              <a:prstGeom prst="rect">
                <a:avLst/>
              </a:prstGeom>
              <a:blipFill>
                <a:blip r:embed="rId2"/>
                <a:stretch>
                  <a:fillRect l="-1067" t="-471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EA36A8D-E01E-33F7-FBEF-AD58B352DA2A}"/>
                  </a:ext>
                </a:extLst>
              </p:cNvPr>
              <p:cNvSpPr txBox="1"/>
              <p:nvPr/>
            </p:nvSpPr>
            <p:spPr>
              <a:xfrm>
                <a:off x="4257273" y="3311947"/>
                <a:ext cx="492096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/>
                  <a:t>Run</a:t>
                </a:r>
                <a:r>
                  <a:rPr lang="it-IT" dirty="0"/>
                  <a:t> the training </a:t>
                </a:r>
                <a:r>
                  <a:rPr lang="it-IT" dirty="0" err="1"/>
                  <a:t>algorithm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endParaRPr lang="it-IT" dirty="0"/>
              </a:p>
              <a:p>
                <a:r>
                  <a:rPr lang="it-IT" dirty="0"/>
                  <a:t>a good </a:t>
                </a:r>
                <a:r>
                  <a:rPr lang="it-IT" dirty="0" err="1"/>
                  <a:t>approximation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with k steps.</a:t>
                </a:r>
              </a:p>
              <a:p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step: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 err="1"/>
                  <a:t>Calculate</a:t>
                </a:r>
                <a:r>
                  <a:rPr lang="it-IT" dirty="0"/>
                  <a:t> the output of the NN (seeing NN</a:t>
                </a:r>
              </a:p>
              <a:p>
                <a:r>
                  <a:rPr lang="it-IT" dirty="0" err="1"/>
                  <a:t>as</a:t>
                </a:r>
                <a:r>
                  <a:rPr lang="it-IT" dirty="0"/>
                  <a:t> a black box)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error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output of</a:t>
                </a:r>
              </a:p>
              <a:p>
                <a:r>
                  <a:rPr lang="it-IT" dirty="0"/>
                  <a:t>the NN and the </a:t>
                </a:r>
                <a:r>
                  <a:rPr lang="it-IT" dirty="0" err="1"/>
                  <a:t>measurements</a:t>
                </a:r>
                <a:r>
                  <a:rPr lang="it-IT" dirty="0"/>
                  <a:t> (MSE)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partial</a:t>
                </a:r>
                <a:r>
                  <a:rPr lang="it-IT" dirty="0"/>
                  <a:t> </a:t>
                </a:r>
                <a:r>
                  <a:rPr lang="it-IT" dirty="0" err="1"/>
                  <a:t>derivatives</a:t>
                </a:r>
                <a:r>
                  <a:rPr lang="it-IT" dirty="0"/>
                  <a:t> with </a:t>
                </a:r>
                <a:r>
                  <a:rPr lang="it-IT" dirty="0" err="1"/>
                  <a:t>respect</a:t>
                </a:r>
                <a:r>
                  <a:rPr lang="it-IT" dirty="0"/>
                  <a:t> </a:t>
                </a:r>
              </a:p>
              <a:p>
                <a:r>
                  <a:rPr lang="it-IT" dirty="0"/>
                  <a:t>the </a:t>
                </a:r>
                <a:r>
                  <a:rPr lang="it-IT" dirty="0" err="1"/>
                  <a:t>components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 (for </a:t>
                </a:r>
                <a:r>
                  <a:rPr lang="it-IT" dirty="0" err="1"/>
                  <a:t>each</a:t>
                </a:r>
                <a:r>
                  <a:rPr lang="it-IT" dirty="0"/>
                  <a:t> Layer)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/>
                  <a:t>Update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(for </a:t>
                </a:r>
                <a:r>
                  <a:rPr lang="it-IT" dirty="0" err="1"/>
                  <a:t>each</a:t>
                </a:r>
                <a:r>
                  <a:rPr lang="it-IT" dirty="0"/>
                  <a:t> Layer)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it-IT" dirty="0"/>
                  <a:t>Print the </a:t>
                </a:r>
                <a:r>
                  <a:rPr lang="it-IT" dirty="0" err="1"/>
                  <a:t>error</a:t>
                </a:r>
                <a:r>
                  <a:rPr lang="it-IT" dirty="0"/>
                  <a:t> </a:t>
                </a:r>
                <a:r>
                  <a:rPr lang="it-IT" dirty="0" err="1"/>
                  <a:t>every</a:t>
                </a:r>
                <a:r>
                  <a:rPr lang="it-IT" dirty="0"/>
                  <a:t> 500 steps to </a:t>
                </a:r>
                <a:r>
                  <a:rPr lang="it-IT" dirty="0" err="1"/>
                  <a:t>have</a:t>
                </a:r>
                <a:r>
                  <a:rPr lang="it-IT" dirty="0"/>
                  <a:t> an idea</a:t>
                </a:r>
              </a:p>
              <a:p>
                <a:r>
                  <a:rPr lang="it-IT" dirty="0" err="1"/>
                  <a:t>about</a:t>
                </a:r>
                <a:r>
                  <a:rPr lang="it-IT" dirty="0"/>
                  <a:t> the performances</a:t>
                </a:r>
              </a:p>
              <a:p>
                <a:endParaRPr lang="it-IT" dirty="0"/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EA36A8D-E01E-33F7-FBEF-AD58B352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273" y="3311947"/>
                <a:ext cx="4920963" cy="3970318"/>
              </a:xfrm>
              <a:prstGeom prst="rect">
                <a:avLst/>
              </a:prstGeom>
              <a:blipFill>
                <a:blip r:embed="rId3"/>
                <a:stretch>
                  <a:fillRect l="-990" t="-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C8FCEFB-0521-7ACA-1F56-8B487797A376}"/>
              </a:ext>
            </a:extLst>
          </p:cNvPr>
          <p:cNvCxnSpPr>
            <a:cxnSpLocks/>
          </p:cNvCxnSpPr>
          <p:nvPr/>
        </p:nvCxnSpPr>
        <p:spPr>
          <a:xfrm>
            <a:off x="6470902" y="1228821"/>
            <a:ext cx="0" cy="20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5895FD8-86FC-6CDA-8848-413FDA4A5725}"/>
              </a:ext>
            </a:extLst>
          </p:cNvPr>
          <p:cNvCxnSpPr>
            <a:cxnSpLocks/>
          </p:cNvCxnSpPr>
          <p:nvPr/>
        </p:nvCxnSpPr>
        <p:spPr>
          <a:xfrm>
            <a:off x="6503104" y="2079968"/>
            <a:ext cx="0" cy="28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44682A8-140C-C5F1-CEBB-737A3257FDD7}"/>
              </a:ext>
            </a:extLst>
          </p:cNvPr>
          <p:cNvCxnSpPr>
            <a:cxnSpLocks/>
          </p:cNvCxnSpPr>
          <p:nvPr/>
        </p:nvCxnSpPr>
        <p:spPr>
          <a:xfrm flipH="1">
            <a:off x="6503104" y="3009856"/>
            <a:ext cx="1398" cy="226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7E4956C-EE8E-3B13-B73B-938BAC857A9D}"/>
              </a:ext>
            </a:extLst>
          </p:cNvPr>
          <p:cNvSpPr txBox="1"/>
          <p:nvPr/>
        </p:nvSpPr>
        <p:spPr>
          <a:xfrm>
            <a:off x="3937828" y="46934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7B7C904-8D13-E001-6B97-4B8973C922A0}"/>
              </a:ext>
            </a:extLst>
          </p:cNvPr>
          <p:cNvSpPr txBox="1"/>
          <p:nvPr/>
        </p:nvSpPr>
        <p:spPr>
          <a:xfrm>
            <a:off x="4170394" y="24227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F1BF365-3420-1E13-8CF1-8E64344993FB}"/>
              </a:ext>
            </a:extLst>
          </p:cNvPr>
          <p:cNvSpPr txBox="1"/>
          <p:nvPr/>
        </p:nvSpPr>
        <p:spPr>
          <a:xfrm>
            <a:off x="4569579" y="14873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0A315D8-823A-AFE7-6955-41D4D7845E82}"/>
              </a:ext>
            </a:extLst>
          </p:cNvPr>
          <p:cNvSpPr txBox="1"/>
          <p:nvPr/>
        </p:nvSpPr>
        <p:spPr>
          <a:xfrm>
            <a:off x="4569602" y="7041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639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6B269-6319-951A-402E-0F8197DD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7" y="166806"/>
            <a:ext cx="10515600" cy="1325563"/>
          </a:xfrm>
        </p:spPr>
        <p:txBody>
          <a:bodyPr/>
          <a:lstStyle/>
          <a:p>
            <a:r>
              <a:rPr lang="it-IT" dirty="0" err="1"/>
              <a:t>Clarification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3A8E0B-7804-EEEF-7C28-C7FFB465B121}"/>
                  </a:ext>
                </a:extLst>
              </p:cNvPr>
              <p:cNvSpPr txBox="1"/>
              <p:nvPr/>
            </p:nvSpPr>
            <p:spPr>
              <a:xfrm>
                <a:off x="550278" y="1321466"/>
                <a:ext cx="97140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dirty="0"/>
                  <a:t>If the NN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what</a:t>
                </a:r>
                <a:r>
                  <a:rPr lang="it-IT" sz="2800" dirty="0"/>
                  <a:t> </a:t>
                </a:r>
                <a:r>
                  <a:rPr lang="it-IT" sz="2800" dirty="0" err="1"/>
                  <a:t>shown</a:t>
                </a:r>
                <a:r>
                  <a:rPr lang="it-IT" sz="2800" dirty="0"/>
                  <a:t> in slide 3,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it-IT" sz="2800" dirty="0"/>
                  <a:t> (output of the NN) </a:t>
                </a:r>
                <a:r>
                  <a:rPr lang="it-IT" sz="2800" dirty="0" err="1"/>
                  <a:t>is</a:t>
                </a:r>
                <a:r>
                  <a:rPr lang="it-IT" sz="2800" dirty="0"/>
                  <a:t> </a:t>
                </a:r>
              </a:p>
              <a:p>
                <a:r>
                  <a:rPr lang="it-IT" sz="2800" dirty="0" err="1"/>
                  <a:t>calculated</a:t>
                </a:r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follows: 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3A8E0B-7804-EEEF-7C28-C7FFB465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78" y="1321466"/>
                <a:ext cx="9714070" cy="954107"/>
              </a:xfrm>
              <a:prstGeom prst="rect">
                <a:avLst/>
              </a:prstGeom>
              <a:blipFill>
                <a:blip r:embed="rId2"/>
                <a:stretch>
                  <a:fillRect l="-1255" t="-6410" b="-179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9EB06AA-5DCD-D2B9-DB74-3AD16DDDD4FC}"/>
                  </a:ext>
                </a:extLst>
              </p:cNvPr>
              <p:cNvSpPr txBox="1"/>
              <p:nvPr/>
            </p:nvSpPr>
            <p:spPr>
              <a:xfrm>
                <a:off x="-1009290" y="4429098"/>
                <a:ext cx="65428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 err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9EB06AA-5DCD-D2B9-DB74-3AD16DDDD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9290" y="4429098"/>
                <a:ext cx="6542881" cy="1200329"/>
              </a:xfrm>
              <a:prstGeom prst="rect">
                <a:avLst/>
              </a:prstGeom>
              <a:blipFill>
                <a:blip r:embed="rId3"/>
                <a:stretch>
                  <a:fillRect b="-66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14756C3-B0F2-FF8B-82E3-1AD0CDC11288}"/>
              </a:ext>
            </a:extLst>
          </p:cNvPr>
          <p:cNvSpPr txBox="1"/>
          <p:nvPr/>
        </p:nvSpPr>
        <p:spPr>
          <a:xfrm>
            <a:off x="881332" y="3767834"/>
            <a:ext cx="31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2) For i in range(0, </a:t>
            </a:r>
            <a:r>
              <a:rPr lang="it-IT" b="1" dirty="0" err="1"/>
              <a:t>num_layer</a:t>
            </a:r>
            <a:r>
              <a:rPr lang="it-IT" b="1" dirty="0"/>
              <a:t>)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DC08C91-1E4C-FAB7-F30F-315A48E57E34}"/>
              </a:ext>
            </a:extLst>
          </p:cNvPr>
          <p:cNvSpPr txBox="1"/>
          <p:nvPr/>
        </p:nvSpPr>
        <p:spPr>
          <a:xfrm>
            <a:off x="881332" y="2611049"/>
            <a:ext cx="228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1) First </a:t>
            </a:r>
            <a:r>
              <a:rPr lang="it-IT" b="1" dirty="0" err="1"/>
              <a:t>Initialize</a:t>
            </a:r>
            <a:r>
              <a:rPr lang="it-IT" b="1" dirty="0"/>
              <a:t> </a:t>
            </a:r>
            <a:r>
              <a:rPr lang="it-IT" b="1" dirty="0" err="1"/>
              <a:t>y_nn</a:t>
            </a:r>
            <a:r>
              <a:rPr lang="it-IT" b="1" dirty="0"/>
              <a:t>: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05836A2-38A0-3B83-43C9-E6FFC562916D}"/>
                  </a:ext>
                </a:extLst>
              </p:cNvPr>
              <p:cNvSpPr txBox="1"/>
              <p:nvPr/>
            </p:nvSpPr>
            <p:spPr>
              <a:xfrm>
                <a:off x="1155940" y="3096883"/>
                <a:ext cx="155433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05836A2-38A0-3B83-43C9-E6FFC562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0" y="3096883"/>
                <a:ext cx="155433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27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BB74CB-4AFC-A705-5212-B0262E2B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40" y="609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error</a:t>
            </a:r>
            <a:r>
              <a:rPr lang="it-IT" dirty="0"/>
              <a:t> use MSE (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):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70D6101-B999-F44C-27BE-57356FB1F2A4}"/>
              </a:ext>
            </a:extLst>
          </p:cNvPr>
          <p:cNvSpPr txBox="1">
            <a:spLocks/>
          </p:cNvSpPr>
          <p:nvPr/>
        </p:nvSpPr>
        <p:spPr>
          <a:xfrm>
            <a:off x="622540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 err="1"/>
              <a:t>Then</a:t>
            </a:r>
            <a:r>
              <a:rPr lang="it-IT" dirty="0"/>
              <a:t> update the </a:t>
            </a:r>
            <a:r>
              <a:rPr lang="it-IT" dirty="0" err="1"/>
              <a:t>matrixes</a:t>
            </a:r>
            <a:r>
              <a:rPr lang="it-IT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3A3275-20A3-55D8-FA88-F2CA225451D9}"/>
                  </a:ext>
                </a:extLst>
              </p:cNvPr>
              <p:cNvSpPr txBox="1"/>
              <p:nvPr/>
            </p:nvSpPr>
            <p:spPr>
              <a:xfrm>
                <a:off x="511044" y="1288160"/>
                <a:ext cx="4832605" cy="1975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𝐿𝑜𝑠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𝑦𝑛</m:t>
                                      </m:r>
                                      <m:sSubSup>
                                        <m:sSub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𝑦𝑡𝑎𝑟𝑔𝑒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3A3275-20A3-55D8-FA88-F2CA2254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4" y="1288160"/>
                <a:ext cx="4832605" cy="1975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9E3927-019A-E38E-0F78-96477A0267EB}"/>
                  </a:ext>
                </a:extLst>
              </p:cNvPr>
              <p:cNvSpPr txBox="1"/>
              <p:nvPr/>
            </p:nvSpPr>
            <p:spPr>
              <a:xfrm>
                <a:off x="703052" y="3187681"/>
                <a:ext cx="4497962" cy="661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𝐿𝑜𝑠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99E3927-019A-E38E-0F78-96477A02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2" y="3187681"/>
                <a:ext cx="4497962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309BB2-EBC3-1221-F159-C4CEE9F6A7E3}"/>
                  </a:ext>
                </a:extLst>
              </p:cNvPr>
              <p:cNvSpPr txBox="1"/>
              <p:nvPr/>
            </p:nvSpPr>
            <p:spPr>
              <a:xfrm>
                <a:off x="622540" y="4020996"/>
                <a:ext cx="4497962" cy="661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𝐿𝑜𝑠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5309BB2-EBC3-1221-F159-C4CEE9F6A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40" y="4020996"/>
                <a:ext cx="4497962" cy="661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587C564-49D0-7DC4-5952-B38297631C48}"/>
                  </a:ext>
                </a:extLst>
              </p:cNvPr>
              <p:cNvSpPr txBox="1"/>
              <p:nvPr/>
            </p:nvSpPr>
            <p:spPr>
              <a:xfrm>
                <a:off x="703052" y="4994118"/>
                <a:ext cx="1981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587C564-49D0-7DC4-5952-B3829763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2" y="4994118"/>
                <a:ext cx="1981183" cy="276999"/>
              </a:xfrm>
              <a:prstGeom prst="rect">
                <a:avLst/>
              </a:prstGeom>
              <a:blipFill>
                <a:blip r:embed="rId5"/>
                <a:stretch>
                  <a:fillRect l="-2462" t="-2174" r="-2154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9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12278-6CEC-3691-EFB6-1B33C478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1" y="-180394"/>
            <a:ext cx="10515600" cy="1325563"/>
          </a:xfrm>
        </p:spPr>
        <p:txBody>
          <a:bodyPr/>
          <a:lstStyle/>
          <a:p>
            <a:r>
              <a:rPr lang="it-IT" dirty="0"/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D308DD-CA83-801D-0352-35CC41245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419" y="2092308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1000 x 3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10, so </a:t>
                </a:r>
                <a:r>
                  <a:rPr lang="it-IT" dirty="0" err="1"/>
                  <a:t>there</a:t>
                </a:r>
                <a:r>
                  <a:rPr lang="it-IT" dirty="0"/>
                  <a:t> are 1000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3 (</a:t>
                </a:r>
                <a:r>
                  <a:rPr lang="it-IT" dirty="0" err="1"/>
                  <a:t>columns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3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3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20000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it-IT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D308DD-CA83-801D-0352-35CC41245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419" y="2092308"/>
                <a:ext cx="10515600" cy="3461599"/>
              </a:xfrm>
              <a:blipFill>
                <a:blip r:embed="rId2"/>
                <a:stretch>
                  <a:fillRect l="-1043" t="-3873" b="-2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1B50BBD-7AFB-8692-C0FC-EBC281C3336D}"/>
                  </a:ext>
                </a:extLst>
              </p:cNvPr>
              <p:cNvSpPr txBox="1"/>
              <p:nvPr/>
            </p:nvSpPr>
            <p:spPr>
              <a:xfrm>
                <a:off x="504289" y="5410849"/>
                <a:ext cx="1004268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3200" dirty="0"/>
                  <a:t>See</a:t>
                </a:r>
                <a:r>
                  <a:rPr lang="it-IT" sz="3200" b="1" dirty="0"/>
                  <a:t> </a:t>
                </a:r>
                <a:r>
                  <a:rPr lang="it-IT" sz="3200" dirty="0">
                    <a:hlinkClick r:id="rId3" action="ppaction://hlinkfile"/>
                  </a:rPr>
                  <a:t>Test1aLog.txt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3200" dirty="0"/>
                  <a:t>) and </a:t>
                </a:r>
                <a:r>
                  <a:rPr lang="it-IT" sz="3200" dirty="0">
                    <a:hlinkClick r:id="rId4" action="ppaction://hlinkfile"/>
                  </a:rPr>
                  <a:t>Test1bLog.txt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3200" dirty="0"/>
                  <a:t>)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1B50BBD-7AFB-8692-C0FC-EBC281C3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89" y="5410849"/>
                <a:ext cx="10042686" cy="1077218"/>
              </a:xfrm>
              <a:prstGeom prst="rect">
                <a:avLst/>
              </a:prstGeom>
              <a:blipFill>
                <a:blip r:embed="rId5"/>
                <a:stretch>
                  <a:fillRect l="-1579" t="-7386" r="-121" b="-18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980E89D-0F53-15EF-D9E1-9ECA24AFBC01}"/>
              </a:ext>
            </a:extLst>
          </p:cNvPr>
          <p:cNvSpPr txBox="1"/>
          <p:nvPr/>
        </p:nvSpPr>
        <p:spPr>
          <a:xfrm>
            <a:off x="367419" y="1416548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98E69-F991-6230-68D0-F49DB1EBDF6F}"/>
              </a:ext>
            </a:extLst>
          </p:cNvPr>
          <p:cNvSpPr txBox="1"/>
          <p:nvPr/>
        </p:nvSpPr>
        <p:spPr>
          <a:xfrm>
            <a:off x="186351" y="847836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9801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CD9E2EF-DEEF-F2F3-1000-7069F8424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1000 x 3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10, so </a:t>
                </a:r>
                <a:r>
                  <a:rPr lang="it-IT" dirty="0" err="1"/>
                  <a:t>there</a:t>
                </a:r>
                <a:r>
                  <a:rPr lang="it-IT" dirty="0"/>
                  <a:t> are 1000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3 (</a:t>
                </a:r>
                <a:r>
                  <a:rPr lang="it-IT" dirty="0" err="1"/>
                  <a:t>columns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3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3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20000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it-IT" sz="28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CD9E2EF-DEEF-F2F3-1000-7069F8424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57DB4ED-5BD6-CF8C-9240-9027388CC432}"/>
                  </a:ext>
                </a:extLst>
              </p:cNvPr>
              <p:cNvSpPr txBox="1"/>
              <p:nvPr/>
            </p:nvSpPr>
            <p:spPr>
              <a:xfrm>
                <a:off x="676305" y="5016741"/>
                <a:ext cx="1010642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3200" dirty="0"/>
                  <a:t>See</a:t>
                </a:r>
                <a:r>
                  <a:rPr lang="it-IT" sz="3200" b="1" dirty="0"/>
                  <a:t> </a:t>
                </a:r>
                <a:r>
                  <a:rPr lang="it-IT" sz="3200" dirty="0">
                    <a:hlinkClick r:id="rId3" action="ppaction://hlinkfile"/>
                  </a:rPr>
                  <a:t>Test2aLog.txt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3200" dirty="0"/>
                  <a:t>) and </a:t>
                </a:r>
                <a:r>
                  <a:rPr lang="it-IT" sz="3200" dirty="0">
                    <a:hlinkClick r:id="rId4" action="ppaction://hlinkfile"/>
                  </a:rPr>
                  <a:t>Test2bLog.txt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3200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57DB4ED-5BD6-CF8C-9240-9027388C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5" y="5016741"/>
                <a:ext cx="10106421" cy="1077218"/>
              </a:xfrm>
              <a:prstGeom prst="rect">
                <a:avLst/>
              </a:prstGeom>
              <a:blipFill>
                <a:blip r:embed="rId5"/>
                <a:stretch>
                  <a:fillRect l="-1568" t="-7345" b="-180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0B6E06-4BE2-E01F-7485-269BD3A91C99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6B91AF-DA0A-42A5-04C9-00E3A25AE1CA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270692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1A4D562-BD93-011D-8469-BF1C3B070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1000 x 3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10, so </a:t>
                </a:r>
                <a:r>
                  <a:rPr lang="it-IT" dirty="0" err="1"/>
                  <a:t>there</a:t>
                </a:r>
                <a:r>
                  <a:rPr lang="it-IT" dirty="0"/>
                  <a:t> are 1000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3 (</a:t>
                </a:r>
                <a:r>
                  <a:rPr lang="it-IT" dirty="0" err="1"/>
                  <a:t>columns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3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3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20000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sPre>
                      <m:sPre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1A4D562-BD93-011D-8469-BF1C3B070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52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C02C92D-5B94-2019-2967-1EC3C76C93F3}"/>
                  </a:ext>
                </a:extLst>
              </p:cNvPr>
              <p:cNvSpPr txBox="1"/>
              <p:nvPr/>
            </p:nvSpPr>
            <p:spPr>
              <a:xfrm>
                <a:off x="676305" y="5016741"/>
                <a:ext cx="1010642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3200" dirty="0"/>
                  <a:t>See</a:t>
                </a:r>
                <a:r>
                  <a:rPr lang="it-IT" sz="3200" b="1" dirty="0"/>
                  <a:t> </a:t>
                </a:r>
                <a:r>
                  <a:rPr lang="it-IT" sz="3200" dirty="0">
                    <a:hlinkClick r:id="rId3" action="ppaction://hlinkfile"/>
                  </a:rPr>
                  <a:t>Test3aLog.txt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3200" dirty="0"/>
                  <a:t>) and </a:t>
                </a:r>
                <a:r>
                  <a:rPr lang="it-IT" sz="3200" dirty="0">
                    <a:hlinkClick r:id="rId4" action="ppaction://hlinkfile"/>
                  </a:rPr>
                  <a:t>Test3bLog.txt</a:t>
                </a:r>
                <a:r>
                  <a:rPr lang="it-IT" sz="32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3200" dirty="0"/>
                  <a:t>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C02C92D-5B94-2019-2967-1EC3C76C9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5" y="5016741"/>
                <a:ext cx="10106421" cy="1077218"/>
              </a:xfrm>
              <a:prstGeom prst="rect">
                <a:avLst/>
              </a:prstGeom>
              <a:blipFill>
                <a:blip r:embed="rId5"/>
                <a:stretch>
                  <a:fillRect l="-1568" t="-7345" b="-180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5820F2-CF28-FEC5-4D26-A821B0B26630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2D2853-03D6-8C1C-8DC6-42EEDA729E7A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3</a:t>
            </a:r>
          </a:p>
        </p:txBody>
      </p:sp>
    </p:spTree>
    <p:extLst>
      <p:ext uri="{BB962C8B-B14F-4D97-AF65-F5344CB8AC3E}">
        <p14:creationId xmlns:p14="http://schemas.microsoft.com/office/powerpoint/2010/main" val="39381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 x 1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10, so </a:t>
                </a:r>
                <a:r>
                  <a:rPr lang="it-IT" dirty="0" err="1"/>
                  <a:t>there</a:t>
                </a:r>
                <a:r>
                  <a:rPr lang="it-IT" dirty="0"/>
                  <a:t> are 100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1 (</a:t>
                </a:r>
                <a:r>
                  <a:rPr lang="it-IT" dirty="0" err="1"/>
                  <a:t>column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1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1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20000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800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fName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/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2800" dirty="0"/>
                  <a:t>See</a:t>
                </a:r>
                <a:r>
                  <a:rPr lang="it-IT" sz="2800" b="1" dirty="0"/>
                  <a:t> </a:t>
                </a:r>
                <a:r>
                  <a:rPr lang="it-IT" sz="2800" dirty="0">
                    <a:hlinkClick r:id="rId3" action="ppaction://hlinkfile"/>
                  </a:rPr>
                  <a:t>Test4aLog.txt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4" action="ppaction://hlinkfile"/>
                  </a:rPr>
                  <a:t>Test4aLog.png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  <a:p>
                <a:r>
                  <a:rPr lang="it-IT" sz="2800" dirty="0"/>
                  <a:t>See </a:t>
                </a:r>
                <a:r>
                  <a:rPr lang="it-IT" sz="2800" dirty="0">
                    <a:hlinkClick r:id="rId5" action="ppaction://hlinkfile"/>
                  </a:rPr>
                  <a:t>Test4bLog.txt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6" action="ppaction://hlinkfile"/>
                  </a:rPr>
                  <a:t>Test4bLog.png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blipFill>
                <a:blip r:embed="rId7"/>
                <a:stretch>
                  <a:fillRect l="-1477" t="-5462" r="-59" b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9BA8F2-4D4A-B54B-0911-95951CFDA4BA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D6458D-D870-8398-FC61-2104877F0B61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4</a:t>
            </a:r>
          </a:p>
        </p:txBody>
      </p:sp>
    </p:spTree>
    <p:extLst>
      <p:ext uri="{BB962C8B-B14F-4D97-AF65-F5344CB8AC3E}">
        <p14:creationId xmlns:p14="http://schemas.microsoft.com/office/powerpoint/2010/main" val="128576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 x 1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10, so </a:t>
                </a:r>
                <a:r>
                  <a:rPr lang="it-IT" dirty="0" err="1"/>
                  <a:t>there</a:t>
                </a:r>
                <a:r>
                  <a:rPr lang="it-IT" dirty="0"/>
                  <a:t> are 100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1 (</a:t>
                </a:r>
                <a:r>
                  <a:rPr lang="it-IT" dirty="0" err="1"/>
                  <a:t>column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1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1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300000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sz="2800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fName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/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2800" dirty="0"/>
                  <a:t>See</a:t>
                </a:r>
                <a:r>
                  <a:rPr lang="it-IT" sz="2800" b="1" dirty="0"/>
                  <a:t> </a:t>
                </a:r>
                <a:r>
                  <a:rPr lang="it-IT" sz="2800" dirty="0">
                    <a:hlinkClick r:id="rId3" action="ppaction://hlinkfile"/>
                  </a:rPr>
                  <a:t>Test5aLog.txt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4" action="ppaction://hlinkfile"/>
                  </a:rPr>
                  <a:t>Test5aLog.png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  <a:p>
                <a:r>
                  <a:rPr lang="it-IT" sz="2800" dirty="0"/>
                  <a:t>See </a:t>
                </a:r>
                <a:r>
                  <a:rPr lang="it-IT" sz="2800" dirty="0">
                    <a:hlinkClick r:id="rId5" action="ppaction://hlinkfile"/>
                  </a:rPr>
                  <a:t>Test5bLog.txt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6" action="ppaction://hlinkfile"/>
                  </a:rPr>
                  <a:t>Test5bLog.png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blipFill>
                <a:blip r:embed="rId7"/>
                <a:stretch>
                  <a:fillRect l="-1477" t="-5462" r="-59" b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9BA8F2-4D4A-B54B-0911-95951CFDA4BA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D6458D-D870-8398-FC61-2104877F0B61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5</a:t>
            </a:r>
          </a:p>
        </p:txBody>
      </p:sp>
    </p:spTree>
    <p:extLst>
      <p:ext uri="{BB962C8B-B14F-4D97-AF65-F5344CB8AC3E}">
        <p14:creationId xmlns:p14="http://schemas.microsoft.com/office/powerpoint/2010/main" val="87313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 x 1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100, so </a:t>
                </a:r>
                <a:r>
                  <a:rPr lang="it-IT" dirty="0" err="1"/>
                  <a:t>there</a:t>
                </a:r>
                <a:r>
                  <a:rPr lang="it-IT" dirty="0"/>
                  <a:t> are 100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1 (</a:t>
                </a:r>
                <a:r>
                  <a:rPr lang="it-IT" dirty="0" err="1"/>
                  <a:t>column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1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1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20000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=5</m:t>
                    </m:r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/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2800" dirty="0"/>
                  <a:t>See</a:t>
                </a:r>
                <a:r>
                  <a:rPr lang="it-IT" sz="2800" b="1" dirty="0"/>
                  <a:t> </a:t>
                </a:r>
                <a:r>
                  <a:rPr lang="it-IT" sz="2800" dirty="0">
                    <a:hlinkClick r:id="rId3" action="ppaction://hlinkfile"/>
                  </a:rPr>
                  <a:t>Test6aLog.txt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4" action="ppaction://hlinkfile"/>
                  </a:rPr>
                  <a:t>Test6aLog.png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  <a:p>
                <a:r>
                  <a:rPr lang="it-IT" sz="2800" dirty="0"/>
                  <a:t>See </a:t>
                </a:r>
                <a:r>
                  <a:rPr lang="it-IT" sz="2800" dirty="0">
                    <a:hlinkClick r:id="rId5" action="ppaction://hlinkfile"/>
                  </a:rPr>
                  <a:t>Test6bLog.txt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6" action="ppaction://hlinkfile"/>
                  </a:rPr>
                  <a:t>Test6bLog.png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5" y="5062009"/>
                <a:ext cx="10317568" cy="1446550"/>
              </a:xfrm>
              <a:prstGeom prst="rect">
                <a:avLst/>
              </a:prstGeom>
              <a:blipFill>
                <a:blip r:embed="rId7"/>
                <a:stretch>
                  <a:fillRect l="-1477" t="-5462" r="-59" b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9BA8F2-4D4A-B54B-0911-95951CFDA4BA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D6458D-D870-8398-FC61-2104877F0B61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6</a:t>
            </a:r>
          </a:p>
        </p:txBody>
      </p:sp>
    </p:spTree>
    <p:extLst>
      <p:ext uri="{BB962C8B-B14F-4D97-AF65-F5344CB8AC3E}">
        <p14:creationId xmlns:p14="http://schemas.microsoft.com/office/powerpoint/2010/main" val="6678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8E55F-5EF2-7932-4A0B-2F66D406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194F0-4C57-EB8C-57B7-26893530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1. Software </a:t>
            </a:r>
            <a:r>
              <a:rPr lang="it-IT"/>
              <a:t>needs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2. NN </a:t>
            </a:r>
            <a:r>
              <a:rPr lang="it-IT" dirty="0" err="1"/>
              <a:t>architecture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3. Coding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4. Testing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3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U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i="0" dirty="0"/>
                  <a:t>100 x 1 </a:t>
                </a:r>
                <a:r>
                  <a:rPr lang="it-IT" dirty="0"/>
                  <a:t>random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:r>
                  <a:rPr lang="it-IT" dirty="0" err="1"/>
                  <a:t>containing</a:t>
                </a:r>
                <a:r>
                  <a:rPr lang="it-IT" dirty="0"/>
                  <a:t> </a:t>
                </a:r>
                <a:r>
                  <a:rPr lang="it-IT" dirty="0" err="1"/>
                  <a:t>numbers</a:t>
                </a:r>
                <a:r>
                  <a:rPr lang="it-IT" dirty="0"/>
                  <a:t> from 0 to 100, so </a:t>
                </a:r>
                <a:r>
                  <a:rPr lang="it-IT" dirty="0" err="1"/>
                  <a:t>there</a:t>
                </a:r>
                <a:r>
                  <a:rPr lang="it-IT" dirty="0"/>
                  <a:t> are 100 random sources (</a:t>
                </a:r>
                <a:r>
                  <a:rPr lang="it-IT" dirty="0" err="1"/>
                  <a:t>rows</a:t>
                </a:r>
                <a:r>
                  <a:rPr lang="it-IT" dirty="0"/>
                  <a:t>), </a:t>
                </a:r>
                <a:r>
                  <a:rPr lang="it-IT" dirty="0" err="1"/>
                  <a:t>each</a:t>
                </a:r>
                <a:r>
                  <a:rPr lang="it-IT" dirty="0"/>
                  <a:t> one with </a:t>
                </a:r>
                <a:r>
                  <a:rPr lang="it-IT" dirty="0" err="1"/>
                  <a:t>dimension</a:t>
                </a:r>
                <a:r>
                  <a:rPr lang="it-IT" dirty="0"/>
                  <a:t> 1 (</a:t>
                </a:r>
                <a:r>
                  <a:rPr lang="it-IT" dirty="0" err="1"/>
                  <a:t>column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I create 2 </a:t>
                </a:r>
                <a:r>
                  <a:rPr lang="it-IT" dirty="0" err="1"/>
                  <a:t>Layers</a:t>
                </a:r>
                <a:r>
                  <a:rPr lang="it-IT" dirty="0"/>
                  <a:t>; the first one </a:t>
                </a:r>
                <a:r>
                  <a:rPr lang="it-IT" dirty="0" err="1"/>
                  <a:t>has</a:t>
                </a:r>
                <a:r>
                  <a:rPr lang="it-IT" dirty="0"/>
                  <a:t> 1 input and 4 output, the second one </a:t>
                </a:r>
                <a:r>
                  <a:rPr lang="it-IT" dirty="0" err="1"/>
                  <a:t>has</a:t>
                </a:r>
                <a:r>
                  <a:rPr lang="it-IT" dirty="0"/>
                  <a:t> 4 input and 1 output. </a:t>
                </a:r>
              </a:p>
              <a:p>
                <a:r>
                  <a:rPr lang="it-IT" dirty="0"/>
                  <a:t>The training </a:t>
                </a:r>
                <a:r>
                  <a:rPr lang="it-IT" dirty="0" err="1"/>
                  <a:t>was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with 300000 </a:t>
                </a:r>
                <a:r>
                  <a:rPr lang="it-IT" dirty="0" err="1"/>
                  <a:t>iterations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it-IT" i="0" dirty="0"/>
                  <a:t>1e-5</a:t>
                </a:r>
              </a:p>
              <a:p>
                <a:r>
                  <a:rPr lang="it-IT" sz="2800" dirty="0"/>
                  <a:t>The </a:t>
                </a:r>
                <a:r>
                  <a:rPr lang="it-IT" sz="2800" dirty="0" err="1"/>
                  <a:t>measurements</a:t>
                </a:r>
                <a:r>
                  <a:rPr lang="it-IT" sz="2800" dirty="0"/>
                  <a:t> from the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2800" b="0" i="1" dirty="0" smtClean="0">
                                <a:latin typeface="Cambria Math" panose="02040503050406030204" pitchFamily="18" charset="0"/>
                              </a:rPr>
                              <m:t>𝑛𝑛</m:t>
                            </m:r>
                          </m:sub>
                        </m:s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800" b="0" i="1" dirty="0" smtClean="0">
                        <a:latin typeface="Cambria Math" panose="02040503050406030204" pitchFamily="18" charset="0"/>
                      </a:rPr>
                      <m:t> =5</m:t>
                    </m:r>
                    <m:sSub>
                      <m:sSubPr>
                        <m:ctrlPr>
                          <a:rPr lang="it-IT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r>
                  <a:rPr lang="it-IT" sz="2800" dirty="0"/>
                  <a:t>I </a:t>
                </a:r>
                <a:r>
                  <a:rPr lang="it-IT" sz="2800" dirty="0" err="1"/>
                  <a:t>consider</a:t>
                </a:r>
                <a:r>
                  <a:rPr lang="it-IT" sz="2800" dirty="0"/>
                  <a:t>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and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it-IT" sz="2800" dirty="0" err="1"/>
                  <a:t>as</a:t>
                </a:r>
                <a:r>
                  <a:rPr lang="it-IT" sz="2800" dirty="0"/>
                  <a:t> the output </a:t>
                </a:r>
                <a:r>
                  <a:rPr lang="it-IT" dirty="0"/>
                  <a:t>for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each</a:t>
                </a:r>
                <a:r>
                  <a:rPr lang="it-IT" sz="2800" dirty="0"/>
                  <a:t> Layer in the NN</a:t>
                </a:r>
                <a:endParaRPr lang="it-IT" sz="2800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FD13C299-4AD2-7EAB-6659-255916EF2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35" y="1698200"/>
                <a:ext cx="10515600" cy="3461599"/>
              </a:xfrm>
              <a:blipFill>
                <a:blip r:embed="rId2"/>
                <a:stretch>
                  <a:fillRect l="-1043" t="-4056" b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/>
              <p:nvPr/>
            </p:nvSpPr>
            <p:spPr>
              <a:xfrm>
                <a:off x="621985" y="5062009"/>
                <a:ext cx="10298845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200" b="1" dirty="0"/>
                  <a:t>Results: </a:t>
                </a:r>
              </a:p>
              <a:p>
                <a:r>
                  <a:rPr lang="it-IT" sz="2800" dirty="0"/>
                  <a:t>See</a:t>
                </a:r>
                <a:r>
                  <a:rPr lang="it-IT" sz="2800" b="1" dirty="0"/>
                  <a:t> </a:t>
                </a:r>
                <a:r>
                  <a:rPr lang="it-IT" sz="2800" dirty="0">
                    <a:hlinkClick r:id="rId3" action="ppaction://hlinkfile"/>
                  </a:rPr>
                  <a:t>Test7aLog.txt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4" action="ppaction://hlinkfile"/>
                  </a:rPr>
                  <a:t>Test7aLog.png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  <a:p>
                <a:r>
                  <a:rPr lang="it-IT" sz="2800" dirty="0"/>
                  <a:t>See </a:t>
                </a:r>
                <a:r>
                  <a:rPr lang="it-IT" sz="2800" dirty="0">
                    <a:hlinkClick r:id="rId5" action="ppaction://hlinkfile"/>
                  </a:rPr>
                  <a:t>Test7bLog.txt</a:t>
                </a:r>
                <a:r>
                  <a:rPr lang="it-IT" sz="2800" dirty="0"/>
                  <a:t> (output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) and </a:t>
                </a:r>
                <a:r>
                  <a:rPr lang="it-IT" sz="2800" dirty="0">
                    <a:hlinkClick r:id="rId6" action="ppaction://hlinkfile"/>
                  </a:rPr>
                  <a:t>Test7bLog.png</a:t>
                </a:r>
                <a:r>
                  <a:rPr lang="it-IT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800" dirty="0"/>
                  <a:t> Vs Target output)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963BF8C-B71B-8877-6755-BCEBA42F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5" y="5062009"/>
                <a:ext cx="10298845" cy="1446550"/>
              </a:xfrm>
              <a:prstGeom prst="rect">
                <a:avLst/>
              </a:prstGeom>
              <a:blipFill>
                <a:blip r:embed="rId7"/>
                <a:stretch>
                  <a:fillRect l="-1480" t="-5462" r="-296" b="-109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9BA8F2-4D4A-B54B-0911-95951CFDA4BA}"/>
              </a:ext>
            </a:extLst>
          </p:cNvPr>
          <p:cNvSpPr txBox="1"/>
          <p:nvPr/>
        </p:nvSpPr>
        <p:spPr>
          <a:xfrm>
            <a:off x="539435" y="102244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Description</a:t>
            </a:r>
            <a:r>
              <a:rPr lang="it-IT" sz="3200" b="1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D6458D-D870-8398-FC61-2104877F0B61}"/>
              </a:ext>
            </a:extLst>
          </p:cNvPr>
          <p:cNvSpPr txBox="1"/>
          <p:nvPr/>
        </p:nvSpPr>
        <p:spPr>
          <a:xfrm>
            <a:off x="358367" y="453728"/>
            <a:ext cx="102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Test 7</a:t>
            </a:r>
          </a:p>
        </p:txBody>
      </p:sp>
    </p:spTree>
    <p:extLst>
      <p:ext uri="{BB962C8B-B14F-4D97-AF65-F5344CB8AC3E}">
        <p14:creationId xmlns:p14="http://schemas.microsoft.com/office/powerpoint/2010/main" val="203707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E6953F-D095-E8A8-1B3F-3AA62F7C2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501" y="2745925"/>
            <a:ext cx="5201557" cy="136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8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557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AEF94-9AB0-9732-F483-3E567E3C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6FB10-CDC2-8FE6-3C09-238DF8C7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Anaconda3: </a:t>
            </a:r>
          </a:p>
          <a:p>
            <a:pPr>
              <a:buFontTx/>
              <a:buChar char="-"/>
            </a:pP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 for data science, big data, machine learning;</a:t>
            </a:r>
          </a:p>
          <a:p>
            <a:pPr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an easy and user friendly (</a:t>
            </a:r>
            <a:r>
              <a:rPr lang="it-IT" dirty="0" err="1"/>
              <a:t>through</a:t>
            </a:r>
            <a:r>
              <a:rPr lang="it-IT" dirty="0"/>
              <a:t> GUI) </a:t>
            </a:r>
            <a:r>
              <a:rPr lang="it-IT" dirty="0" err="1"/>
              <a:t>installation</a:t>
            </a:r>
            <a:r>
              <a:rPr lang="it-IT" dirty="0"/>
              <a:t> for libraries/</a:t>
            </a:r>
            <a:r>
              <a:rPr lang="it-IT" dirty="0" err="1"/>
              <a:t>modules</a:t>
            </a:r>
            <a:r>
              <a:rPr lang="it-IT" dirty="0"/>
              <a:t> (ex. </a:t>
            </a:r>
            <a:r>
              <a:rPr lang="it-IT" dirty="0" err="1"/>
              <a:t>PyTorch</a:t>
            </a:r>
            <a:r>
              <a:rPr lang="it-IT" dirty="0"/>
              <a:t>, </a:t>
            </a:r>
            <a:r>
              <a:rPr lang="it-IT" dirty="0" err="1"/>
              <a:t>Numpy</a:t>
            </a:r>
            <a:r>
              <a:rPr lang="it-IT" dirty="0"/>
              <a:t>…);</a:t>
            </a:r>
          </a:p>
          <a:p>
            <a:r>
              <a:rPr lang="it-IT" dirty="0">
                <a:solidFill>
                  <a:srgbClr val="FF0000"/>
                </a:solidFill>
              </a:rPr>
              <a:t>Python 3.9.13:</a:t>
            </a:r>
          </a:p>
          <a:p>
            <a:pPr marL="0" indent="0">
              <a:buNone/>
            </a:pPr>
            <a:r>
              <a:rPr lang="it-IT" dirty="0"/>
              <a:t>- high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 with </a:t>
            </a:r>
            <a:r>
              <a:rPr lang="it-IT" dirty="0" err="1"/>
              <a:t>many</a:t>
            </a:r>
            <a:r>
              <a:rPr lang="it-IT" dirty="0"/>
              <a:t> good libraries for data science</a:t>
            </a:r>
          </a:p>
          <a:p>
            <a:r>
              <a:rPr lang="it-IT" dirty="0" err="1">
                <a:solidFill>
                  <a:srgbClr val="FF0000"/>
                </a:solidFill>
              </a:rPr>
              <a:t>Jupyter</a:t>
            </a:r>
            <a:r>
              <a:rPr lang="it-IT" dirty="0">
                <a:solidFill>
                  <a:srgbClr val="FF0000"/>
                </a:solidFill>
              </a:rPr>
              <a:t> lab:</a:t>
            </a:r>
          </a:p>
          <a:p>
            <a:pPr>
              <a:buFontTx/>
              <a:buChar char="-"/>
            </a:pPr>
            <a:r>
              <a:rPr lang="it-IT" dirty="0" err="1"/>
              <a:t>useful</a:t>
            </a:r>
            <a:r>
              <a:rPr lang="it-IT" dirty="0"/>
              <a:t> code editor for data science;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good candidate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NNs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54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2D457616-105B-131E-C745-529D67CB501E}"/>
              </a:ext>
            </a:extLst>
          </p:cNvPr>
          <p:cNvSpPr/>
          <p:nvPr/>
        </p:nvSpPr>
        <p:spPr>
          <a:xfrm>
            <a:off x="9472608" y="2857156"/>
            <a:ext cx="1784864" cy="1886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4E87A5BD-E8C4-E67B-02DB-F202B866F018}"/>
              </a:ext>
            </a:extLst>
          </p:cNvPr>
          <p:cNvSpPr/>
          <p:nvPr/>
        </p:nvSpPr>
        <p:spPr>
          <a:xfrm>
            <a:off x="1750904" y="1756579"/>
            <a:ext cx="1680013" cy="4515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17FFF309-5A18-8532-D39A-03AF1C9C5788}"/>
              </a:ext>
            </a:extLst>
          </p:cNvPr>
          <p:cNvSpPr/>
          <p:nvPr/>
        </p:nvSpPr>
        <p:spPr>
          <a:xfrm>
            <a:off x="4506892" y="1234369"/>
            <a:ext cx="4064137" cy="52181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B66BE1-8E68-033E-F66C-3DF35F93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48010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/>
              <a:t>NN </a:t>
            </a:r>
            <a:r>
              <a:rPr lang="it-IT" sz="3600" dirty="0" err="1"/>
              <a:t>architecture</a:t>
            </a:r>
            <a:r>
              <a:rPr lang="it-IT" sz="3600" dirty="0"/>
              <a:t> (</a:t>
            </a:r>
            <a:r>
              <a:rPr lang="it-IT" sz="3600" dirty="0" err="1"/>
              <a:t>example</a:t>
            </a:r>
            <a:r>
              <a:rPr lang="it-IT" sz="3600" dirty="0"/>
              <a:t> feed-</a:t>
            </a:r>
            <a:r>
              <a:rPr lang="it-IT" sz="3600" dirty="0" err="1"/>
              <a:t>forward</a:t>
            </a:r>
            <a:r>
              <a:rPr lang="it-IT" sz="3600" dirty="0"/>
              <a:t> case)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6CA8901-4471-BFA4-F2CE-751E2F466FC0}"/>
              </a:ext>
            </a:extLst>
          </p:cNvPr>
          <p:cNvSpPr/>
          <p:nvPr/>
        </p:nvSpPr>
        <p:spPr>
          <a:xfrm>
            <a:off x="2104008" y="2153796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6D68100-5931-9DCF-8916-7C68C27C56FB}"/>
              </a:ext>
            </a:extLst>
          </p:cNvPr>
          <p:cNvSpPr/>
          <p:nvPr/>
        </p:nvSpPr>
        <p:spPr>
          <a:xfrm>
            <a:off x="2092485" y="5169218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37E00E9-0BB7-6384-E963-626E53F04592}"/>
              </a:ext>
            </a:extLst>
          </p:cNvPr>
          <p:cNvCxnSpPr>
            <a:cxnSpLocks/>
          </p:cNvCxnSpPr>
          <p:nvPr/>
        </p:nvCxnSpPr>
        <p:spPr>
          <a:xfrm flipV="1">
            <a:off x="3030836" y="1936183"/>
            <a:ext cx="1761648" cy="523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F383420-B8AD-8A01-22AD-F034D915170B}"/>
              </a:ext>
            </a:extLst>
          </p:cNvPr>
          <p:cNvCxnSpPr>
            <a:cxnSpLocks/>
          </p:cNvCxnSpPr>
          <p:nvPr/>
        </p:nvCxnSpPr>
        <p:spPr>
          <a:xfrm flipV="1">
            <a:off x="3035939" y="2088583"/>
            <a:ext cx="1848260" cy="344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C6254506-78FA-42E7-65E3-B9371C415B29}"/>
              </a:ext>
            </a:extLst>
          </p:cNvPr>
          <p:cNvSpPr/>
          <p:nvPr/>
        </p:nvSpPr>
        <p:spPr>
          <a:xfrm>
            <a:off x="4773816" y="1428645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F8D2149E-DF44-37C4-B85C-1FBDB9A08602}"/>
              </a:ext>
            </a:extLst>
          </p:cNvPr>
          <p:cNvCxnSpPr>
            <a:cxnSpLocks/>
          </p:cNvCxnSpPr>
          <p:nvPr/>
        </p:nvCxnSpPr>
        <p:spPr>
          <a:xfrm>
            <a:off x="3022277" y="2460158"/>
            <a:ext cx="1765097" cy="320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e 48">
            <a:extLst>
              <a:ext uri="{FF2B5EF4-FFF2-40B4-BE49-F238E27FC236}">
                <a16:creationId xmlns:a16="http://schemas.microsoft.com/office/drawing/2014/main" id="{E55FBAA3-5196-6A7D-2930-91B347FFA223}"/>
              </a:ext>
            </a:extLst>
          </p:cNvPr>
          <p:cNvSpPr/>
          <p:nvPr/>
        </p:nvSpPr>
        <p:spPr>
          <a:xfrm>
            <a:off x="4749442" y="5406724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2EF59C9-930D-5850-E3A3-6DC69AC67173}"/>
              </a:ext>
            </a:extLst>
          </p:cNvPr>
          <p:cNvCxnSpPr>
            <a:cxnSpLocks/>
          </p:cNvCxnSpPr>
          <p:nvPr/>
        </p:nvCxnSpPr>
        <p:spPr>
          <a:xfrm>
            <a:off x="3022277" y="5537420"/>
            <a:ext cx="1721491" cy="29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1427D539-2585-71B6-52A1-32BECDC14458}"/>
                  </a:ext>
                </a:extLst>
              </p:cNvPr>
              <p:cNvSpPr txBox="1"/>
              <p:nvPr/>
            </p:nvSpPr>
            <p:spPr>
              <a:xfrm rot="20524664" flipH="1">
                <a:off x="3397639" y="1838330"/>
                <a:ext cx="921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1427D539-2585-71B6-52A1-32BECDC14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4664" flipH="1">
                <a:off x="3397639" y="1838330"/>
                <a:ext cx="92157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926F3DB-C132-7C14-D530-C3BC2D77DEDE}"/>
                  </a:ext>
                </a:extLst>
              </p:cNvPr>
              <p:cNvSpPr txBox="1"/>
              <p:nvPr/>
            </p:nvSpPr>
            <p:spPr>
              <a:xfrm rot="3501689" flipH="1">
                <a:off x="3199722" y="3224083"/>
                <a:ext cx="954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926F3DB-C132-7C14-D530-C3BC2D77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01689" flipH="1">
                <a:off x="3199722" y="3224083"/>
                <a:ext cx="9543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FB4374BD-109B-D98B-B459-095FDF6A0B74}"/>
                  </a:ext>
                </a:extLst>
              </p:cNvPr>
              <p:cNvSpPr txBox="1"/>
              <p:nvPr/>
            </p:nvSpPr>
            <p:spPr>
              <a:xfrm rot="550889" flipH="1">
                <a:off x="3406182" y="5315362"/>
                <a:ext cx="95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FB4374BD-109B-D98B-B459-095FDF6A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0889" flipH="1">
                <a:off x="3406182" y="5315362"/>
                <a:ext cx="9536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4D8ADEC-D3CB-27EA-F6FD-2519FF36A461}"/>
                  </a:ext>
                </a:extLst>
              </p:cNvPr>
              <p:cNvSpPr txBox="1"/>
              <p:nvPr/>
            </p:nvSpPr>
            <p:spPr>
              <a:xfrm rot="17967301" flipH="1">
                <a:off x="3322511" y="3792052"/>
                <a:ext cx="917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14D8ADEC-D3CB-27EA-F6FD-2519FF36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7301" flipH="1">
                <a:off x="3322511" y="3792052"/>
                <a:ext cx="91731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e 58">
            <a:extLst>
              <a:ext uri="{FF2B5EF4-FFF2-40B4-BE49-F238E27FC236}">
                <a16:creationId xmlns:a16="http://schemas.microsoft.com/office/drawing/2014/main" id="{3E7BF5B1-B672-2AD2-7979-7A598CD740E2}"/>
              </a:ext>
            </a:extLst>
          </p:cNvPr>
          <p:cNvSpPr/>
          <p:nvPr/>
        </p:nvSpPr>
        <p:spPr>
          <a:xfrm>
            <a:off x="7406399" y="1581924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6AD7691F-7450-C616-FD60-35AD8154EAC7}"/>
              </a:ext>
            </a:extLst>
          </p:cNvPr>
          <p:cNvSpPr/>
          <p:nvPr/>
        </p:nvSpPr>
        <p:spPr>
          <a:xfrm>
            <a:off x="7444331" y="3366946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>
            <a:extLst>
              <a:ext uri="{FF2B5EF4-FFF2-40B4-BE49-F238E27FC236}">
                <a16:creationId xmlns:a16="http://schemas.microsoft.com/office/drawing/2014/main" id="{76638D44-14DA-E92C-6177-11BAE48A363D}"/>
              </a:ext>
            </a:extLst>
          </p:cNvPr>
          <p:cNvSpPr/>
          <p:nvPr/>
        </p:nvSpPr>
        <p:spPr>
          <a:xfrm>
            <a:off x="7444331" y="5198955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9474694-7A7E-886D-48C1-C0E7646351F1}"/>
              </a:ext>
            </a:extLst>
          </p:cNvPr>
          <p:cNvSpPr txBox="1"/>
          <p:nvPr/>
        </p:nvSpPr>
        <p:spPr>
          <a:xfrm>
            <a:off x="2407688" y="2338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7BFE177-7BB2-7E24-2863-C458544FF8E7}"/>
              </a:ext>
            </a:extLst>
          </p:cNvPr>
          <p:cNvSpPr txBox="1"/>
          <p:nvPr/>
        </p:nvSpPr>
        <p:spPr>
          <a:xfrm>
            <a:off x="2392686" y="5361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B13B2C7A-41FF-3B77-720D-5480E36DF456}"/>
              </a:ext>
            </a:extLst>
          </p:cNvPr>
          <p:cNvSpPr txBox="1"/>
          <p:nvPr/>
        </p:nvSpPr>
        <p:spPr>
          <a:xfrm>
            <a:off x="5099628" y="163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4B4111C-BA03-B7E6-BBB9-A6794A84B139}"/>
              </a:ext>
            </a:extLst>
          </p:cNvPr>
          <p:cNvSpPr txBox="1"/>
          <p:nvPr/>
        </p:nvSpPr>
        <p:spPr>
          <a:xfrm>
            <a:off x="5053506" y="5582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583C9725-ED8F-8CF6-6D0D-1ADA98BFA582}"/>
              </a:ext>
            </a:extLst>
          </p:cNvPr>
          <p:cNvSpPr/>
          <p:nvPr/>
        </p:nvSpPr>
        <p:spPr>
          <a:xfrm>
            <a:off x="9717691" y="3372756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C7834CA-7C7F-D1FB-0D0D-45B013C31801}"/>
              </a:ext>
            </a:extLst>
          </p:cNvPr>
          <p:cNvSpPr txBox="1"/>
          <p:nvPr/>
        </p:nvSpPr>
        <p:spPr>
          <a:xfrm>
            <a:off x="7708317" y="1776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662BD5E-25EB-15A1-0471-8C79C859F61A}"/>
              </a:ext>
            </a:extLst>
          </p:cNvPr>
          <p:cNvSpPr txBox="1"/>
          <p:nvPr/>
        </p:nvSpPr>
        <p:spPr>
          <a:xfrm>
            <a:off x="7743828" y="3531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5F3C96B-E40C-2858-379D-A0D06A7D1F8A}"/>
              </a:ext>
            </a:extLst>
          </p:cNvPr>
          <p:cNvSpPr txBox="1"/>
          <p:nvPr/>
        </p:nvSpPr>
        <p:spPr>
          <a:xfrm>
            <a:off x="7746249" y="5372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99254A5-3096-B910-764A-D3751E06EB10}"/>
              </a:ext>
            </a:extLst>
          </p:cNvPr>
          <p:cNvCxnSpPr>
            <a:cxnSpLocks/>
          </p:cNvCxnSpPr>
          <p:nvPr/>
        </p:nvCxnSpPr>
        <p:spPr>
          <a:xfrm>
            <a:off x="5703232" y="1895924"/>
            <a:ext cx="1703167" cy="8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F7FA5A57-1312-F402-FF6A-2A4EDBADBAC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694063" y="1896394"/>
            <a:ext cx="1882879" cy="158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7A0B466C-B05C-A4BD-31FA-D27370EA5B9A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694063" y="1905208"/>
            <a:ext cx="1882879" cy="3406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29142254-8F6F-7429-B72D-FD6EFCE0D58A}"/>
              </a:ext>
            </a:extLst>
          </p:cNvPr>
          <p:cNvCxnSpPr>
            <a:cxnSpLocks/>
          </p:cNvCxnSpPr>
          <p:nvPr/>
        </p:nvCxnSpPr>
        <p:spPr>
          <a:xfrm flipV="1">
            <a:off x="5585639" y="2327774"/>
            <a:ext cx="1991303" cy="322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E5BE3376-55BE-1ADE-65CF-D99E2A4AEEED}"/>
              </a:ext>
            </a:extLst>
          </p:cNvPr>
          <p:cNvCxnSpPr>
            <a:cxnSpLocks/>
          </p:cNvCxnSpPr>
          <p:nvPr/>
        </p:nvCxnSpPr>
        <p:spPr>
          <a:xfrm flipV="1">
            <a:off x="5577545" y="4000762"/>
            <a:ext cx="1902730" cy="1562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203CF0A-5AF1-77B2-28CD-8079348C989E}"/>
              </a:ext>
            </a:extLst>
          </p:cNvPr>
          <p:cNvCxnSpPr>
            <a:cxnSpLocks/>
          </p:cNvCxnSpPr>
          <p:nvPr/>
        </p:nvCxnSpPr>
        <p:spPr>
          <a:xfrm>
            <a:off x="5585639" y="5555184"/>
            <a:ext cx="1820760" cy="6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B77587B6-9A4D-4B3C-DA70-19B739D3934D}"/>
              </a:ext>
            </a:extLst>
          </p:cNvPr>
          <p:cNvCxnSpPr>
            <a:cxnSpLocks/>
          </p:cNvCxnSpPr>
          <p:nvPr/>
        </p:nvCxnSpPr>
        <p:spPr>
          <a:xfrm>
            <a:off x="8367105" y="3753125"/>
            <a:ext cx="1302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C22DCA28-424D-DFDB-3B89-36362EFDDEBA}"/>
              </a:ext>
            </a:extLst>
          </p:cNvPr>
          <p:cNvCxnSpPr/>
          <p:nvPr/>
        </p:nvCxnSpPr>
        <p:spPr>
          <a:xfrm>
            <a:off x="8349853" y="2081991"/>
            <a:ext cx="1367838" cy="1418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C4256827-21B5-4969-2098-EC94FE00992D}"/>
              </a:ext>
            </a:extLst>
          </p:cNvPr>
          <p:cNvCxnSpPr>
            <a:stCxn id="61" idx="6"/>
          </p:cNvCxnSpPr>
          <p:nvPr/>
        </p:nvCxnSpPr>
        <p:spPr>
          <a:xfrm flipV="1">
            <a:off x="8349853" y="4074851"/>
            <a:ext cx="1445663" cy="1510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DAC840AF-7196-5FA9-E30D-58B67FA8AB6A}"/>
              </a:ext>
            </a:extLst>
          </p:cNvPr>
          <p:cNvSpPr txBox="1"/>
          <p:nvPr/>
        </p:nvSpPr>
        <p:spPr>
          <a:xfrm>
            <a:off x="10016940" y="3568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7C56595A-DC27-6CAB-22DE-BE0381A26FD5}"/>
              </a:ext>
            </a:extLst>
          </p:cNvPr>
          <p:cNvCxnSpPr/>
          <p:nvPr/>
        </p:nvCxnSpPr>
        <p:spPr>
          <a:xfrm>
            <a:off x="10688715" y="3765396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>
                <a:extLst>
                  <a:ext uri="{FF2B5EF4-FFF2-40B4-BE49-F238E27FC236}">
                    <a16:creationId xmlns:a16="http://schemas.microsoft.com/office/drawing/2014/main" id="{D3E38290-6562-0585-9FEF-12E7565472C0}"/>
                  </a:ext>
                </a:extLst>
              </p:cNvPr>
              <p:cNvSpPr txBox="1"/>
              <p:nvPr/>
            </p:nvSpPr>
            <p:spPr>
              <a:xfrm>
                <a:off x="10635544" y="3413985"/>
                <a:ext cx="670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125">
                <a:extLst>
                  <a:ext uri="{FF2B5EF4-FFF2-40B4-BE49-F238E27FC236}">
                    <a16:creationId xmlns:a16="http://schemas.microsoft.com/office/drawing/2014/main" id="{D3E38290-6562-0585-9FEF-12E756547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544" y="3413985"/>
                <a:ext cx="6705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A48E9908-8750-BA31-ADE2-D2AAAEE37E58}"/>
              </a:ext>
            </a:extLst>
          </p:cNvPr>
          <p:cNvSpPr txBox="1"/>
          <p:nvPr/>
        </p:nvSpPr>
        <p:spPr>
          <a:xfrm>
            <a:off x="5777217" y="1203778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HIDDEN LAYERS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DF0D22D7-B769-DC4F-CA6F-A7D3BEB51947}"/>
              </a:ext>
            </a:extLst>
          </p:cNvPr>
          <p:cNvSpPr txBox="1"/>
          <p:nvPr/>
        </p:nvSpPr>
        <p:spPr>
          <a:xfrm>
            <a:off x="1909421" y="1733321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INPUT LAYER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FD490FBC-50DC-5373-9751-AA6D138ADF96}"/>
              </a:ext>
            </a:extLst>
          </p:cNvPr>
          <p:cNvSpPr txBox="1"/>
          <p:nvPr/>
        </p:nvSpPr>
        <p:spPr>
          <a:xfrm>
            <a:off x="9485635" y="2844918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OUTPUT LAYER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0A7F97E-DCAC-3CCB-2B81-BFA5120EE846}"/>
              </a:ext>
            </a:extLst>
          </p:cNvPr>
          <p:cNvCxnSpPr>
            <a:cxnSpLocks/>
          </p:cNvCxnSpPr>
          <p:nvPr/>
        </p:nvCxnSpPr>
        <p:spPr>
          <a:xfrm>
            <a:off x="5703232" y="1895923"/>
            <a:ext cx="1703167" cy="8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D2F0510-BEBC-5EEB-9065-81D27BB485A7}"/>
                  </a:ext>
                </a:extLst>
              </p:cNvPr>
              <p:cNvSpPr txBox="1"/>
              <p:nvPr/>
            </p:nvSpPr>
            <p:spPr>
              <a:xfrm flipH="1">
                <a:off x="6151521" y="1524690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D2F0510-BEBC-5EEB-9065-81D27BB48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51521" y="1524690"/>
                <a:ext cx="919478" cy="7002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C1A6960-EB8C-9383-D329-8F24484E052E}"/>
                  </a:ext>
                </a:extLst>
              </p:cNvPr>
              <p:cNvSpPr txBox="1"/>
              <p:nvPr/>
            </p:nvSpPr>
            <p:spPr>
              <a:xfrm rot="2452889" flipH="1">
                <a:off x="6184317" y="2256472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C1A6960-EB8C-9383-D329-8F24484E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2889" flipH="1">
                <a:off x="6184317" y="2256472"/>
                <a:ext cx="919478" cy="7002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6DBC4E3-26D3-8733-ADBC-6710617B91A5}"/>
                  </a:ext>
                </a:extLst>
              </p:cNvPr>
              <p:cNvSpPr txBox="1"/>
              <p:nvPr/>
            </p:nvSpPr>
            <p:spPr>
              <a:xfrm rot="3331494" flipH="1">
                <a:off x="5947779" y="2712893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6DBC4E3-26D3-8733-ADBC-6710617B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1494" flipH="1">
                <a:off x="5947779" y="2712893"/>
                <a:ext cx="919478" cy="700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B2F1D99-4B8E-F59E-4985-19A7F8DDA32F}"/>
                  </a:ext>
                </a:extLst>
              </p:cNvPr>
              <p:cNvSpPr txBox="1"/>
              <p:nvPr/>
            </p:nvSpPr>
            <p:spPr>
              <a:xfrm rot="18048978" flipH="1">
                <a:off x="5856078" y="3776874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B2F1D99-4B8E-F59E-4985-19A7F8DD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48978" flipH="1">
                <a:off x="5856078" y="3776874"/>
                <a:ext cx="919478" cy="70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5BAB0C-7CF8-01CE-1279-3320D2970724}"/>
                  </a:ext>
                </a:extLst>
              </p:cNvPr>
              <p:cNvSpPr txBox="1"/>
              <p:nvPr/>
            </p:nvSpPr>
            <p:spPr>
              <a:xfrm rot="19025546" flipH="1">
                <a:off x="6240914" y="4170348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25BAB0C-7CF8-01CE-1279-3320D297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5546" flipH="1">
                <a:off x="6240914" y="4170348"/>
                <a:ext cx="919478" cy="7002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A9CE31-4DFA-9A00-B7B8-B5A22C73E9F2}"/>
                  </a:ext>
                </a:extLst>
              </p:cNvPr>
              <p:cNvSpPr txBox="1"/>
              <p:nvPr/>
            </p:nvSpPr>
            <p:spPr>
              <a:xfrm flipH="1">
                <a:off x="6137770" y="5153924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9A9CE31-4DFA-9A00-B7B8-B5A22C73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37770" y="5153924"/>
                <a:ext cx="919478" cy="7002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CA0CA30-6E27-AB25-EEC4-D249298E9A2C}"/>
                  </a:ext>
                </a:extLst>
              </p:cNvPr>
              <p:cNvSpPr txBox="1"/>
              <p:nvPr/>
            </p:nvSpPr>
            <p:spPr>
              <a:xfrm rot="2693653" flipH="1">
                <a:off x="8568747" y="2319309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CA0CA30-6E27-AB25-EEC4-D249298E9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3653" flipH="1">
                <a:off x="8568747" y="2319309"/>
                <a:ext cx="919478" cy="7002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CFD937F-608D-819D-6744-CC8F9971D648}"/>
                  </a:ext>
                </a:extLst>
              </p:cNvPr>
              <p:cNvSpPr txBox="1"/>
              <p:nvPr/>
            </p:nvSpPr>
            <p:spPr>
              <a:xfrm flipH="1">
                <a:off x="8455681" y="3343775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CFD937F-608D-819D-6744-CC8F997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5681" y="3343775"/>
                <a:ext cx="919478" cy="7002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09AB5C1-393F-A407-E54B-FA1D79381BF2}"/>
                  </a:ext>
                </a:extLst>
              </p:cNvPr>
              <p:cNvSpPr txBox="1"/>
              <p:nvPr/>
            </p:nvSpPr>
            <p:spPr>
              <a:xfrm rot="18666372" flipH="1">
                <a:off x="8495562" y="4433847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09AB5C1-393F-A407-E54B-FA1D7938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6372" flipH="1">
                <a:off x="8495562" y="4433847"/>
                <a:ext cx="919478" cy="7002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21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tangolo 68">
            <a:extLst>
              <a:ext uri="{FF2B5EF4-FFF2-40B4-BE49-F238E27FC236}">
                <a16:creationId xmlns:a16="http://schemas.microsoft.com/office/drawing/2014/main" id="{BF8316D6-F823-23FC-C264-2B422B95F661}"/>
              </a:ext>
            </a:extLst>
          </p:cNvPr>
          <p:cNvSpPr/>
          <p:nvPr/>
        </p:nvSpPr>
        <p:spPr>
          <a:xfrm>
            <a:off x="3004146" y="738380"/>
            <a:ext cx="1689165" cy="5679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73AFA94-6509-5234-62D6-25F9B9504907}"/>
              </a:ext>
            </a:extLst>
          </p:cNvPr>
          <p:cNvSpPr/>
          <p:nvPr/>
        </p:nvSpPr>
        <p:spPr>
          <a:xfrm>
            <a:off x="410876" y="1902643"/>
            <a:ext cx="1680013" cy="45156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BBA604A-C350-E04F-5AFA-888FADE9D420}"/>
              </a:ext>
            </a:extLst>
          </p:cNvPr>
          <p:cNvSpPr/>
          <p:nvPr/>
        </p:nvSpPr>
        <p:spPr>
          <a:xfrm>
            <a:off x="763980" y="2299860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093306A-7FEE-4C3F-2F31-1D4817D191E4}"/>
              </a:ext>
            </a:extLst>
          </p:cNvPr>
          <p:cNvSpPr/>
          <p:nvPr/>
        </p:nvSpPr>
        <p:spPr>
          <a:xfrm>
            <a:off x="752457" y="5315282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BD8B963-7800-A4F6-502B-D9467CE104F8}"/>
              </a:ext>
            </a:extLst>
          </p:cNvPr>
          <p:cNvCxnSpPr>
            <a:cxnSpLocks/>
          </p:cNvCxnSpPr>
          <p:nvPr/>
        </p:nvCxnSpPr>
        <p:spPr>
          <a:xfrm flipV="1">
            <a:off x="1690808" y="2082247"/>
            <a:ext cx="1761648" cy="523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E6C0E37-046B-05FF-947E-EC45408AA05E}"/>
              </a:ext>
            </a:extLst>
          </p:cNvPr>
          <p:cNvCxnSpPr>
            <a:cxnSpLocks/>
          </p:cNvCxnSpPr>
          <p:nvPr/>
        </p:nvCxnSpPr>
        <p:spPr>
          <a:xfrm flipV="1">
            <a:off x="1695911" y="2234647"/>
            <a:ext cx="1848260" cy="3448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F87DA47B-9303-9D1C-BD83-D4C61EEBA03F}"/>
              </a:ext>
            </a:extLst>
          </p:cNvPr>
          <p:cNvSpPr/>
          <p:nvPr/>
        </p:nvSpPr>
        <p:spPr>
          <a:xfrm>
            <a:off x="3433788" y="1574709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E3E947D-DE49-380D-3C82-224A842BAC87}"/>
              </a:ext>
            </a:extLst>
          </p:cNvPr>
          <p:cNvCxnSpPr>
            <a:cxnSpLocks/>
          </p:cNvCxnSpPr>
          <p:nvPr/>
        </p:nvCxnSpPr>
        <p:spPr>
          <a:xfrm>
            <a:off x="1682249" y="2606222"/>
            <a:ext cx="1765097" cy="320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0BEDF7E0-15C1-9D03-6CFC-EF3C968A812A}"/>
              </a:ext>
            </a:extLst>
          </p:cNvPr>
          <p:cNvSpPr/>
          <p:nvPr/>
        </p:nvSpPr>
        <p:spPr>
          <a:xfrm>
            <a:off x="3409414" y="5552788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AFAC4E18-7065-F45F-BB04-CE3EE0C9812C}"/>
              </a:ext>
            </a:extLst>
          </p:cNvPr>
          <p:cNvCxnSpPr>
            <a:cxnSpLocks/>
          </p:cNvCxnSpPr>
          <p:nvPr/>
        </p:nvCxnSpPr>
        <p:spPr>
          <a:xfrm>
            <a:off x="1682249" y="5683484"/>
            <a:ext cx="1721491" cy="29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F8A8749-F914-C00A-FA5A-A296D930F7B6}"/>
                  </a:ext>
                </a:extLst>
              </p:cNvPr>
              <p:cNvSpPr txBox="1"/>
              <p:nvPr/>
            </p:nvSpPr>
            <p:spPr>
              <a:xfrm rot="20524664" flipH="1">
                <a:off x="2068855" y="2000224"/>
                <a:ext cx="9215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F8A8749-F914-C00A-FA5A-A296D930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4664" flipH="1">
                <a:off x="2068855" y="2000224"/>
                <a:ext cx="92157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5EBB66D-2787-E55C-F851-D48F79DF8865}"/>
                  </a:ext>
                </a:extLst>
              </p:cNvPr>
              <p:cNvSpPr txBox="1"/>
              <p:nvPr/>
            </p:nvSpPr>
            <p:spPr>
              <a:xfrm rot="3501689" flipH="1">
                <a:off x="1809144" y="3324807"/>
                <a:ext cx="954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5EBB66D-2787-E55C-F851-D48F79DF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01689" flipH="1">
                <a:off x="1809144" y="3324807"/>
                <a:ext cx="9543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1615891-DA7F-E046-6289-BBBF6F30E926}"/>
                  </a:ext>
                </a:extLst>
              </p:cNvPr>
              <p:cNvSpPr txBox="1"/>
              <p:nvPr/>
            </p:nvSpPr>
            <p:spPr>
              <a:xfrm rot="550889" flipH="1">
                <a:off x="2041285" y="5465242"/>
                <a:ext cx="95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1615891-DA7F-E046-6289-BBBF6F30E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50889" flipH="1">
                <a:off x="2041285" y="5465242"/>
                <a:ext cx="95367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F0D62803-EC6D-8214-FBDF-F889CD189972}"/>
                  </a:ext>
                </a:extLst>
              </p:cNvPr>
              <p:cNvSpPr txBox="1"/>
              <p:nvPr/>
            </p:nvSpPr>
            <p:spPr>
              <a:xfrm rot="17967301" flipH="1">
                <a:off x="1989348" y="3903525"/>
                <a:ext cx="917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F0D62803-EC6D-8214-FBDF-F889CD18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7301" flipH="1">
                <a:off x="1989348" y="3903525"/>
                <a:ext cx="91731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932EAB5-1C1F-9ABD-D22B-C5444B26FE9C}"/>
              </a:ext>
            </a:extLst>
          </p:cNvPr>
          <p:cNvSpPr txBox="1"/>
          <p:nvPr/>
        </p:nvSpPr>
        <p:spPr>
          <a:xfrm>
            <a:off x="1067660" y="248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DE364F-BD0B-6337-2D13-1FD99E8A76AC}"/>
              </a:ext>
            </a:extLst>
          </p:cNvPr>
          <p:cNvSpPr txBox="1"/>
          <p:nvPr/>
        </p:nvSpPr>
        <p:spPr>
          <a:xfrm>
            <a:off x="1052658" y="5507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64E19A3-5BBE-2B71-8CEC-9D638306943F}"/>
              </a:ext>
            </a:extLst>
          </p:cNvPr>
          <p:cNvSpPr txBox="1"/>
          <p:nvPr/>
        </p:nvSpPr>
        <p:spPr>
          <a:xfrm>
            <a:off x="3759600" y="177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2EBC268-BB33-D6B7-FEC6-476363CFFA82}"/>
              </a:ext>
            </a:extLst>
          </p:cNvPr>
          <p:cNvSpPr txBox="1"/>
          <p:nvPr/>
        </p:nvSpPr>
        <p:spPr>
          <a:xfrm>
            <a:off x="3713478" y="572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4AFDE01-FC9B-343B-9B9D-38D52C290050}"/>
              </a:ext>
            </a:extLst>
          </p:cNvPr>
          <p:cNvSpPr txBox="1"/>
          <p:nvPr/>
        </p:nvSpPr>
        <p:spPr>
          <a:xfrm>
            <a:off x="569393" y="1879385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INPUT LAYER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63D5601-0DF0-04CF-D4DE-527E02100B5D}"/>
              </a:ext>
            </a:extLst>
          </p:cNvPr>
          <p:cNvCxnSpPr>
            <a:cxnSpLocks/>
          </p:cNvCxnSpPr>
          <p:nvPr/>
        </p:nvCxnSpPr>
        <p:spPr>
          <a:xfrm>
            <a:off x="4332692" y="5913644"/>
            <a:ext cx="1251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A4858E0-2B10-D40C-DFA8-E3FB1A0272BB}"/>
              </a:ext>
            </a:extLst>
          </p:cNvPr>
          <p:cNvCxnSpPr>
            <a:cxnSpLocks/>
          </p:cNvCxnSpPr>
          <p:nvPr/>
        </p:nvCxnSpPr>
        <p:spPr>
          <a:xfrm>
            <a:off x="4339310" y="1969304"/>
            <a:ext cx="1245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8F9DF6B4-319A-4D78-23EC-4C594A99CDE1}"/>
                  </a:ext>
                </a:extLst>
              </p:cNvPr>
              <p:cNvSpPr txBox="1"/>
              <p:nvPr/>
            </p:nvSpPr>
            <p:spPr>
              <a:xfrm>
                <a:off x="8300222" y="3903774"/>
                <a:ext cx="5838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8F9DF6B4-319A-4D78-23EC-4C594A99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222" y="3903774"/>
                <a:ext cx="5838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87DAD017-38B9-78C4-D75E-B37501F36B5D}"/>
                  </a:ext>
                </a:extLst>
              </p:cNvPr>
              <p:cNvSpPr txBox="1"/>
              <p:nvPr/>
            </p:nvSpPr>
            <p:spPr>
              <a:xfrm>
                <a:off x="6705616" y="933585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87DAD017-38B9-78C4-D75E-B37501F3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16" y="933585"/>
                <a:ext cx="10021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DD888AA-7174-8EDE-57A0-55289CC9367A}"/>
                  </a:ext>
                </a:extLst>
              </p:cNvPr>
              <p:cNvSpPr txBox="1"/>
              <p:nvPr/>
            </p:nvSpPr>
            <p:spPr>
              <a:xfrm>
                <a:off x="4112560" y="187454"/>
                <a:ext cx="956224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4DD888AA-7174-8EDE-57A0-55289CC9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60" y="187454"/>
                <a:ext cx="956224" cy="668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71B8C51-21D4-3A00-14B8-1F2892B03D8D}"/>
              </a:ext>
            </a:extLst>
          </p:cNvPr>
          <p:cNvSpPr txBox="1"/>
          <p:nvPr/>
        </p:nvSpPr>
        <p:spPr>
          <a:xfrm>
            <a:off x="3105131" y="780739"/>
            <a:ext cx="19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FIRST HIDDEN</a:t>
            </a:r>
          </a:p>
          <a:p>
            <a:r>
              <a:rPr lang="it-IT" b="1" dirty="0">
                <a:solidFill>
                  <a:srgbClr val="FF0000"/>
                </a:solidFill>
              </a:rPr>
              <a:t>       LAYER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DE7F64A-4195-4F24-4C66-703FD7B25DE4}"/>
              </a:ext>
            </a:extLst>
          </p:cNvPr>
          <p:cNvSpPr txBox="1"/>
          <p:nvPr/>
        </p:nvSpPr>
        <p:spPr>
          <a:xfrm>
            <a:off x="124120" y="174578"/>
            <a:ext cx="40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The output from the first </a:t>
            </a:r>
            <a:r>
              <a:rPr lang="it-IT" u="sng" dirty="0" err="1"/>
              <a:t>hidden</a:t>
            </a:r>
            <a:r>
              <a:rPr lang="it-IT" u="sng" dirty="0"/>
              <a:t> </a:t>
            </a:r>
            <a:r>
              <a:rPr lang="it-IT" u="sng" dirty="0" err="1"/>
              <a:t>layer</a:t>
            </a:r>
            <a:r>
              <a:rPr lang="it-IT" u="sng" dirty="0"/>
              <a:t> </a:t>
            </a:r>
            <a:r>
              <a:rPr lang="it-IT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A557CA-CD08-BF34-EF0D-42A60A592134}"/>
                  </a:ext>
                </a:extLst>
              </p:cNvPr>
              <p:cNvSpPr txBox="1"/>
              <p:nvPr/>
            </p:nvSpPr>
            <p:spPr>
              <a:xfrm flipH="1">
                <a:off x="4737206" y="1548461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A557CA-CD08-BF34-EF0D-42A60A592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37206" y="1548461"/>
                <a:ext cx="919478" cy="700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DE4AFAE-D6F7-7DCF-9044-31740D3747F9}"/>
                  </a:ext>
                </a:extLst>
              </p:cNvPr>
              <p:cNvSpPr txBox="1"/>
              <p:nvPr/>
            </p:nvSpPr>
            <p:spPr>
              <a:xfrm flipH="1">
                <a:off x="4750679" y="5467070"/>
                <a:ext cx="919478" cy="70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DE4AFAE-D6F7-7DCF-9044-31740D37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0679" y="5467070"/>
                <a:ext cx="919478" cy="7002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42A01E-EE3A-F84E-23A0-EF804E3B8D46}"/>
                  </a:ext>
                </a:extLst>
              </p:cNvPr>
              <p:cNvSpPr txBox="1"/>
              <p:nvPr/>
            </p:nvSpPr>
            <p:spPr>
              <a:xfrm>
                <a:off x="7051025" y="2494341"/>
                <a:ext cx="144289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42A01E-EE3A-F84E-23A0-EF804E3B8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25" y="2494341"/>
                <a:ext cx="1442896" cy="298928"/>
              </a:xfrm>
              <a:prstGeom prst="rect">
                <a:avLst/>
              </a:prstGeom>
              <a:blipFill>
                <a:blip r:embed="rId11"/>
                <a:stretch>
                  <a:fillRect l="-3814" r="-1271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0F71BD1-292D-7ADE-9EE1-EB08D2B12215}"/>
                  </a:ext>
                </a:extLst>
              </p:cNvPr>
              <p:cNvSpPr txBox="1"/>
              <p:nvPr/>
            </p:nvSpPr>
            <p:spPr>
              <a:xfrm>
                <a:off x="6774426" y="1677178"/>
                <a:ext cx="173124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0F71BD1-292D-7ADE-9EE1-EB08D2B12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6" y="1677178"/>
                <a:ext cx="1731243" cy="298928"/>
              </a:xfrm>
              <a:prstGeom prst="rect">
                <a:avLst/>
              </a:prstGeom>
              <a:blipFill>
                <a:blip r:embed="rId12"/>
                <a:stretch>
                  <a:fillRect l="-2465" r="-1056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6BD7E17-BCF8-43DC-AE8B-F2464139C2EE}"/>
                  </a:ext>
                </a:extLst>
              </p:cNvPr>
              <p:cNvSpPr txBox="1"/>
              <p:nvPr/>
            </p:nvSpPr>
            <p:spPr>
              <a:xfrm>
                <a:off x="6828982" y="3394647"/>
                <a:ext cx="166930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6BD7E17-BCF8-43DC-AE8B-F2464139C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82" y="3394647"/>
                <a:ext cx="1669303" cy="298928"/>
              </a:xfrm>
              <a:prstGeom prst="rect">
                <a:avLst/>
              </a:prstGeom>
              <a:blipFill>
                <a:blip r:embed="rId13"/>
                <a:stretch>
                  <a:fillRect l="-2555" r="-1095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8A840A-2E93-A2DF-3214-49ADB0ABB875}"/>
                  </a:ext>
                </a:extLst>
              </p:cNvPr>
              <p:cNvSpPr txBox="1"/>
              <p:nvPr/>
            </p:nvSpPr>
            <p:spPr>
              <a:xfrm>
                <a:off x="6914420" y="4258011"/>
                <a:ext cx="15712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8A840A-2E93-A2DF-3214-49ADB0ABB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20" y="4258011"/>
                <a:ext cx="1571264" cy="298928"/>
              </a:xfrm>
              <a:prstGeom prst="rect">
                <a:avLst/>
              </a:prstGeom>
              <a:blipFill>
                <a:blip r:embed="rId14"/>
                <a:stretch>
                  <a:fillRect l="-3101" r="-1163" b="-2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1E4EDC3-B618-A0EC-07D8-0B7C56056203}"/>
                  </a:ext>
                </a:extLst>
              </p:cNvPr>
              <p:cNvSpPr txBox="1"/>
              <p:nvPr/>
            </p:nvSpPr>
            <p:spPr>
              <a:xfrm>
                <a:off x="8691640" y="1427437"/>
                <a:ext cx="1774012" cy="176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1E4EDC3-B618-A0EC-07D8-0B7C5605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640" y="1427437"/>
                <a:ext cx="1774012" cy="17698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D7B7F7F-C6E9-5030-995F-18F1FB1590C0}"/>
                  </a:ext>
                </a:extLst>
              </p:cNvPr>
              <p:cNvSpPr txBox="1"/>
              <p:nvPr/>
            </p:nvSpPr>
            <p:spPr>
              <a:xfrm>
                <a:off x="8131779" y="5029981"/>
                <a:ext cx="1740669" cy="723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b="0" dirty="0"/>
              </a:p>
              <a:p>
                <a:endParaRPr lang="it-IT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D7B7F7F-C6E9-5030-995F-18F1FB15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79" y="5029981"/>
                <a:ext cx="1740669" cy="723275"/>
              </a:xfrm>
              <a:prstGeom prst="rect">
                <a:avLst/>
              </a:prstGeom>
              <a:blipFill>
                <a:blip r:embed="rId16"/>
                <a:stretch>
                  <a:fillRect l="-1053" t="-840" r="-1754" b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F2ED572-13B0-79F4-5493-7EAF2D3E915F}"/>
                  </a:ext>
                </a:extLst>
              </p:cNvPr>
              <p:cNvSpPr txBox="1"/>
              <p:nvPr/>
            </p:nvSpPr>
            <p:spPr>
              <a:xfrm>
                <a:off x="7020408" y="5254796"/>
                <a:ext cx="75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F2ED572-13B0-79F4-5493-7EAF2D3E9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08" y="5254796"/>
                <a:ext cx="752065" cy="276999"/>
              </a:xfrm>
              <a:prstGeom prst="rect">
                <a:avLst/>
              </a:prstGeom>
              <a:blipFill>
                <a:blip r:embed="rId17"/>
                <a:stretch>
                  <a:fillRect l="-4065" r="-2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EED254E-41DD-8B7E-5AE1-E6ADC09703A2}"/>
                  </a:ext>
                </a:extLst>
              </p:cNvPr>
              <p:cNvSpPr txBox="1"/>
              <p:nvPr/>
            </p:nvSpPr>
            <p:spPr>
              <a:xfrm>
                <a:off x="6910861" y="6226299"/>
                <a:ext cx="3149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EED254E-41DD-8B7E-5AE1-E6ADC0970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61" y="6226299"/>
                <a:ext cx="3149645" cy="276999"/>
              </a:xfrm>
              <a:prstGeom prst="rect">
                <a:avLst/>
              </a:prstGeom>
              <a:blipFill>
                <a:blip r:embed="rId18"/>
                <a:stretch>
                  <a:fillRect l="-2132" t="-2174" r="-2326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DCDDE00-DB37-4579-2961-0C66B0022108}"/>
                  </a:ext>
                </a:extLst>
              </p:cNvPr>
              <p:cNvSpPr txBox="1"/>
              <p:nvPr/>
            </p:nvSpPr>
            <p:spPr>
              <a:xfrm>
                <a:off x="10253457" y="1267681"/>
                <a:ext cx="44403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DCDDE00-DB37-4579-2961-0C66B0022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457" y="1267681"/>
                <a:ext cx="444031" cy="9233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BEA7FAC-8AC9-ABE9-27B9-112F9747E8FA}"/>
                  </a:ext>
                </a:extLst>
              </p:cNvPr>
              <p:cNvSpPr txBox="1"/>
              <p:nvPr/>
            </p:nvSpPr>
            <p:spPr>
              <a:xfrm>
                <a:off x="8376843" y="1267681"/>
                <a:ext cx="44403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BEA7FAC-8AC9-ABE9-27B9-112F9747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43" y="1267681"/>
                <a:ext cx="444031" cy="9233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108FEBF-5DE5-89A2-C3B0-C56C7BA78B27}"/>
                  </a:ext>
                </a:extLst>
              </p:cNvPr>
              <p:cNvSpPr txBox="1"/>
              <p:nvPr/>
            </p:nvSpPr>
            <p:spPr>
              <a:xfrm>
                <a:off x="8615389" y="2312359"/>
                <a:ext cx="851002" cy="1215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5108FEBF-5DE5-89A2-C3B0-C56C7BA7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389" y="2312359"/>
                <a:ext cx="851002" cy="121584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2724417-AE0F-8057-CD15-D04DD5509A59}"/>
                  </a:ext>
                </a:extLst>
              </p:cNvPr>
              <p:cNvSpPr txBox="1"/>
              <p:nvPr/>
            </p:nvSpPr>
            <p:spPr>
              <a:xfrm>
                <a:off x="8389852" y="2146825"/>
                <a:ext cx="3991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2724417-AE0F-8057-CD15-D04DD550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52" y="2146825"/>
                <a:ext cx="399148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49B1FF6-C91A-B8C4-D8D0-3E29FB4F8836}"/>
                  </a:ext>
                </a:extLst>
              </p:cNvPr>
              <p:cNvSpPr txBox="1"/>
              <p:nvPr/>
            </p:nvSpPr>
            <p:spPr>
              <a:xfrm>
                <a:off x="9238609" y="2147881"/>
                <a:ext cx="3991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E49B1FF6-C91A-B8C4-D8D0-3E29FB4F8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609" y="2147881"/>
                <a:ext cx="399148" cy="830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05C8CF8-15AF-8D6D-C355-5B696A71AD79}"/>
              </a:ext>
            </a:extLst>
          </p:cNvPr>
          <p:cNvSpPr txBox="1"/>
          <p:nvPr/>
        </p:nvSpPr>
        <p:spPr>
          <a:xfrm>
            <a:off x="5684807" y="297180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D827C5D-67C4-A148-E93D-8434CAF6FFC9}"/>
                  </a:ext>
                </a:extLst>
              </p:cNvPr>
              <p:cNvSpPr txBox="1"/>
              <p:nvPr/>
            </p:nvSpPr>
            <p:spPr>
              <a:xfrm>
                <a:off x="8631724" y="3190988"/>
                <a:ext cx="855940" cy="1215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D827C5D-67C4-A148-E93D-8434CAF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724" y="3190988"/>
                <a:ext cx="855940" cy="12158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58E452B-C3BF-2B2F-7AC3-0246C08B7C59}"/>
                  </a:ext>
                </a:extLst>
              </p:cNvPr>
              <p:cNvSpPr txBox="1"/>
              <p:nvPr/>
            </p:nvSpPr>
            <p:spPr>
              <a:xfrm>
                <a:off x="8399081" y="3075553"/>
                <a:ext cx="3991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58E452B-C3BF-2B2F-7AC3-0246C08B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81" y="3075553"/>
                <a:ext cx="399148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A29880F-1CC6-173B-5791-E641963D3E71}"/>
                  </a:ext>
                </a:extLst>
              </p:cNvPr>
              <p:cNvSpPr txBox="1"/>
              <p:nvPr/>
            </p:nvSpPr>
            <p:spPr>
              <a:xfrm>
                <a:off x="9230312" y="3079774"/>
                <a:ext cx="3991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A29880F-1CC6-173B-5791-E641963D3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312" y="3079774"/>
                <a:ext cx="399148" cy="8309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F12A3120-0096-799A-813F-1DB62DD103E4}"/>
                  </a:ext>
                </a:extLst>
              </p:cNvPr>
              <p:cNvSpPr txBox="1"/>
              <p:nvPr/>
            </p:nvSpPr>
            <p:spPr>
              <a:xfrm>
                <a:off x="8616412" y="4141439"/>
                <a:ext cx="3952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F12A3120-0096-799A-813F-1DB62DD1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12" y="4141439"/>
                <a:ext cx="395236" cy="830997"/>
              </a:xfrm>
              <a:prstGeom prst="rect">
                <a:avLst/>
              </a:prstGeom>
              <a:blipFill>
                <a:blip r:embed="rId27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C1D2C119-B9E3-AB4E-0D38-6D7A8B1EF732}"/>
                  </a:ext>
                </a:extLst>
              </p:cNvPr>
              <p:cNvSpPr txBox="1"/>
              <p:nvPr/>
            </p:nvSpPr>
            <p:spPr>
              <a:xfrm>
                <a:off x="8718327" y="3902145"/>
                <a:ext cx="5838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C1D2C119-B9E3-AB4E-0D38-6D7A8B1E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27" y="3902145"/>
                <a:ext cx="583814" cy="92333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17D6C302-C0AB-8389-6EAB-3A06528CBFC2}"/>
                  </a:ext>
                </a:extLst>
              </p:cNvPr>
              <p:cNvSpPr txBox="1"/>
              <p:nvPr/>
            </p:nvSpPr>
            <p:spPr>
              <a:xfrm>
                <a:off x="7694461" y="4768987"/>
                <a:ext cx="56586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72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it-IT" sz="7200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17D6C302-C0AB-8389-6EAB-3A06528CB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61" y="4768987"/>
                <a:ext cx="565861" cy="110799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603093DF-BD81-3BF8-C121-AC796A1AE940}"/>
                  </a:ext>
                </a:extLst>
              </p:cNvPr>
              <p:cNvSpPr txBox="1"/>
              <p:nvPr/>
            </p:nvSpPr>
            <p:spPr>
              <a:xfrm>
                <a:off x="5056682" y="159509"/>
                <a:ext cx="7138814" cy="1799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𝑙𝑎𝑦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𝑙𝑎𝑦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𝑙𝑎𝑦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𝑙𝑎𝑦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603093DF-BD81-3BF8-C121-AC796A1A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82" y="159509"/>
                <a:ext cx="7138814" cy="1799532"/>
              </a:xfrm>
              <a:prstGeom prst="rect">
                <a:avLst/>
              </a:prstGeom>
              <a:blipFill>
                <a:blip r:embed="rId30"/>
                <a:stretch>
                  <a:fillRect t="-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89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tangolo 74">
            <a:extLst>
              <a:ext uri="{FF2B5EF4-FFF2-40B4-BE49-F238E27FC236}">
                <a16:creationId xmlns:a16="http://schemas.microsoft.com/office/drawing/2014/main" id="{704EBFD0-997E-4E84-96D3-A87DCB2FC55C}"/>
              </a:ext>
            </a:extLst>
          </p:cNvPr>
          <p:cNvSpPr/>
          <p:nvPr/>
        </p:nvSpPr>
        <p:spPr>
          <a:xfrm>
            <a:off x="2922172" y="960132"/>
            <a:ext cx="1993153" cy="56391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137836-E2D6-C0FD-FA11-05FB09BC34E7}"/>
              </a:ext>
            </a:extLst>
          </p:cNvPr>
          <p:cNvSpPr/>
          <p:nvPr/>
        </p:nvSpPr>
        <p:spPr>
          <a:xfrm>
            <a:off x="493030" y="960131"/>
            <a:ext cx="1798322" cy="56814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4E7795E-8475-1EA4-3C33-97C59947E4F7}"/>
              </a:ext>
            </a:extLst>
          </p:cNvPr>
          <p:cNvSpPr/>
          <p:nvPr/>
        </p:nvSpPr>
        <p:spPr>
          <a:xfrm>
            <a:off x="759953" y="1672783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60816DA-A0B5-46A9-82B7-8BB1BB799A50}"/>
              </a:ext>
            </a:extLst>
          </p:cNvPr>
          <p:cNvSpPr/>
          <p:nvPr/>
        </p:nvSpPr>
        <p:spPr>
          <a:xfrm>
            <a:off x="735579" y="5650862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44F931D-1DE9-D6CD-10A3-4F5D07CE2B00}"/>
              </a:ext>
            </a:extLst>
          </p:cNvPr>
          <p:cNvSpPr/>
          <p:nvPr/>
        </p:nvSpPr>
        <p:spPr>
          <a:xfrm>
            <a:off x="3392536" y="1826062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3565C-49CD-C6FD-165D-FC819E9C6950}"/>
              </a:ext>
            </a:extLst>
          </p:cNvPr>
          <p:cNvSpPr/>
          <p:nvPr/>
        </p:nvSpPr>
        <p:spPr>
          <a:xfrm>
            <a:off x="3430468" y="3611084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030D902-F4DD-2D84-1118-C607E9CF4D82}"/>
              </a:ext>
            </a:extLst>
          </p:cNvPr>
          <p:cNvSpPr/>
          <p:nvPr/>
        </p:nvSpPr>
        <p:spPr>
          <a:xfrm>
            <a:off x="3430468" y="5443093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B8133A-9BE6-2513-29D3-79E1BE336B29}"/>
              </a:ext>
            </a:extLst>
          </p:cNvPr>
          <p:cNvSpPr txBox="1"/>
          <p:nvPr/>
        </p:nvSpPr>
        <p:spPr>
          <a:xfrm>
            <a:off x="1085765" y="1875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3ACAD7-A96C-0152-FE56-8B0D960D7FB9}"/>
              </a:ext>
            </a:extLst>
          </p:cNvPr>
          <p:cNvSpPr txBox="1"/>
          <p:nvPr/>
        </p:nvSpPr>
        <p:spPr>
          <a:xfrm>
            <a:off x="1039643" y="5827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34DB38-352F-9C42-CFC1-E67517E76AED}"/>
              </a:ext>
            </a:extLst>
          </p:cNvPr>
          <p:cNvSpPr txBox="1"/>
          <p:nvPr/>
        </p:nvSpPr>
        <p:spPr>
          <a:xfrm>
            <a:off x="3694454" y="2020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E4B978-32F3-FFC9-BC42-D8C43CEBB7DB}"/>
              </a:ext>
            </a:extLst>
          </p:cNvPr>
          <p:cNvSpPr txBox="1"/>
          <p:nvPr/>
        </p:nvSpPr>
        <p:spPr>
          <a:xfrm>
            <a:off x="3729965" y="3775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8046149-E52D-48E6-FAC6-D8947925704D}"/>
              </a:ext>
            </a:extLst>
          </p:cNvPr>
          <p:cNvSpPr txBox="1"/>
          <p:nvPr/>
        </p:nvSpPr>
        <p:spPr>
          <a:xfrm>
            <a:off x="3732386" y="5616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A6DE67F-0895-B02C-5B4F-74048D281816}"/>
              </a:ext>
            </a:extLst>
          </p:cNvPr>
          <p:cNvCxnSpPr>
            <a:cxnSpLocks/>
          </p:cNvCxnSpPr>
          <p:nvPr/>
        </p:nvCxnSpPr>
        <p:spPr>
          <a:xfrm>
            <a:off x="1689369" y="2140062"/>
            <a:ext cx="1703167" cy="8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9F3C9A5-72F4-F4AC-32AF-C101428BDA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80200" y="2140532"/>
            <a:ext cx="1882879" cy="158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497879-E23E-9E74-9ACD-E4385F0094A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680200" y="2149346"/>
            <a:ext cx="1882879" cy="3406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E6614C5-A8B3-C4D0-9D9E-41C009C90A0F}"/>
              </a:ext>
            </a:extLst>
          </p:cNvPr>
          <p:cNvCxnSpPr>
            <a:cxnSpLocks/>
          </p:cNvCxnSpPr>
          <p:nvPr/>
        </p:nvCxnSpPr>
        <p:spPr>
          <a:xfrm flipV="1">
            <a:off x="1571776" y="2571912"/>
            <a:ext cx="1991303" cy="322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322B72A-363F-A66B-663F-577836DC45A4}"/>
              </a:ext>
            </a:extLst>
          </p:cNvPr>
          <p:cNvCxnSpPr>
            <a:cxnSpLocks/>
          </p:cNvCxnSpPr>
          <p:nvPr/>
        </p:nvCxnSpPr>
        <p:spPr>
          <a:xfrm flipV="1">
            <a:off x="1563682" y="4244900"/>
            <a:ext cx="1902730" cy="1562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18DCBDAF-CF09-A479-21BF-D034F0ABB421}"/>
              </a:ext>
            </a:extLst>
          </p:cNvPr>
          <p:cNvCxnSpPr>
            <a:cxnSpLocks/>
          </p:cNvCxnSpPr>
          <p:nvPr/>
        </p:nvCxnSpPr>
        <p:spPr>
          <a:xfrm>
            <a:off x="1571776" y="5799322"/>
            <a:ext cx="1820760" cy="66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D0D5327D-0341-47E2-AA18-1BD27F67B429}"/>
              </a:ext>
            </a:extLst>
          </p:cNvPr>
          <p:cNvSpPr txBox="1"/>
          <p:nvPr/>
        </p:nvSpPr>
        <p:spPr>
          <a:xfrm>
            <a:off x="680476" y="980773"/>
            <a:ext cx="19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FIRST HIDDEN</a:t>
            </a:r>
          </a:p>
          <a:p>
            <a:r>
              <a:rPr lang="it-IT" b="1" dirty="0">
                <a:solidFill>
                  <a:srgbClr val="FF0000"/>
                </a:solidFill>
              </a:rPr>
              <a:t>       LAYER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F07016F4-819C-2FAC-A4AF-F0ED4237363C}"/>
              </a:ext>
            </a:extLst>
          </p:cNvPr>
          <p:cNvCxnSpPr>
            <a:cxnSpLocks/>
          </p:cNvCxnSpPr>
          <p:nvPr/>
        </p:nvCxnSpPr>
        <p:spPr>
          <a:xfrm>
            <a:off x="1689369" y="2140061"/>
            <a:ext cx="1703167" cy="8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176D919-22F0-3436-D25B-757C8DA6396D}"/>
              </a:ext>
            </a:extLst>
          </p:cNvPr>
          <p:cNvSpPr txBox="1"/>
          <p:nvPr/>
        </p:nvSpPr>
        <p:spPr>
          <a:xfrm>
            <a:off x="3039985" y="960131"/>
            <a:ext cx="19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SECOND HIDDEN</a:t>
            </a:r>
          </a:p>
          <a:p>
            <a:r>
              <a:rPr lang="it-IT" b="1" dirty="0">
                <a:solidFill>
                  <a:srgbClr val="FF0000"/>
                </a:solidFill>
              </a:rPr>
              <a:t>         LAYER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375A64A8-A28E-323C-7B6C-02785C3236D1}"/>
              </a:ext>
            </a:extLst>
          </p:cNvPr>
          <p:cNvCxnSpPr>
            <a:cxnSpLocks/>
          </p:cNvCxnSpPr>
          <p:nvPr/>
        </p:nvCxnSpPr>
        <p:spPr>
          <a:xfrm>
            <a:off x="4352976" y="3997263"/>
            <a:ext cx="1302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06AED2E6-AE48-E9D2-BD19-A9D00982FB59}"/>
              </a:ext>
            </a:extLst>
          </p:cNvPr>
          <p:cNvCxnSpPr>
            <a:cxnSpLocks/>
          </p:cNvCxnSpPr>
          <p:nvPr/>
        </p:nvCxnSpPr>
        <p:spPr>
          <a:xfrm>
            <a:off x="4315539" y="2244899"/>
            <a:ext cx="1350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99C123CD-82DC-1EC9-A6E8-677EDF8A3836}"/>
              </a:ext>
            </a:extLst>
          </p:cNvPr>
          <p:cNvCxnSpPr>
            <a:cxnSpLocks/>
          </p:cNvCxnSpPr>
          <p:nvPr/>
        </p:nvCxnSpPr>
        <p:spPr>
          <a:xfrm>
            <a:off x="4353564" y="5827052"/>
            <a:ext cx="12358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52D3DC5-30B7-4321-94B1-9440B37EC1C5}"/>
              </a:ext>
            </a:extLst>
          </p:cNvPr>
          <p:cNvSpPr txBox="1"/>
          <p:nvPr/>
        </p:nvSpPr>
        <p:spPr>
          <a:xfrm>
            <a:off x="13909" y="84610"/>
            <a:ext cx="432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The output from the second </a:t>
            </a:r>
            <a:r>
              <a:rPr lang="it-IT" u="sng" dirty="0" err="1"/>
              <a:t>hidden</a:t>
            </a:r>
            <a:r>
              <a:rPr lang="it-IT" u="sng" dirty="0"/>
              <a:t> </a:t>
            </a:r>
            <a:r>
              <a:rPr lang="it-IT" u="sng" dirty="0" err="1"/>
              <a:t>layer</a:t>
            </a:r>
            <a:r>
              <a:rPr lang="it-IT" u="sng" dirty="0"/>
              <a:t> </a:t>
            </a:r>
            <a:r>
              <a:rPr lang="it-IT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4EFB5EB-6530-FB9E-DF0D-B0CF8AB5FDCB}"/>
                  </a:ext>
                </a:extLst>
              </p:cNvPr>
              <p:cNvSpPr txBox="1"/>
              <p:nvPr/>
            </p:nvSpPr>
            <p:spPr>
              <a:xfrm>
                <a:off x="7095204" y="6360369"/>
                <a:ext cx="3149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A4EFB5EB-6530-FB9E-DF0D-B0CF8AB5F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04" y="6360369"/>
                <a:ext cx="3149645" cy="276999"/>
              </a:xfrm>
              <a:prstGeom prst="rect">
                <a:avLst/>
              </a:prstGeom>
              <a:blipFill>
                <a:blip r:embed="rId2"/>
                <a:stretch>
                  <a:fillRect l="-2128" t="-2174" r="-2128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D2156B7-19F2-E580-FB69-3339C1B54D4D}"/>
                  </a:ext>
                </a:extLst>
              </p:cNvPr>
              <p:cNvSpPr txBox="1"/>
              <p:nvPr/>
            </p:nvSpPr>
            <p:spPr>
              <a:xfrm>
                <a:off x="8232841" y="5351235"/>
                <a:ext cx="1740669" cy="723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b="0" dirty="0"/>
              </a:p>
              <a:p>
                <a:endParaRPr lang="it-IT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D2156B7-19F2-E580-FB69-3339C1B5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41" y="5351235"/>
                <a:ext cx="1740669" cy="723275"/>
              </a:xfrm>
              <a:prstGeom prst="rect">
                <a:avLst/>
              </a:prstGeom>
              <a:blipFill>
                <a:blip r:embed="rId3"/>
                <a:stretch>
                  <a:fillRect l="-1053" t="-847" r="-1754" b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1845733-D6A3-1DE8-2F92-42089789D3EC}"/>
                  </a:ext>
                </a:extLst>
              </p:cNvPr>
              <p:cNvSpPr txBox="1"/>
              <p:nvPr/>
            </p:nvSpPr>
            <p:spPr>
              <a:xfrm>
                <a:off x="7121470" y="5576050"/>
                <a:ext cx="75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11845733-D6A3-1DE8-2F92-42089789D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470" y="5576050"/>
                <a:ext cx="752065" cy="276999"/>
              </a:xfrm>
              <a:prstGeom prst="rect">
                <a:avLst/>
              </a:prstGeom>
              <a:blipFill>
                <a:blip r:embed="rId4"/>
                <a:stretch>
                  <a:fillRect l="-4032" r="-24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A5253B4-EA48-5F91-FF63-D2BC7C576C2E}"/>
                  </a:ext>
                </a:extLst>
              </p:cNvPr>
              <p:cNvSpPr txBox="1"/>
              <p:nvPr/>
            </p:nvSpPr>
            <p:spPr>
              <a:xfrm>
                <a:off x="7795523" y="5090241"/>
                <a:ext cx="56586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72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it-IT" sz="72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A5253B4-EA48-5F91-FF63-D2BC7C57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23" y="5090241"/>
                <a:ext cx="565861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B492819-3178-3C3A-F6A7-CFEEBB6CF052}"/>
                  </a:ext>
                </a:extLst>
              </p:cNvPr>
              <p:cNvSpPr txBox="1"/>
              <p:nvPr/>
            </p:nvSpPr>
            <p:spPr>
              <a:xfrm>
                <a:off x="8476545" y="4336876"/>
                <a:ext cx="5838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B492819-3178-3C3A-F6A7-CFEEBB6C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45" y="4336876"/>
                <a:ext cx="5838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60489DB-E7F0-3F2A-D671-BAED7F30E911}"/>
                  </a:ext>
                </a:extLst>
              </p:cNvPr>
              <p:cNvSpPr txBox="1"/>
              <p:nvPr/>
            </p:nvSpPr>
            <p:spPr>
              <a:xfrm>
                <a:off x="7074225" y="4743906"/>
                <a:ext cx="157126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60489DB-E7F0-3F2A-D671-BAED7F30E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225" y="4743906"/>
                <a:ext cx="1571264" cy="298928"/>
              </a:xfrm>
              <a:prstGeom prst="rect">
                <a:avLst/>
              </a:prstGeom>
              <a:blipFill>
                <a:blip r:embed="rId7"/>
                <a:stretch>
                  <a:fillRect l="-3101" r="-1163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FDB1181-CD47-05DE-CB76-52330E20965A}"/>
                  </a:ext>
                </a:extLst>
              </p:cNvPr>
              <p:cNvSpPr txBox="1"/>
              <p:nvPr/>
            </p:nvSpPr>
            <p:spPr>
              <a:xfrm>
                <a:off x="9422750" y="4337876"/>
                <a:ext cx="5838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5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FDB1181-CD47-05DE-CB76-52330E209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750" y="4337876"/>
                <a:ext cx="58381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16806E0-6E91-0812-49AB-13AD49002CEB}"/>
                  </a:ext>
                </a:extLst>
              </p:cNvPr>
              <p:cNvSpPr txBox="1"/>
              <p:nvPr/>
            </p:nvSpPr>
            <p:spPr>
              <a:xfrm>
                <a:off x="6938013" y="1376136"/>
                <a:ext cx="1732013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16806E0-6E91-0812-49AB-13AD49002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013" y="1376136"/>
                <a:ext cx="1732013" cy="575927"/>
              </a:xfrm>
              <a:prstGeom prst="rect">
                <a:avLst/>
              </a:prstGeom>
              <a:blipFill>
                <a:blip r:embed="rId9"/>
                <a:stretch>
                  <a:fillRect l="-2465" t="-1064" r="-10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6B7F61C-0A3B-EBDB-B461-248A1866AE0D}"/>
                  </a:ext>
                </a:extLst>
              </p:cNvPr>
              <p:cNvSpPr txBox="1"/>
              <p:nvPr/>
            </p:nvSpPr>
            <p:spPr>
              <a:xfrm>
                <a:off x="7204293" y="2471991"/>
                <a:ext cx="1442896" cy="57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6B7F61C-0A3B-EBDB-B461-248A1866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93" y="2471991"/>
                <a:ext cx="1442896" cy="575927"/>
              </a:xfrm>
              <a:prstGeom prst="rect">
                <a:avLst/>
              </a:prstGeom>
              <a:blipFill>
                <a:blip r:embed="rId10"/>
                <a:stretch>
                  <a:fillRect l="-3797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81E9188-AE39-DDB3-448A-5383750D7EF0}"/>
                  </a:ext>
                </a:extLst>
              </p:cNvPr>
              <p:cNvSpPr txBox="1"/>
              <p:nvPr/>
            </p:nvSpPr>
            <p:spPr>
              <a:xfrm>
                <a:off x="6976186" y="3752089"/>
                <a:ext cx="166930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81E9188-AE39-DDB3-448A-5383750D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86" y="3752089"/>
                <a:ext cx="1669303" cy="298928"/>
              </a:xfrm>
              <a:prstGeom prst="rect">
                <a:avLst/>
              </a:prstGeom>
              <a:blipFill>
                <a:blip r:embed="rId11"/>
                <a:stretch>
                  <a:fillRect l="-2555" r="-1095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0475A7F-9E90-5E1D-7E4A-280A4D5D5905}"/>
                  </a:ext>
                </a:extLst>
              </p:cNvPr>
              <p:cNvSpPr txBox="1"/>
              <p:nvPr/>
            </p:nvSpPr>
            <p:spPr>
              <a:xfrm>
                <a:off x="6855387" y="660439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0475A7F-9E90-5E1D-7E4A-280A4D5D5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7" y="660439"/>
                <a:ext cx="10021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72620F4D-E0DF-ED07-BFCB-B37745FF5BEF}"/>
                  </a:ext>
                </a:extLst>
              </p:cNvPr>
              <p:cNvSpPr txBox="1"/>
              <p:nvPr/>
            </p:nvSpPr>
            <p:spPr>
              <a:xfrm>
                <a:off x="2194082" y="1851147"/>
                <a:ext cx="820417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72620F4D-E0DF-ED07-BFCB-B37745FF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82" y="1851147"/>
                <a:ext cx="820417" cy="6079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5613B46-094F-0C29-F5FC-0EB6C0FFC2C3}"/>
                  </a:ext>
                </a:extLst>
              </p:cNvPr>
              <p:cNvSpPr txBox="1"/>
              <p:nvPr/>
            </p:nvSpPr>
            <p:spPr>
              <a:xfrm rot="2049542">
                <a:off x="2162440" y="2508111"/>
                <a:ext cx="820417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05613B46-094F-0C29-F5FC-0EB6C0FF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9542">
                <a:off x="2162440" y="2508111"/>
                <a:ext cx="820417" cy="6079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5FC8014-D6A8-0D22-8667-F556A9E1A9A4}"/>
                  </a:ext>
                </a:extLst>
              </p:cNvPr>
              <p:cNvSpPr txBox="1"/>
              <p:nvPr/>
            </p:nvSpPr>
            <p:spPr>
              <a:xfrm rot="3499832">
                <a:off x="2077955" y="3178134"/>
                <a:ext cx="820417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5FC8014-D6A8-0D22-8667-F556A9E1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499832">
                <a:off x="2077955" y="3178134"/>
                <a:ext cx="820417" cy="6079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CA352DD-940F-1586-1D4B-70FD1224F829}"/>
                  </a:ext>
                </a:extLst>
              </p:cNvPr>
              <p:cNvSpPr txBox="1"/>
              <p:nvPr/>
            </p:nvSpPr>
            <p:spPr>
              <a:xfrm>
                <a:off x="4892899" y="1880419"/>
                <a:ext cx="820417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CA352DD-940F-1586-1D4B-70FD1224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899" y="1880419"/>
                <a:ext cx="820417" cy="6079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13C60BF-FC8D-9407-1B4F-85490287C695}"/>
                  </a:ext>
                </a:extLst>
              </p:cNvPr>
              <p:cNvSpPr txBox="1"/>
              <p:nvPr/>
            </p:nvSpPr>
            <p:spPr>
              <a:xfrm>
                <a:off x="4873600" y="3606040"/>
                <a:ext cx="82311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13C60BF-FC8D-9407-1B4F-85490287C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00" y="3606040"/>
                <a:ext cx="823110" cy="6079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955AFC5-9180-209C-1F0B-FAADB985D21A}"/>
                  </a:ext>
                </a:extLst>
              </p:cNvPr>
              <p:cNvSpPr txBox="1"/>
              <p:nvPr/>
            </p:nvSpPr>
            <p:spPr>
              <a:xfrm>
                <a:off x="4866699" y="5437744"/>
                <a:ext cx="82311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1955AFC5-9180-209C-1F0B-FAADB985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99" y="5437744"/>
                <a:ext cx="823110" cy="6079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A884E75-B7DC-F42A-CCF1-8D1EAFEEF19F}"/>
                  </a:ext>
                </a:extLst>
              </p:cNvPr>
              <p:cNvSpPr txBox="1"/>
              <p:nvPr/>
            </p:nvSpPr>
            <p:spPr>
              <a:xfrm rot="18117136">
                <a:off x="1735193" y="4507739"/>
                <a:ext cx="70686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A884E75-B7DC-F42A-CCF1-8D1EAFEE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17136">
                <a:off x="1735193" y="4507739"/>
                <a:ext cx="706860" cy="60792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68C84D-81B9-D868-234E-E2AFA76164EA}"/>
                  </a:ext>
                </a:extLst>
              </p:cNvPr>
              <p:cNvSpPr txBox="1"/>
              <p:nvPr/>
            </p:nvSpPr>
            <p:spPr>
              <a:xfrm rot="19077757">
                <a:off x="2302554" y="4524008"/>
                <a:ext cx="70686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68C84D-81B9-D868-234E-E2AFA761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7757">
                <a:off x="2302554" y="4524008"/>
                <a:ext cx="706860" cy="6079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C806B31-DF94-14AA-95D8-0CF02552CD75}"/>
                  </a:ext>
                </a:extLst>
              </p:cNvPr>
              <p:cNvSpPr txBox="1"/>
              <p:nvPr/>
            </p:nvSpPr>
            <p:spPr>
              <a:xfrm>
                <a:off x="2291519" y="5474671"/>
                <a:ext cx="70686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C806B31-DF94-14AA-95D8-0CF02552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19" y="5474671"/>
                <a:ext cx="706860" cy="607923"/>
              </a:xfrm>
              <a:prstGeom prst="rect">
                <a:avLst/>
              </a:prstGeom>
              <a:blipFill>
                <a:blip r:embed="rId21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AC0B0CFA-00A4-2FF6-F7CC-7A4AF5E8D2A3}"/>
                  </a:ext>
                </a:extLst>
              </p:cNvPr>
              <p:cNvSpPr txBox="1"/>
              <p:nvPr/>
            </p:nvSpPr>
            <p:spPr>
              <a:xfrm>
                <a:off x="4223818" y="64535"/>
                <a:ext cx="788055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𝑙𝑎𝑦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𝑙𝑎𝑦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𝑙𝑎𝑦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AC0B0CFA-00A4-2FF6-F7CC-7A4AF5E8D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818" y="64535"/>
                <a:ext cx="7880555" cy="414537"/>
              </a:xfrm>
              <a:prstGeom prst="rect">
                <a:avLst/>
              </a:prstGeom>
              <a:blipFill>
                <a:blip r:embed="rId22"/>
                <a:stretch>
                  <a:fillRect l="-232" r="-619" b="-7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C50ACD8-E954-9586-CD9E-A6D7B28D31D9}"/>
                  </a:ext>
                </a:extLst>
              </p:cNvPr>
              <p:cNvSpPr txBox="1"/>
              <p:nvPr/>
            </p:nvSpPr>
            <p:spPr>
              <a:xfrm>
                <a:off x="8425323" y="3118014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3C50ACD8-E954-9586-CD9E-A6D7B28D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23" y="3118014"/>
                <a:ext cx="649216" cy="13542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57F5479D-F172-5DA1-ADEA-52E84E616FC6}"/>
                  </a:ext>
                </a:extLst>
              </p:cNvPr>
              <p:cNvSpPr txBox="1"/>
              <p:nvPr/>
            </p:nvSpPr>
            <p:spPr>
              <a:xfrm>
                <a:off x="9398593" y="3120363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57F5479D-F172-5DA1-ADEA-52E84E61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593" y="3120363"/>
                <a:ext cx="649216" cy="135421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634E1619-E6CD-F8E7-808E-B0E8403C97FF}"/>
                  </a:ext>
                </a:extLst>
              </p:cNvPr>
              <p:cNvSpPr txBox="1"/>
              <p:nvPr/>
            </p:nvSpPr>
            <p:spPr>
              <a:xfrm>
                <a:off x="8910787" y="4500450"/>
                <a:ext cx="718082" cy="1215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634E1619-E6CD-F8E7-808E-B0E8403C9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787" y="4500450"/>
                <a:ext cx="718082" cy="1215846"/>
              </a:xfrm>
              <a:prstGeom prst="rect">
                <a:avLst/>
              </a:prstGeom>
              <a:blipFill>
                <a:blip r:embed="rId25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9186430-E76E-EBA6-E79C-734A9C93BC58}"/>
                  </a:ext>
                </a:extLst>
              </p:cNvPr>
              <p:cNvSpPr txBox="1"/>
              <p:nvPr/>
            </p:nvSpPr>
            <p:spPr>
              <a:xfrm>
                <a:off x="8825846" y="3386645"/>
                <a:ext cx="855940" cy="15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79186430-E76E-EBA6-E79C-734A9C93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46" y="3386645"/>
                <a:ext cx="855940" cy="15467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56EA242-3379-9913-DB2E-CC71B644E75D}"/>
                  </a:ext>
                </a:extLst>
              </p:cNvPr>
              <p:cNvSpPr txBox="1"/>
              <p:nvPr/>
            </p:nvSpPr>
            <p:spPr>
              <a:xfrm>
                <a:off x="8860414" y="2207669"/>
                <a:ext cx="660052" cy="1823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C56EA242-3379-9913-DB2E-CC71B644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414" y="2207669"/>
                <a:ext cx="660052" cy="1823769"/>
              </a:xfrm>
              <a:prstGeom prst="rect">
                <a:avLst/>
              </a:prstGeom>
              <a:blipFill>
                <a:blip r:embed="rId27"/>
                <a:stretch>
                  <a:fillRect r="-73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A327C233-AADE-EA61-EC3C-A2F91A63380B}"/>
                  </a:ext>
                </a:extLst>
              </p:cNvPr>
              <p:cNvSpPr txBox="1"/>
              <p:nvPr/>
            </p:nvSpPr>
            <p:spPr>
              <a:xfrm>
                <a:off x="8909513" y="1031590"/>
                <a:ext cx="1796197" cy="2100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r>
                  <a:rPr lang="it-IT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𝑙𝑎𝑦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r>
                  <a:rPr lang="it-IT" b="0" dirty="0"/>
                  <a:t>   </a:t>
                </a:r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A327C233-AADE-EA61-EC3C-A2F91A63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13" y="1031590"/>
                <a:ext cx="1796197" cy="2100768"/>
              </a:xfrm>
              <a:prstGeom prst="rect">
                <a:avLst/>
              </a:prstGeom>
              <a:blipFill>
                <a:blip r:embed="rId28"/>
                <a:stretch>
                  <a:fillRect r="-3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E4368C2-F874-DEE0-BA47-205CA65F2D7F}"/>
                  </a:ext>
                </a:extLst>
              </p:cNvPr>
              <p:cNvSpPr txBox="1"/>
              <p:nvPr/>
            </p:nvSpPr>
            <p:spPr>
              <a:xfrm>
                <a:off x="8425323" y="1946619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E4368C2-F874-DEE0-BA47-205CA65F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23" y="1946619"/>
                <a:ext cx="649216" cy="135421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4EB37F5-1D5F-904F-432B-E224E6C399B3}"/>
                  </a:ext>
                </a:extLst>
              </p:cNvPr>
              <p:cNvSpPr txBox="1"/>
              <p:nvPr/>
            </p:nvSpPr>
            <p:spPr>
              <a:xfrm>
                <a:off x="8535806" y="776575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4EB37F5-1D5F-904F-432B-E224E6C39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06" y="776575"/>
                <a:ext cx="649216" cy="135421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D2FF0BC-1E35-AFCB-437E-B4E975C06072}"/>
                  </a:ext>
                </a:extLst>
              </p:cNvPr>
              <p:cNvSpPr txBox="1"/>
              <p:nvPr/>
            </p:nvSpPr>
            <p:spPr>
              <a:xfrm>
                <a:off x="10430200" y="786503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D2FF0BC-1E35-AFCB-437E-B4E975C0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200" y="786503"/>
                <a:ext cx="649216" cy="135421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BF25980-4CAC-3ABA-A63C-E40B4E21F385}"/>
                  </a:ext>
                </a:extLst>
              </p:cNvPr>
              <p:cNvSpPr txBox="1"/>
              <p:nvPr/>
            </p:nvSpPr>
            <p:spPr>
              <a:xfrm>
                <a:off x="9405521" y="1948752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BF25980-4CAC-3ABA-A63C-E40B4E21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521" y="1948752"/>
                <a:ext cx="649216" cy="135421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FAAECA07-54E2-E3F6-1A0B-11DB55E72F67}"/>
              </a:ext>
            </a:extLst>
          </p:cNvPr>
          <p:cNvSpPr/>
          <p:nvPr/>
        </p:nvSpPr>
        <p:spPr>
          <a:xfrm>
            <a:off x="1234336" y="834929"/>
            <a:ext cx="1798322" cy="56814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FBA8C39-602B-B6B3-3BF0-70F0E8560B39}"/>
              </a:ext>
            </a:extLst>
          </p:cNvPr>
          <p:cNvSpPr/>
          <p:nvPr/>
        </p:nvSpPr>
        <p:spPr>
          <a:xfrm>
            <a:off x="3615272" y="2908915"/>
            <a:ext cx="1698600" cy="17752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9B170AA-6E80-2793-960F-33EF4C15ED74}"/>
              </a:ext>
            </a:extLst>
          </p:cNvPr>
          <p:cNvSpPr/>
          <p:nvPr/>
        </p:nvSpPr>
        <p:spPr>
          <a:xfrm>
            <a:off x="1549063" y="1633682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3FF4D1E-A4CD-83D7-F5ED-442CB793F7F8}"/>
              </a:ext>
            </a:extLst>
          </p:cNvPr>
          <p:cNvSpPr/>
          <p:nvPr/>
        </p:nvSpPr>
        <p:spPr>
          <a:xfrm>
            <a:off x="1586995" y="3418704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20607A5-3964-09AD-E557-C13DCCB8EFFF}"/>
              </a:ext>
            </a:extLst>
          </p:cNvPr>
          <p:cNvSpPr/>
          <p:nvPr/>
        </p:nvSpPr>
        <p:spPr>
          <a:xfrm>
            <a:off x="1586995" y="5250713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0EAB7C7-C294-C671-A7F6-9E45071C3680}"/>
              </a:ext>
            </a:extLst>
          </p:cNvPr>
          <p:cNvSpPr/>
          <p:nvPr/>
        </p:nvSpPr>
        <p:spPr>
          <a:xfrm>
            <a:off x="3860355" y="3424514"/>
            <a:ext cx="905522" cy="772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AA3D3F-68CA-976C-88C4-744BE17F93B3}"/>
              </a:ext>
            </a:extLst>
          </p:cNvPr>
          <p:cNvSpPr txBox="1"/>
          <p:nvPr/>
        </p:nvSpPr>
        <p:spPr>
          <a:xfrm>
            <a:off x="1850981" y="1828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1A1F73-E57E-0F6F-04CB-4781DFE7D6D8}"/>
              </a:ext>
            </a:extLst>
          </p:cNvPr>
          <p:cNvSpPr txBox="1"/>
          <p:nvPr/>
        </p:nvSpPr>
        <p:spPr>
          <a:xfrm>
            <a:off x="1886492" y="3583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8A6D17-9F09-3B87-890D-01AFBAE4E399}"/>
              </a:ext>
            </a:extLst>
          </p:cNvPr>
          <p:cNvSpPr txBox="1"/>
          <p:nvPr/>
        </p:nvSpPr>
        <p:spPr>
          <a:xfrm>
            <a:off x="1888913" y="5423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06194CB-D7F0-3E37-550B-E43950B5B3C5}"/>
              </a:ext>
            </a:extLst>
          </p:cNvPr>
          <p:cNvCxnSpPr>
            <a:cxnSpLocks/>
          </p:cNvCxnSpPr>
          <p:nvPr/>
        </p:nvCxnSpPr>
        <p:spPr>
          <a:xfrm>
            <a:off x="2509769" y="3804883"/>
            <a:ext cx="13020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EF35D72-71A6-58BA-E86C-D0B3FB57C974}"/>
              </a:ext>
            </a:extLst>
          </p:cNvPr>
          <p:cNvCxnSpPr/>
          <p:nvPr/>
        </p:nvCxnSpPr>
        <p:spPr>
          <a:xfrm>
            <a:off x="2492517" y="2133749"/>
            <a:ext cx="1367838" cy="1418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B7DCEBF-30D7-200E-0931-74E5AC8406A0}"/>
              </a:ext>
            </a:extLst>
          </p:cNvPr>
          <p:cNvCxnSpPr>
            <a:stCxn id="6" idx="6"/>
          </p:cNvCxnSpPr>
          <p:nvPr/>
        </p:nvCxnSpPr>
        <p:spPr>
          <a:xfrm flipV="1">
            <a:off x="2492517" y="4126609"/>
            <a:ext cx="1445663" cy="1510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0306E8-2D1B-EEA1-44B4-CBA3ECFEA08E}"/>
              </a:ext>
            </a:extLst>
          </p:cNvPr>
          <p:cNvSpPr txBox="1"/>
          <p:nvPr/>
        </p:nvSpPr>
        <p:spPr>
          <a:xfrm>
            <a:off x="4159604" y="362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91797F0-2C92-2273-B05B-168DAA557E90}"/>
              </a:ext>
            </a:extLst>
          </p:cNvPr>
          <p:cNvCxnSpPr/>
          <p:nvPr/>
        </p:nvCxnSpPr>
        <p:spPr>
          <a:xfrm>
            <a:off x="4805501" y="3817154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1BECA6B-A974-D13C-7024-E40E07665CB9}"/>
              </a:ext>
            </a:extLst>
          </p:cNvPr>
          <p:cNvSpPr txBox="1"/>
          <p:nvPr/>
        </p:nvSpPr>
        <p:spPr>
          <a:xfrm>
            <a:off x="3628299" y="289667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OUTPUT LAYER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11E5717-7E0E-3774-44DC-651A2C7F992D}"/>
              </a:ext>
            </a:extLst>
          </p:cNvPr>
          <p:cNvSpPr txBox="1"/>
          <p:nvPr/>
        </p:nvSpPr>
        <p:spPr>
          <a:xfrm>
            <a:off x="1258686" y="877234"/>
            <a:ext cx="19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SECOND HIDDEN</a:t>
            </a:r>
          </a:p>
          <a:p>
            <a:r>
              <a:rPr lang="it-IT" b="1" dirty="0">
                <a:solidFill>
                  <a:srgbClr val="FF0000"/>
                </a:solidFill>
              </a:rPr>
              <a:t>         LAYER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5F68F5D-0530-3A44-C217-8ABC524B9E6A}"/>
              </a:ext>
            </a:extLst>
          </p:cNvPr>
          <p:cNvSpPr txBox="1"/>
          <p:nvPr/>
        </p:nvSpPr>
        <p:spPr>
          <a:xfrm>
            <a:off x="1124752" y="126439"/>
            <a:ext cx="364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The output from the output </a:t>
            </a:r>
            <a:r>
              <a:rPr lang="it-IT" u="sng" dirty="0" err="1"/>
              <a:t>layer</a:t>
            </a:r>
            <a:r>
              <a:rPr lang="it-IT" u="sng" dirty="0"/>
              <a:t> </a:t>
            </a:r>
            <a:r>
              <a:rPr lang="it-IT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29852BB-305A-F242-B55D-3BF683B5CD40}"/>
                  </a:ext>
                </a:extLst>
              </p:cNvPr>
              <p:cNvSpPr txBox="1"/>
              <p:nvPr/>
            </p:nvSpPr>
            <p:spPr>
              <a:xfrm>
                <a:off x="6508627" y="5402182"/>
                <a:ext cx="3149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29852BB-305A-F242-B55D-3BF683B5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27" y="5402182"/>
                <a:ext cx="3149645" cy="276999"/>
              </a:xfrm>
              <a:prstGeom prst="rect">
                <a:avLst/>
              </a:prstGeom>
              <a:blipFill>
                <a:blip r:embed="rId2"/>
                <a:stretch>
                  <a:fillRect l="-2132" t="-2174" r="-2326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0D17C2A-177D-962C-5D1F-1B19B72FAB11}"/>
                  </a:ext>
                </a:extLst>
              </p:cNvPr>
              <p:cNvSpPr txBox="1"/>
              <p:nvPr/>
            </p:nvSpPr>
            <p:spPr>
              <a:xfrm>
                <a:off x="7605876" y="4303958"/>
                <a:ext cx="1740669" cy="723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b="0" dirty="0"/>
              </a:p>
              <a:p>
                <a:endParaRPr lang="it-IT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0D17C2A-177D-962C-5D1F-1B19B72F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876" y="4303958"/>
                <a:ext cx="1740669" cy="723275"/>
              </a:xfrm>
              <a:prstGeom prst="rect">
                <a:avLst/>
              </a:prstGeom>
              <a:blipFill>
                <a:blip r:embed="rId3"/>
                <a:stretch>
                  <a:fillRect l="-1053" t="-840" r="-1754" b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E3939B0-CCFE-F4AF-3810-F3DB8C21FB93}"/>
                  </a:ext>
                </a:extLst>
              </p:cNvPr>
              <p:cNvSpPr txBox="1"/>
              <p:nvPr/>
            </p:nvSpPr>
            <p:spPr>
              <a:xfrm>
                <a:off x="6494505" y="4528773"/>
                <a:ext cx="75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2E3939B0-CCFE-F4AF-3810-F3DB8C21F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05" y="4528773"/>
                <a:ext cx="752065" cy="276999"/>
              </a:xfrm>
              <a:prstGeom prst="rect">
                <a:avLst/>
              </a:prstGeom>
              <a:blipFill>
                <a:blip r:embed="rId4"/>
                <a:stretch>
                  <a:fillRect l="-4032" r="-24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3B5BDF-DA6F-2038-BDFA-1B10496ACE25}"/>
                  </a:ext>
                </a:extLst>
              </p:cNvPr>
              <p:cNvSpPr txBox="1"/>
              <p:nvPr/>
            </p:nvSpPr>
            <p:spPr>
              <a:xfrm>
                <a:off x="7168558" y="4042964"/>
                <a:ext cx="56586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7200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it-IT" sz="72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23B5BDF-DA6F-2038-BDFA-1B10496AC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558" y="4042964"/>
                <a:ext cx="565861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83F28C-1051-619D-7B5C-A45B63C8868A}"/>
                  </a:ext>
                </a:extLst>
              </p:cNvPr>
              <p:cNvSpPr txBox="1"/>
              <p:nvPr/>
            </p:nvSpPr>
            <p:spPr>
              <a:xfrm>
                <a:off x="6232004" y="1328012"/>
                <a:ext cx="3868175" cy="1134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83F28C-1051-619D-7B5C-A45B63C88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04" y="1328012"/>
                <a:ext cx="3868175" cy="1134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5137ADB-DCB1-490B-C9EE-C5A24281F485}"/>
                  </a:ext>
                </a:extLst>
              </p:cNvPr>
              <p:cNvSpPr txBox="1"/>
              <p:nvPr/>
            </p:nvSpPr>
            <p:spPr>
              <a:xfrm>
                <a:off x="6214752" y="813616"/>
                <a:ext cx="1002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it-IT" b="1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55137ADB-DCB1-490B-C9EE-C5A24281F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52" y="813616"/>
                <a:ext cx="10021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E523BCD-CF18-D5B3-79B5-6A9E03E65AAF}"/>
                  </a:ext>
                </a:extLst>
              </p:cNvPr>
              <p:cNvSpPr txBox="1"/>
              <p:nvPr/>
            </p:nvSpPr>
            <p:spPr>
              <a:xfrm>
                <a:off x="6611753" y="2436328"/>
                <a:ext cx="1719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E523BCD-CF18-D5B3-79B5-6A9E03E6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753" y="2436328"/>
                <a:ext cx="1719894" cy="276999"/>
              </a:xfrm>
              <a:prstGeom prst="rect">
                <a:avLst/>
              </a:prstGeom>
              <a:blipFill>
                <a:blip r:embed="rId8"/>
                <a:stretch>
                  <a:fillRect l="-2837" t="-4444" r="-283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B896A5-06B1-3D13-DCAC-9EF0E8A9D3D1}"/>
                  </a:ext>
                </a:extLst>
              </p:cNvPr>
              <p:cNvSpPr txBox="1"/>
              <p:nvPr/>
            </p:nvSpPr>
            <p:spPr>
              <a:xfrm>
                <a:off x="6382395" y="1863617"/>
                <a:ext cx="1949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B896A5-06B1-3D13-DCAC-9EF0E8A9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95" y="1863617"/>
                <a:ext cx="1949252" cy="276999"/>
              </a:xfrm>
              <a:prstGeom prst="rect">
                <a:avLst/>
              </a:prstGeom>
              <a:blipFill>
                <a:blip r:embed="rId9"/>
                <a:stretch>
                  <a:fillRect l="-2500" r="-2188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550E4E36-4726-5586-B149-C8486783F2FD}"/>
                  </a:ext>
                </a:extLst>
              </p:cNvPr>
              <p:cNvSpPr txBox="1"/>
              <p:nvPr/>
            </p:nvSpPr>
            <p:spPr>
              <a:xfrm>
                <a:off x="6523836" y="3231426"/>
                <a:ext cx="1365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𝑜𝑙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0" dirty="0"/>
                  <a:t> </a:t>
                </a: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550E4E36-4726-5586-B149-C8486783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36" y="3231426"/>
                <a:ext cx="1365438" cy="276999"/>
              </a:xfrm>
              <a:prstGeom prst="rect">
                <a:avLst/>
              </a:prstGeom>
              <a:blipFill>
                <a:blip r:embed="rId10"/>
                <a:stretch>
                  <a:fillRect l="-5804" t="-2174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DDD814D-D6DB-5D6D-1F12-B1C78131C665}"/>
                  </a:ext>
                </a:extLst>
              </p:cNvPr>
              <p:cNvSpPr txBox="1"/>
              <p:nvPr/>
            </p:nvSpPr>
            <p:spPr>
              <a:xfrm>
                <a:off x="8009229" y="2834419"/>
                <a:ext cx="855940" cy="154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DDD814D-D6DB-5D6D-1F12-B1C78131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229" y="2834419"/>
                <a:ext cx="855940" cy="15467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77C334B-1155-7AEB-0E44-92F8BA5A1302}"/>
                  </a:ext>
                </a:extLst>
              </p:cNvPr>
              <p:cNvSpPr txBox="1"/>
              <p:nvPr/>
            </p:nvSpPr>
            <p:spPr>
              <a:xfrm>
                <a:off x="7612096" y="2589947"/>
                <a:ext cx="64921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977C334B-1155-7AEB-0E44-92F8BA5A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096" y="2589947"/>
                <a:ext cx="649216" cy="13542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87F57AD-0646-EDB3-1B28-0AB25F1B5966}"/>
                  </a:ext>
                </a:extLst>
              </p:cNvPr>
              <p:cNvSpPr txBox="1"/>
              <p:nvPr/>
            </p:nvSpPr>
            <p:spPr>
              <a:xfrm>
                <a:off x="8514017" y="2591938"/>
                <a:ext cx="64921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sz="8800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587F57AD-0646-EDB3-1B28-0AB25F1B5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17" y="2591938"/>
                <a:ext cx="649217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CCCB7C5-86BE-A867-7147-510C6EA82C80}"/>
                  </a:ext>
                </a:extLst>
              </p:cNvPr>
              <p:cNvSpPr txBox="1"/>
              <p:nvPr/>
            </p:nvSpPr>
            <p:spPr>
              <a:xfrm>
                <a:off x="4720051" y="3474532"/>
                <a:ext cx="670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DCCCB7C5-86BE-A867-7147-510C6EA8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51" y="3474532"/>
                <a:ext cx="6705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788AE2C9-D96A-B7F6-FC66-0C4CEEFC9586}"/>
                  </a:ext>
                </a:extLst>
              </p:cNvPr>
              <p:cNvSpPr txBox="1"/>
              <p:nvPr/>
            </p:nvSpPr>
            <p:spPr>
              <a:xfrm rot="2757298">
                <a:off x="2838602" y="2454906"/>
                <a:ext cx="717056" cy="60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788AE2C9-D96A-B7F6-FC66-0C4CEEFC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7298">
                <a:off x="2838602" y="2454906"/>
                <a:ext cx="717056" cy="6070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B55210E-73BC-5420-5F95-7BFF91E948DC}"/>
                  </a:ext>
                </a:extLst>
              </p:cNvPr>
              <p:cNvSpPr txBox="1"/>
              <p:nvPr/>
            </p:nvSpPr>
            <p:spPr>
              <a:xfrm>
                <a:off x="2927588" y="3438421"/>
                <a:ext cx="82311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B55210E-73BC-5420-5F95-7BFF91E9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88" y="3438421"/>
                <a:ext cx="823110" cy="6079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87032E1-0415-BDFC-331D-04EAA5E46BDA}"/>
                  </a:ext>
                </a:extLst>
              </p:cNvPr>
              <p:cNvSpPr txBox="1"/>
              <p:nvPr/>
            </p:nvSpPr>
            <p:spPr>
              <a:xfrm rot="18656028">
                <a:off x="2965406" y="4268167"/>
                <a:ext cx="823110" cy="607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𝑙𝑎𝑦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87032E1-0415-BDFC-331D-04EAA5E4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56028">
                <a:off x="2965406" y="4268167"/>
                <a:ext cx="823110" cy="6079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5884398-AD74-32EA-7D8E-02ACE3BC6766}"/>
                  </a:ext>
                </a:extLst>
              </p:cNvPr>
              <p:cNvSpPr txBox="1"/>
              <p:nvPr/>
            </p:nvSpPr>
            <p:spPr>
              <a:xfrm>
                <a:off x="4644199" y="164744"/>
                <a:ext cx="592335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𝑜𝑙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𝑜𝑙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𝑜𝑙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𝑜𝑙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35884398-AD74-32EA-7D8E-02ACE3BC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199" y="164744"/>
                <a:ext cx="5923353" cy="312650"/>
              </a:xfrm>
              <a:prstGeom prst="rect">
                <a:avLst/>
              </a:prstGeom>
              <a:blipFill>
                <a:blip r:embed="rId18"/>
                <a:stretch>
                  <a:fillRect l="-514" r="-1029" b="-27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7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8E4EC-154E-389D-ED92-AA38E7AC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Clarifications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0621C2-7E3E-4646-9BE6-80ACCE9F2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Giving the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 (weight), </a:t>
                </a:r>
                <a:r>
                  <a:rPr lang="it-IT" dirty="0" err="1"/>
                  <a:t>vector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bias</a:t>
                </a:r>
                <a:r>
                  <a:rPr lang="it-IT" dirty="0"/>
                  <a:t>),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(input), the output for </a:t>
                </a:r>
                <a:r>
                  <a:rPr lang="it-IT" dirty="0" err="1"/>
                  <a:t>each</a:t>
                </a:r>
                <a:r>
                  <a:rPr lang="it-IT" dirty="0"/>
                  <a:t> Layer </a:t>
                </a:r>
                <a:r>
                  <a:rPr lang="it-IT" dirty="0" err="1"/>
                  <a:t>is</a:t>
                </a:r>
                <a:r>
                  <a:rPr lang="it-IT" dirty="0"/>
                  <a:t> made in 3 steps: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 dirty="0" err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(output from linear </a:t>
                </a:r>
                <a:r>
                  <a:rPr lang="it-IT" dirty="0" err="1"/>
                  <a:t>function</a:t>
                </a:r>
                <a:r>
                  <a:rPr lang="it-IT" dirty="0"/>
                  <a:t>)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) (output from </a:t>
                </a:r>
                <a:r>
                  <a:rPr lang="it-IT" dirty="0" err="1"/>
                  <a:t>nonlinear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𝑅𝑒𝐿𝑈</m:t>
                    </m:r>
                  </m:oMath>
                </a14:m>
                <a:r>
                  <a:rPr lang="it-IT" dirty="0"/>
                  <a:t>)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dirty="0"/>
                  <a:t>(output from </a:t>
                </a:r>
                <a:r>
                  <a:rPr lang="it-IT" dirty="0" err="1"/>
                  <a:t>convex</a:t>
                </a:r>
                <a:r>
                  <a:rPr lang="it-IT" dirty="0"/>
                  <a:t> </a:t>
                </a:r>
                <a:r>
                  <a:rPr lang="it-IT" dirty="0" err="1"/>
                  <a:t>combination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dirty="0"/>
                  <a:t> «</a:t>
                </a:r>
                <a:r>
                  <a:rPr lang="it-IT" dirty="0" err="1"/>
                  <a:t>modern</a:t>
                </a:r>
                <a:r>
                  <a:rPr lang="it-IT" dirty="0"/>
                  <a:t> machine learning»)</a:t>
                </a:r>
              </a:p>
              <a:p>
                <a:r>
                  <a:rPr lang="it-IT" dirty="0"/>
                  <a:t>The compact </a:t>
                </a:r>
                <a:r>
                  <a:rPr lang="it-IT" dirty="0" err="1"/>
                  <a:t>form</a:t>
                </a:r>
                <a:r>
                  <a:rPr lang="it-IT" dirty="0"/>
                  <a:t> to descrive the output for </a:t>
                </a:r>
                <a:r>
                  <a:rPr lang="it-IT" dirty="0" err="1"/>
                  <a:t>each</a:t>
                </a:r>
                <a:r>
                  <a:rPr lang="it-IT" dirty="0"/>
                  <a:t> Layer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0621C2-7E3E-4646-9BE6-80ACCE9F2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365E7B2-3687-1393-A114-B898B3E43B73}"/>
                  </a:ext>
                </a:extLst>
              </p:cNvPr>
              <p:cNvSpPr txBox="1"/>
              <p:nvPr/>
            </p:nvSpPr>
            <p:spPr>
              <a:xfrm>
                <a:off x="1332781" y="5768186"/>
                <a:ext cx="7043723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it-IT" sz="28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it-IT" sz="2800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i="1" dirty="0" err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365E7B2-3687-1393-A114-B898B3E4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81" y="5768186"/>
                <a:ext cx="704372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45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9C126-7569-FE99-DB12-6CB2F9D2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Coding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639150-DD89-F72E-F3BC-ED4F7F65DE31}"/>
              </a:ext>
            </a:extLst>
          </p:cNvPr>
          <p:cNvSpPr txBox="1"/>
          <p:nvPr/>
        </p:nvSpPr>
        <p:spPr>
          <a:xfrm>
            <a:off x="938868" y="1859339"/>
            <a:ext cx="56045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PROJECT FILES:</a:t>
            </a:r>
          </a:p>
          <a:p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b="1" dirty="0"/>
              <a:t>main.py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layer_linear_fun.py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layer_ReLU_fun.py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layer_convex_comb_fun.py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trainingNN_fun.py</a:t>
            </a:r>
          </a:p>
          <a:p>
            <a:pPr marL="285750" indent="-285750">
              <a:buFontTx/>
              <a:buChar char="-"/>
            </a:pPr>
            <a:r>
              <a:rPr lang="it-IT" sz="2800" b="1" dirty="0"/>
              <a:t>layer_class.py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3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1984</Words>
  <Application>Microsoft Office PowerPoint</Application>
  <PresentationFormat>Widescreen</PresentationFormat>
  <Paragraphs>342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di Office</vt:lpstr>
      <vt:lpstr>Neural networks    </vt:lpstr>
      <vt:lpstr>Contents</vt:lpstr>
      <vt:lpstr>Software needs</vt:lpstr>
      <vt:lpstr>NN architecture (example feed-forward case)</vt:lpstr>
      <vt:lpstr>Presentazione standard di PowerPoint</vt:lpstr>
      <vt:lpstr>Presentazione standard di PowerPoint</vt:lpstr>
      <vt:lpstr>Presentazione standard di PowerPoint</vt:lpstr>
      <vt:lpstr>Clarifications</vt:lpstr>
      <vt:lpstr>Coding </vt:lpstr>
      <vt:lpstr>Create the NN</vt:lpstr>
      <vt:lpstr>Training of the NN</vt:lpstr>
      <vt:lpstr>Clarification</vt:lpstr>
      <vt:lpstr>Presentazione standard di PowerPoint</vt:lpstr>
      <vt:lpstr>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Matteo</dc:creator>
  <cp:lastModifiedBy>Matteo</cp:lastModifiedBy>
  <cp:revision>391</cp:revision>
  <dcterms:created xsi:type="dcterms:W3CDTF">2022-12-10T21:35:38Z</dcterms:created>
  <dcterms:modified xsi:type="dcterms:W3CDTF">2023-02-08T11:39:28Z</dcterms:modified>
</cp:coreProperties>
</file>