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A0E7-BC81-31C2-DB97-AB85ED622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E64C-D0C8-A2CD-3C01-F2BBED0EE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B03C-4E1F-9FB5-EBF1-1A1E873F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66B5-42B9-AFDA-2CCB-F22BC05D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8659-32F0-2930-37CA-95F05FE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36C-C415-E1FD-EE01-687A8F3D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21F7-1FD4-8E57-A68E-3888473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F67B-89F1-5114-99C5-882EC271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F7D4-0004-0275-74B5-C9C16DD6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FC4F-FBF4-ABE3-3C8D-FD74C520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7A3F8-261E-18C8-2CF3-7927C6A3C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80A2D-F15F-55B8-FD2C-B7FB0D41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D9A4-78BC-B73C-0FCE-04D4E54C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FA35-96D7-BD4D-FA3C-76952A80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8ECAF-F3E3-9BDC-1547-6C5508C2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9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8996-103E-D38D-86B1-70872BC8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7CBF-92B4-47F5-A4BC-7408D6B99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FF16-E3A5-5FF4-7A82-EB2AC914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9490-38E8-B281-6E21-99601056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9B149-ECAA-FE8B-07C9-FF50C7A3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5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F9DA-89F3-9CEA-2AF5-65CC8981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EC53-23E5-C891-A207-8D9303AB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9781-7414-1CCB-DE84-3780C483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07FC-FE84-3812-1F4E-B5D26203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47E4-E16B-2C83-D09D-58609C52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2A7C-D0C7-0406-A9D2-98B7FF60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1DDAA-3C1F-88A7-C818-221D6378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7542-EA2D-47B9-31C2-03F8FA95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EBA3-1BDB-D903-E250-540665BD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8CE8-E935-D24C-93FB-2C2DF6F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4A90-E2DA-D47D-0D15-B3A1D4CB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7A7A-FE95-80AC-574E-C1D6996C0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35D1B-E5EF-D69D-A4CE-6B1E37E6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94EC-A6EA-7671-DA72-80C2F50D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5234-5C23-DB55-256F-B68D3F58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BEAF8-0CA2-9771-985C-89328A38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2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79FB-392F-976D-91F0-B3A607A1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A25C-6B5A-5F5F-9ED9-4F18066F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0421-2D44-F0AD-3C42-6A4DCA43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DF98F-AA33-661E-1295-A16A108E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C0F06-E108-D97F-905D-86BF0C468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3CE23-C1B9-5D93-C0E0-77DCC15A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48029-CDCC-35A3-757D-63052FBF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D532F-D3E6-1B9D-47B6-9619DD1A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9702-5CFD-4119-5A7B-6C91CD85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72EE2-18CF-541E-1F35-78AB4F96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5F47A-6597-D947-6DBD-DA77391B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6DD26-19EA-C778-8B67-0E6A1027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8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CF32-32A9-F150-7567-54E37F81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28614-F59B-9D72-0C72-284B102C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7786E-01C2-1D92-EDAE-5CADA0A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6A9-4BEF-5E5C-7588-DAF4A0A8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F463-8F44-ADD7-FE0A-75641AFA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9857A-229E-A727-CB81-88AD386C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D94A-75B6-6AC3-B0E3-F9EA71E6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0E5E-8957-49AE-143B-7A5C4419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FD86-B5B6-1C46-0FC5-8B8D95ED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3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36EA-43BC-107A-A50C-171AE15A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CB436-451B-E63B-2A75-98EC9B220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C815C-2E80-585F-80B3-3FD37505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1262B-47C5-3094-587B-08B4C4BE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963DA-B535-DCA0-DE77-48B6BB2D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2E785-8681-F48A-0465-292C2021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1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3127C-3B3C-2672-49C1-D21DA0C0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124FB-7F38-A3D9-F89B-D4F4B9A9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2FC5-6515-FB82-5988-4C8BB7923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C9BE-1D19-4C09-A3FF-1B98CA72B30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80B3-102A-A843-A831-9F19A81CB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59B3-F24A-571A-5C68-6EA49E0CD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1A56-069A-4609-92C8-09E5D3A2F5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B143-2B5A-3F68-2683-FD808F74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Welcome to our </a:t>
            </a:r>
            <a:br>
              <a:rPr lang="en-US" dirty="0"/>
            </a:br>
            <a:r>
              <a:rPr lang="en-US" dirty="0"/>
              <a:t>Employee Management System</a:t>
            </a:r>
            <a:br>
              <a:rPr lang="en-US" dirty="0"/>
            </a:br>
            <a:r>
              <a:rPr lang="en-US" dirty="0"/>
              <a:t>[Your Group Name and Email]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38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19B5-0A15-F52B-7797-375EA574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458" y="2201759"/>
            <a:ext cx="10515600" cy="1325563"/>
          </a:xfrm>
        </p:spPr>
        <p:txBody>
          <a:bodyPr/>
          <a:lstStyle/>
          <a:p>
            <a:r>
              <a:rPr lang="en-US" dirty="0"/>
              <a:t>Thank you for your time and attention.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4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7C22-649A-A53D-3BF3-36A46672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1376516"/>
            <a:ext cx="10515600" cy="3628103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/>
              <a:t>Current Way/Problem:</a:t>
            </a:r>
            <a:br>
              <a:rPr lang="en-US" sz="3500" b="1" dirty="0"/>
            </a:br>
            <a:br>
              <a:rPr lang="en-US" sz="3500" b="1" dirty="0"/>
            </a:br>
            <a:r>
              <a:rPr lang="en-US" sz="3500" dirty="0"/>
              <a:t>Traditional employee data management using manual records is not very handy and one can have hard time keeping the record save/clean/secure.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54646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F857-3CE5-F5B9-CBFD-44AC698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15" y="1347020"/>
            <a:ext cx="10515600" cy="3087328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/>
              <a:t>Solution – Employees Management Program</a:t>
            </a:r>
            <a:br>
              <a:rPr lang="en-US" sz="3500" b="1" dirty="0"/>
            </a:br>
            <a:br>
              <a:rPr lang="en-US" sz="3500" b="1" dirty="0"/>
            </a:br>
            <a:r>
              <a:rPr lang="en-US" sz="3500" dirty="0"/>
              <a:t>Our project revolutionizes employee data management.</a:t>
            </a:r>
            <a:br>
              <a:rPr lang="en-US" sz="3500" dirty="0"/>
            </a:br>
            <a:r>
              <a:rPr lang="en-US" sz="3500" dirty="0"/>
              <a:t>Introducing a user-friendly, Employee Management System.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30925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5615-6A14-EEC4-A98A-DEE11D9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858"/>
            <a:ext cx="10515600" cy="3087329"/>
          </a:xfrm>
        </p:spPr>
        <p:txBody>
          <a:bodyPr>
            <a:normAutofit/>
          </a:bodyPr>
          <a:lstStyle/>
          <a:p>
            <a:r>
              <a:rPr lang="en-US" sz="3500" b="1" dirty="0"/>
              <a:t>Key Features:</a:t>
            </a:r>
            <a:br>
              <a:rPr lang="en-US" sz="3500" b="1" dirty="0"/>
            </a:br>
            <a:br>
              <a:rPr lang="en-US" sz="3500" dirty="0"/>
            </a:br>
            <a:r>
              <a:rPr lang="en-US" sz="3500" dirty="0"/>
              <a:t>- Add, delete, update, and display employee information.</a:t>
            </a:r>
            <a:br>
              <a:rPr lang="en-US" sz="3500" dirty="0"/>
            </a:br>
            <a:r>
              <a:rPr lang="en-US" sz="3500" dirty="0"/>
              <a:t>- User and admin panels for personalized interactions.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7422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BF43-65D0-468B-04BB-D4D508DD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464"/>
            <a:ext cx="10515600" cy="3923071"/>
          </a:xfrm>
        </p:spPr>
        <p:txBody>
          <a:bodyPr>
            <a:normAutofit fontScale="90000"/>
          </a:bodyPr>
          <a:lstStyle/>
          <a:p>
            <a:r>
              <a:rPr lang="en-US" sz="3500" b="1" dirty="0"/>
              <a:t>Description:</a:t>
            </a:r>
            <a:br>
              <a:rPr lang="en-US" sz="3500" dirty="0"/>
            </a:br>
            <a:br>
              <a:rPr lang="en-US" sz="3500" dirty="0"/>
            </a:br>
            <a:r>
              <a:rPr lang="en-US" sz="3500" dirty="0"/>
              <a:t>- Developed using C++, OOP, and DSA principles.</a:t>
            </a:r>
            <a:br>
              <a:rPr lang="en-US" sz="3500" dirty="0"/>
            </a:br>
            <a:r>
              <a:rPr lang="en-US" sz="3500" dirty="0"/>
              <a:t>- Step-by-step addition of features based on a well-organized plan.</a:t>
            </a:r>
            <a:br>
              <a:rPr lang="en-US" sz="3500" dirty="0"/>
            </a:br>
            <a:r>
              <a:rPr lang="en-US" sz="3500" dirty="0"/>
              <a:t>- Hosting: Not hosted yet, aiming for GitHub Pages for accessibility.</a:t>
            </a:r>
            <a:br>
              <a:rPr lang="en-US" sz="3500" dirty="0"/>
            </a:b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50767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635F-AEB3-C193-4294-5CD84306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1" y="983227"/>
            <a:ext cx="10515600" cy="3529780"/>
          </a:xfrm>
        </p:spPr>
        <p:txBody>
          <a:bodyPr>
            <a:normAutofit/>
          </a:bodyPr>
          <a:lstStyle/>
          <a:p>
            <a:r>
              <a:rPr lang="en-US" sz="3500" b="1" dirty="0"/>
              <a:t>Methodology:</a:t>
            </a:r>
            <a:br>
              <a:rPr lang="en-US" sz="3500" b="1" dirty="0"/>
            </a:br>
            <a:br>
              <a:rPr lang="en-US" sz="3500" dirty="0"/>
            </a:br>
            <a:r>
              <a:rPr lang="en-US" sz="3500" dirty="0"/>
              <a:t>- Manual testing, covering all functionalities.</a:t>
            </a:r>
            <a:br>
              <a:rPr lang="en-US" sz="3500" dirty="0"/>
            </a:br>
            <a:r>
              <a:rPr lang="en-US" sz="3500" dirty="0"/>
              <a:t>- Results: Efficient data management, reduced errors, and improved user experience.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33185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49C2-CF42-2B82-7F42-481FE3A7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97" y="3070788"/>
            <a:ext cx="3065206" cy="716423"/>
          </a:xfrm>
        </p:spPr>
        <p:txBody>
          <a:bodyPr>
            <a:normAutofit fontScale="90000"/>
          </a:bodyPr>
          <a:lstStyle/>
          <a:p>
            <a:r>
              <a:rPr lang="en-US" dirty="0"/>
              <a:t>[Live Demo ]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98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083-7D30-7351-023A-714547DF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8" y="1348351"/>
            <a:ext cx="10515600" cy="2584552"/>
          </a:xfrm>
        </p:spPr>
        <p:txBody>
          <a:bodyPr>
            <a:normAutofit/>
          </a:bodyPr>
          <a:lstStyle/>
          <a:p>
            <a:r>
              <a:rPr lang="en-US" sz="3500" b="1" dirty="0"/>
              <a:t>Potential Improvements:</a:t>
            </a:r>
            <a:br>
              <a:rPr lang="en-US" sz="3500" b="1" dirty="0"/>
            </a:br>
            <a:br>
              <a:rPr lang="en-US" sz="3500" dirty="0"/>
            </a:br>
            <a:r>
              <a:rPr lang="en-US" sz="3500" dirty="0"/>
              <a:t>- Enhanced UI for better user experience.</a:t>
            </a:r>
            <a:br>
              <a:rPr lang="en-US" sz="3500" dirty="0"/>
            </a:br>
            <a:r>
              <a:rPr lang="en-US" sz="3500" dirty="0"/>
              <a:t>- Integration of advanced data analysis features.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417891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11B3-F4B7-C0F0-B630-ECF7094C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229" y="2766218"/>
            <a:ext cx="1521542" cy="1325563"/>
          </a:xfrm>
        </p:spPr>
        <p:txBody>
          <a:bodyPr/>
          <a:lstStyle/>
          <a:p>
            <a:r>
              <a:rPr lang="en-US" dirty="0"/>
              <a:t>Q/As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98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our  Employee Management System [Your Group Name and Email]</vt:lpstr>
      <vt:lpstr>Current Way/Problem:  Traditional employee data management using manual records is not very handy and one can have hard time keeping the record save/clean/secure.</vt:lpstr>
      <vt:lpstr>Solution – Employees Management Program  Our project revolutionizes employee data management. Introducing a user-friendly, Employee Management System.</vt:lpstr>
      <vt:lpstr>Key Features:  - Add, delete, update, and display employee information. - User and admin panels for personalized interactions.</vt:lpstr>
      <vt:lpstr>Description:  - Developed using C++, OOP, and DSA principles. - Step-by-step addition of features based on a well-organized plan. - Hosting: Not hosted yet, aiming for GitHub Pages for accessibility. </vt:lpstr>
      <vt:lpstr>Methodology:  - Manual testing, covering all functionalities. - Results: Efficient data management, reduced errors, and improved user experience.</vt:lpstr>
      <vt:lpstr>[Live Demo ] </vt:lpstr>
      <vt:lpstr>Potential Improvements:  - Enhanced UI for better user experience. - Integration of advanced data analysis features.</vt:lpstr>
      <vt:lpstr>Q/As</vt:lpstr>
      <vt:lpstr>Thank you for your time and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 Employee Management System [Your Group Name and Email]</dc:title>
  <dc:creator>bsce19042</dc:creator>
  <cp:lastModifiedBy>bsce19042</cp:lastModifiedBy>
  <cp:revision>1</cp:revision>
  <dcterms:created xsi:type="dcterms:W3CDTF">2023-12-13T17:17:01Z</dcterms:created>
  <dcterms:modified xsi:type="dcterms:W3CDTF">2023-12-13T17:17:44Z</dcterms:modified>
</cp:coreProperties>
</file>