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6D53A-06C0-49B3-AA5D-04D28C0C133B}" v="11" dt="2025-10-25T09:44:22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4660"/>
  </p:normalViewPr>
  <p:slideViewPr>
    <p:cSldViewPr snapToGrid="0">
      <p:cViewPr>
        <p:scale>
          <a:sx n="100" d="100"/>
          <a:sy n="100" d="100"/>
        </p:scale>
        <p:origin x="-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dali Abdiu (s)" userId="6ba2def0-b9b1-4049-863c-8bfc2eb26721" providerId="ADAL" clId="{45502CF0-928D-44D5-8886-D139521CFA9E}"/>
    <pc:docChg chg="custSel addSld modSld">
      <pc:chgData name="Mehmedali Abdiu (s)" userId="6ba2def0-b9b1-4049-863c-8bfc2eb26721" providerId="ADAL" clId="{45502CF0-928D-44D5-8886-D139521CFA9E}" dt="2025-10-25T10:08:48.840" v="1658" actId="20577"/>
      <pc:docMkLst>
        <pc:docMk/>
      </pc:docMkLst>
      <pc:sldChg chg="delSp modSp mod">
        <pc:chgData name="Mehmedali Abdiu (s)" userId="6ba2def0-b9b1-4049-863c-8bfc2eb26721" providerId="ADAL" clId="{45502CF0-928D-44D5-8886-D139521CFA9E}" dt="2025-10-25T09:15:26.630" v="2" actId="1076"/>
        <pc:sldMkLst>
          <pc:docMk/>
          <pc:sldMk cId="1992920479" sldId="256"/>
        </pc:sldMkLst>
        <pc:spChg chg="mod">
          <ac:chgData name="Mehmedali Abdiu (s)" userId="6ba2def0-b9b1-4049-863c-8bfc2eb26721" providerId="ADAL" clId="{45502CF0-928D-44D5-8886-D139521CFA9E}" dt="2025-10-25T09:15:26.630" v="2" actId="1076"/>
          <ac:spMkLst>
            <pc:docMk/>
            <pc:sldMk cId="1992920479" sldId="256"/>
            <ac:spMk id="107" creationId="{A7EC1E21-473C-E86B-9912-CBD3FB09853C}"/>
          </ac:spMkLst>
        </pc:spChg>
        <pc:spChg chg="del">
          <ac:chgData name="Mehmedali Abdiu (s)" userId="6ba2def0-b9b1-4049-863c-8bfc2eb26721" providerId="ADAL" clId="{45502CF0-928D-44D5-8886-D139521CFA9E}" dt="2025-10-25T09:15:20.547" v="0" actId="478"/>
          <ac:spMkLst>
            <pc:docMk/>
            <pc:sldMk cId="1992920479" sldId="256"/>
            <ac:spMk id="111" creationId="{0ABB0EFE-F03C-1EE5-76B3-AEE995A17243}"/>
          </ac:spMkLst>
        </pc:spChg>
        <pc:cxnChg chg="mod">
          <ac:chgData name="Mehmedali Abdiu (s)" userId="6ba2def0-b9b1-4049-863c-8bfc2eb26721" providerId="ADAL" clId="{45502CF0-928D-44D5-8886-D139521CFA9E}" dt="2025-10-25T09:15:26.630" v="2" actId="1076"/>
          <ac:cxnSpMkLst>
            <pc:docMk/>
            <pc:sldMk cId="1992920479" sldId="256"/>
            <ac:cxnSpMk id="109" creationId="{F4D59125-B944-BE04-2E9C-34A1AFC40855}"/>
          </ac:cxnSpMkLst>
        </pc:cxnChg>
        <pc:cxnChg chg="del mod">
          <ac:chgData name="Mehmedali Abdiu (s)" userId="6ba2def0-b9b1-4049-863c-8bfc2eb26721" providerId="ADAL" clId="{45502CF0-928D-44D5-8886-D139521CFA9E}" dt="2025-10-25T09:15:21.774" v="1" actId="478"/>
          <ac:cxnSpMkLst>
            <pc:docMk/>
            <pc:sldMk cId="1992920479" sldId="256"/>
            <ac:cxnSpMk id="113" creationId="{D3698042-CBA8-4FEE-B99C-8D470BF74433}"/>
          </ac:cxnSpMkLst>
        </pc:cxnChg>
      </pc:sldChg>
      <pc:sldChg chg="delSp modSp new mod">
        <pc:chgData name="Mehmedali Abdiu (s)" userId="6ba2def0-b9b1-4049-863c-8bfc2eb26721" providerId="ADAL" clId="{45502CF0-928D-44D5-8886-D139521CFA9E}" dt="2025-10-25T10:08:48.840" v="1658" actId="20577"/>
        <pc:sldMkLst>
          <pc:docMk/>
          <pc:sldMk cId="849298903" sldId="257"/>
        </pc:sldMkLst>
        <pc:spChg chg="del mod">
          <ac:chgData name="Mehmedali Abdiu (s)" userId="6ba2def0-b9b1-4049-863c-8bfc2eb26721" providerId="ADAL" clId="{45502CF0-928D-44D5-8886-D139521CFA9E}" dt="2025-10-25T09:56:37.356" v="1334" actId="478"/>
          <ac:spMkLst>
            <pc:docMk/>
            <pc:sldMk cId="849298903" sldId="257"/>
            <ac:spMk id="2" creationId="{C6F2CA12-CBA4-4CD2-0A04-0FD44FEAF67F}"/>
          </ac:spMkLst>
        </pc:spChg>
        <pc:spChg chg="mod">
          <ac:chgData name="Mehmedali Abdiu (s)" userId="6ba2def0-b9b1-4049-863c-8bfc2eb26721" providerId="ADAL" clId="{45502CF0-928D-44D5-8886-D139521CFA9E}" dt="2025-10-25T10:08:48.840" v="1658" actId="20577"/>
          <ac:spMkLst>
            <pc:docMk/>
            <pc:sldMk cId="849298903" sldId="257"/>
            <ac:spMk id="3" creationId="{C66BBB5F-A274-BF08-7DA4-755C20EFFD6E}"/>
          </ac:spMkLst>
        </pc:spChg>
      </pc:sldChg>
      <pc:sldChg chg="addSp delSp modSp new mod">
        <pc:chgData name="Mehmedali Abdiu (s)" userId="6ba2def0-b9b1-4049-863c-8bfc2eb26721" providerId="ADAL" clId="{45502CF0-928D-44D5-8886-D139521CFA9E}" dt="2025-10-25T09:30:07.239" v="296" actId="11529"/>
        <pc:sldMkLst>
          <pc:docMk/>
          <pc:sldMk cId="3730357880" sldId="258"/>
        </pc:sldMkLst>
        <pc:spChg chg="del">
          <ac:chgData name="Mehmedali Abdiu (s)" userId="6ba2def0-b9b1-4049-863c-8bfc2eb26721" providerId="ADAL" clId="{45502CF0-928D-44D5-8886-D139521CFA9E}" dt="2025-10-25T09:24:21.413" v="205" actId="478"/>
          <ac:spMkLst>
            <pc:docMk/>
            <pc:sldMk cId="3730357880" sldId="258"/>
            <ac:spMk id="2" creationId="{62F77D8F-B5A9-1A73-D78C-5078B3599817}"/>
          </ac:spMkLst>
        </pc:spChg>
        <pc:spChg chg="del">
          <ac:chgData name="Mehmedali Abdiu (s)" userId="6ba2def0-b9b1-4049-863c-8bfc2eb26721" providerId="ADAL" clId="{45502CF0-928D-44D5-8886-D139521CFA9E}" dt="2025-10-25T09:24:23.498" v="206" actId="478"/>
          <ac:spMkLst>
            <pc:docMk/>
            <pc:sldMk cId="3730357880" sldId="258"/>
            <ac:spMk id="3" creationId="{3232079B-6DDA-3E97-433A-67656325C16B}"/>
          </ac:spMkLst>
        </pc:spChg>
        <pc:spChg chg="add del mod">
          <ac:chgData name="Mehmedali Abdiu (s)" userId="6ba2def0-b9b1-4049-863c-8bfc2eb26721" providerId="ADAL" clId="{45502CF0-928D-44D5-8886-D139521CFA9E}" dt="2025-10-25T09:24:36.986" v="210" actId="478"/>
          <ac:spMkLst>
            <pc:docMk/>
            <pc:sldMk cId="3730357880" sldId="258"/>
            <ac:spMk id="4" creationId="{DFF6FC0E-D0A4-724E-3B47-3AEBFE2F138A}"/>
          </ac:spMkLst>
        </pc:spChg>
        <pc:spChg chg="add mod">
          <ac:chgData name="Mehmedali Abdiu (s)" userId="6ba2def0-b9b1-4049-863c-8bfc2eb26721" providerId="ADAL" clId="{45502CF0-928D-44D5-8886-D139521CFA9E}" dt="2025-10-25T09:26:44.423" v="263" actId="1076"/>
          <ac:spMkLst>
            <pc:docMk/>
            <pc:sldMk cId="3730357880" sldId="258"/>
            <ac:spMk id="5" creationId="{3187FA81-B37F-3F5D-5155-0660C5925B44}"/>
          </ac:spMkLst>
        </pc:spChg>
        <pc:spChg chg="add mod">
          <ac:chgData name="Mehmedali Abdiu (s)" userId="6ba2def0-b9b1-4049-863c-8bfc2eb26721" providerId="ADAL" clId="{45502CF0-928D-44D5-8886-D139521CFA9E}" dt="2025-10-25T09:26:47.574" v="264" actId="1076"/>
          <ac:spMkLst>
            <pc:docMk/>
            <pc:sldMk cId="3730357880" sldId="258"/>
            <ac:spMk id="6" creationId="{6CC2D986-4237-AE24-7BDB-491B78BD3581}"/>
          </ac:spMkLst>
        </pc:spChg>
        <pc:spChg chg="add mod">
          <ac:chgData name="Mehmedali Abdiu (s)" userId="6ba2def0-b9b1-4049-863c-8bfc2eb26721" providerId="ADAL" clId="{45502CF0-928D-44D5-8886-D139521CFA9E}" dt="2025-10-25T09:26:50.445" v="265" actId="1076"/>
          <ac:spMkLst>
            <pc:docMk/>
            <pc:sldMk cId="3730357880" sldId="258"/>
            <ac:spMk id="7" creationId="{478B44F2-4945-D035-D888-4C8599F1EE78}"/>
          </ac:spMkLst>
        </pc:spChg>
        <pc:spChg chg="add mod">
          <ac:chgData name="Mehmedali Abdiu (s)" userId="6ba2def0-b9b1-4049-863c-8bfc2eb26721" providerId="ADAL" clId="{45502CF0-928D-44D5-8886-D139521CFA9E}" dt="2025-10-25T09:26:53.922" v="266" actId="1076"/>
          <ac:spMkLst>
            <pc:docMk/>
            <pc:sldMk cId="3730357880" sldId="258"/>
            <ac:spMk id="8" creationId="{4F43B78F-0BA6-E822-5C21-10228E27E364}"/>
          </ac:spMkLst>
        </pc:spChg>
        <pc:spChg chg="add mod">
          <ac:chgData name="Mehmedali Abdiu (s)" userId="6ba2def0-b9b1-4049-863c-8bfc2eb26721" providerId="ADAL" clId="{45502CF0-928D-44D5-8886-D139521CFA9E}" dt="2025-10-25T09:27:13.569" v="271" actId="1076"/>
          <ac:spMkLst>
            <pc:docMk/>
            <pc:sldMk cId="3730357880" sldId="258"/>
            <ac:spMk id="9" creationId="{FD0A28A6-D262-4C8F-5881-DAFC3091664E}"/>
          </ac:spMkLst>
        </pc:spChg>
        <pc:spChg chg="add mod">
          <ac:chgData name="Mehmedali Abdiu (s)" userId="6ba2def0-b9b1-4049-863c-8bfc2eb26721" providerId="ADAL" clId="{45502CF0-928D-44D5-8886-D139521CFA9E}" dt="2025-10-25T09:27:33.313" v="276" actId="1076"/>
          <ac:spMkLst>
            <pc:docMk/>
            <pc:sldMk cId="3730357880" sldId="258"/>
            <ac:spMk id="10" creationId="{B7D74853-8452-9574-67CA-1642DFBCE7DE}"/>
          </ac:spMkLst>
        </pc:spChg>
        <pc:spChg chg="add mod">
          <ac:chgData name="Mehmedali Abdiu (s)" userId="6ba2def0-b9b1-4049-863c-8bfc2eb26721" providerId="ADAL" clId="{45502CF0-928D-44D5-8886-D139521CFA9E}" dt="2025-10-25T09:27:33.313" v="276" actId="1076"/>
          <ac:spMkLst>
            <pc:docMk/>
            <pc:sldMk cId="3730357880" sldId="258"/>
            <ac:spMk id="11" creationId="{1C542889-76ED-D8F6-6988-857A1B671195}"/>
          </ac:spMkLst>
        </pc:spChg>
        <pc:spChg chg="add mod">
          <ac:chgData name="Mehmedali Abdiu (s)" userId="6ba2def0-b9b1-4049-863c-8bfc2eb26721" providerId="ADAL" clId="{45502CF0-928D-44D5-8886-D139521CFA9E}" dt="2025-10-25T09:27:45.390" v="278" actId="1076"/>
          <ac:spMkLst>
            <pc:docMk/>
            <pc:sldMk cId="3730357880" sldId="258"/>
            <ac:spMk id="12" creationId="{FCC47784-33F9-5813-A189-0FA40682E8D0}"/>
          </ac:spMkLst>
        </pc:spChg>
        <pc:spChg chg="add mod">
          <ac:chgData name="Mehmedali Abdiu (s)" userId="6ba2def0-b9b1-4049-863c-8bfc2eb26721" providerId="ADAL" clId="{45502CF0-928D-44D5-8886-D139521CFA9E}" dt="2025-10-25T09:27:45.390" v="278" actId="1076"/>
          <ac:spMkLst>
            <pc:docMk/>
            <pc:sldMk cId="3730357880" sldId="258"/>
            <ac:spMk id="13" creationId="{992DA73C-5320-A31A-BA80-0D8259CC57BD}"/>
          </ac:spMkLst>
        </pc:spChg>
        <pc:spChg chg="add mod">
          <ac:chgData name="Mehmedali Abdiu (s)" userId="6ba2def0-b9b1-4049-863c-8bfc2eb26721" providerId="ADAL" clId="{45502CF0-928D-44D5-8886-D139521CFA9E}" dt="2025-10-25T09:27:50.416" v="279"/>
          <ac:spMkLst>
            <pc:docMk/>
            <pc:sldMk cId="3730357880" sldId="258"/>
            <ac:spMk id="14" creationId="{F6191C46-2B3F-35EA-1861-7F9F0F35837B}"/>
          </ac:spMkLst>
        </pc:spChg>
        <pc:spChg chg="add mod">
          <ac:chgData name="Mehmedali Abdiu (s)" userId="6ba2def0-b9b1-4049-863c-8bfc2eb26721" providerId="ADAL" clId="{45502CF0-928D-44D5-8886-D139521CFA9E}" dt="2025-10-25T09:27:50.416" v="279"/>
          <ac:spMkLst>
            <pc:docMk/>
            <pc:sldMk cId="3730357880" sldId="258"/>
            <ac:spMk id="15" creationId="{DD84924E-66C8-3257-49C5-91EBC0448C74}"/>
          </ac:spMkLst>
        </pc:spChg>
        <pc:spChg chg="add mod">
          <ac:chgData name="Mehmedali Abdiu (s)" userId="6ba2def0-b9b1-4049-863c-8bfc2eb26721" providerId="ADAL" clId="{45502CF0-928D-44D5-8886-D139521CFA9E}" dt="2025-10-25T09:27:59.384" v="281" actId="1076"/>
          <ac:spMkLst>
            <pc:docMk/>
            <pc:sldMk cId="3730357880" sldId="258"/>
            <ac:spMk id="16" creationId="{EACBE9B6-28B2-B702-7254-C498C5708EFB}"/>
          </ac:spMkLst>
        </pc:spChg>
        <pc:spChg chg="add mod">
          <ac:chgData name="Mehmedali Abdiu (s)" userId="6ba2def0-b9b1-4049-863c-8bfc2eb26721" providerId="ADAL" clId="{45502CF0-928D-44D5-8886-D139521CFA9E}" dt="2025-10-25T09:28:06.671" v="283" actId="1076"/>
          <ac:spMkLst>
            <pc:docMk/>
            <pc:sldMk cId="3730357880" sldId="258"/>
            <ac:spMk id="17" creationId="{2FFE64DB-D5A3-E666-F9B8-5AA61859447E}"/>
          </ac:spMkLst>
        </pc:spChg>
        <pc:cxnChg chg="add">
          <ac:chgData name="Mehmedali Abdiu (s)" userId="6ba2def0-b9b1-4049-863c-8bfc2eb26721" providerId="ADAL" clId="{45502CF0-928D-44D5-8886-D139521CFA9E}" dt="2025-10-25T09:28:12.866" v="284" actId="11529"/>
          <ac:cxnSpMkLst>
            <pc:docMk/>
            <pc:sldMk cId="3730357880" sldId="258"/>
            <ac:cxnSpMk id="19" creationId="{0816CE1E-98BA-F0F1-DBD5-E5524B81988F}"/>
          </ac:cxnSpMkLst>
        </pc:cxnChg>
        <pc:cxnChg chg="add">
          <ac:chgData name="Mehmedali Abdiu (s)" userId="6ba2def0-b9b1-4049-863c-8bfc2eb26721" providerId="ADAL" clId="{45502CF0-928D-44D5-8886-D139521CFA9E}" dt="2025-10-25T09:28:20.466" v="285" actId="11529"/>
          <ac:cxnSpMkLst>
            <pc:docMk/>
            <pc:sldMk cId="3730357880" sldId="258"/>
            <ac:cxnSpMk id="21" creationId="{1F0261C4-0875-156B-5694-A1581F2C374A}"/>
          </ac:cxnSpMkLst>
        </pc:cxnChg>
        <pc:cxnChg chg="add">
          <ac:chgData name="Mehmedali Abdiu (s)" userId="6ba2def0-b9b1-4049-863c-8bfc2eb26721" providerId="ADAL" clId="{45502CF0-928D-44D5-8886-D139521CFA9E}" dt="2025-10-25T09:28:39.017" v="286" actId="11529"/>
          <ac:cxnSpMkLst>
            <pc:docMk/>
            <pc:sldMk cId="3730357880" sldId="258"/>
            <ac:cxnSpMk id="23" creationId="{F1EBCF9F-A1E1-6EBF-A289-575A375E0A81}"/>
          </ac:cxnSpMkLst>
        </pc:cxnChg>
        <pc:cxnChg chg="add">
          <ac:chgData name="Mehmedali Abdiu (s)" userId="6ba2def0-b9b1-4049-863c-8bfc2eb26721" providerId="ADAL" clId="{45502CF0-928D-44D5-8886-D139521CFA9E}" dt="2025-10-25T09:28:44.099" v="287" actId="11529"/>
          <ac:cxnSpMkLst>
            <pc:docMk/>
            <pc:sldMk cId="3730357880" sldId="258"/>
            <ac:cxnSpMk id="25" creationId="{62C9C595-F7C1-AA72-E0C1-0C8E6D4F4DE7}"/>
          </ac:cxnSpMkLst>
        </pc:cxnChg>
        <pc:cxnChg chg="add">
          <ac:chgData name="Mehmedali Abdiu (s)" userId="6ba2def0-b9b1-4049-863c-8bfc2eb26721" providerId="ADAL" clId="{45502CF0-928D-44D5-8886-D139521CFA9E}" dt="2025-10-25T09:28:48.252" v="288" actId="11529"/>
          <ac:cxnSpMkLst>
            <pc:docMk/>
            <pc:sldMk cId="3730357880" sldId="258"/>
            <ac:cxnSpMk id="27" creationId="{20DFC370-8F9A-0285-4752-45B60AF65DA8}"/>
          </ac:cxnSpMkLst>
        </pc:cxnChg>
        <pc:cxnChg chg="add">
          <ac:chgData name="Mehmedali Abdiu (s)" userId="6ba2def0-b9b1-4049-863c-8bfc2eb26721" providerId="ADAL" clId="{45502CF0-928D-44D5-8886-D139521CFA9E}" dt="2025-10-25T09:28:57.765" v="289" actId="11529"/>
          <ac:cxnSpMkLst>
            <pc:docMk/>
            <pc:sldMk cId="3730357880" sldId="258"/>
            <ac:cxnSpMk id="29" creationId="{828BCDB1-243A-FA7C-37B4-05CCA7B33A94}"/>
          </ac:cxnSpMkLst>
        </pc:cxnChg>
        <pc:cxnChg chg="add">
          <ac:chgData name="Mehmedali Abdiu (s)" userId="6ba2def0-b9b1-4049-863c-8bfc2eb26721" providerId="ADAL" clId="{45502CF0-928D-44D5-8886-D139521CFA9E}" dt="2025-10-25T09:29:02.545" v="290" actId="11529"/>
          <ac:cxnSpMkLst>
            <pc:docMk/>
            <pc:sldMk cId="3730357880" sldId="258"/>
            <ac:cxnSpMk id="31" creationId="{64EDB3EA-C7EB-77DA-619C-CCD73B2B1B0B}"/>
          </ac:cxnSpMkLst>
        </pc:cxnChg>
        <pc:cxnChg chg="add">
          <ac:chgData name="Mehmedali Abdiu (s)" userId="6ba2def0-b9b1-4049-863c-8bfc2eb26721" providerId="ADAL" clId="{45502CF0-928D-44D5-8886-D139521CFA9E}" dt="2025-10-25T09:29:35.081" v="291" actId="11529"/>
          <ac:cxnSpMkLst>
            <pc:docMk/>
            <pc:sldMk cId="3730357880" sldId="258"/>
            <ac:cxnSpMk id="33" creationId="{298BBBC7-2396-30EF-C1D0-CE7B813B3E2A}"/>
          </ac:cxnSpMkLst>
        </pc:cxnChg>
        <pc:cxnChg chg="add">
          <ac:chgData name="Mehmedali Abdiu (s)" userId="6ba2def0-b9b1-4049-863c-8bfc2eb26721" providerId="ADAL" clId="{45502CF0-928D-44D5-8886-D139521CFA9E}" dt="2025-10-25T09:29:39.155" v="292" actId="11529"/>
          <ac:cxnSpMkLst>
            <pc:docMk/>
            <pc:sldMk cId="3730357880" sldId="258"/>
            <ac:cxnSpMk id="35" creationId="{EC77B619-FD95-078C-FDD8-CBE192157AE2}"/>
          </ac:cxnSpMkLst>
        </pc:cxnChg>
        <pc:cxnChg chg="add">
          <ac:chgData name="Mehmedali Abdiu (s)" userId="6ba2def0-b9b1-4049-863c-8bfc2eb26721" providerId="ADAL" clId="{45502CF0-928D-44D5-8886-D139521CFA9E}" dt="2025-10-25T09:29:42.666" v="293" actId="11529"/>
          <ac:cxnSpMkLst>
            <pc:docMk/>
            <pc:sldMk cId="3730357880" sldId="258"/>
            <ac:cxnSpMk id="37" creationId="{8949679E-340D-52BB-D95C-FE263EC5CB83}"/>
          </ac:cxnSpMkLst>
        </pc:cxnChg>
        <pc:cxnChg chg="add">
          <ac:chgData name="Mehmedali Abdiu (s)" userId="6ba2def0-b9b1-4049-863c-8bfc2eb26721" providerId="ADAL" clId="{45502CF0-928D-44D5-8886-D139521CFA9E}" dt="2025-10-25T09:29:58.753" v="294" actId="11529"/>
          <ac:cxnSpMkLst>
            <pc:docMk/>
            <pc:sldMk cId="3730357880" sldId="258"/>
            <ac:cxnSpMk id="39" creationId="{3DDF7639-B6E6-0D7F-9239-FDE4A3644298}"/>
          </ac:cxnSpMkLst>
        </pc:cxnChg>
        <pc:cxnChg chg="add">
          <ac:chgData name="Mehmedali Abdiu (s)" userId="6ba2def0-b9b1-4049-863c-8bfc2eb26721" providerId="ADAL" clId="{45502CF0-928D-44D5-8886-D139521CFA9E}" dt="2025-10-25T09:30:02.497" v="295" actId="11529"/>
          <ac:cxnSpMkLst>
            <pc:docMk/>
            <pc:sldMk cId="3730357880" sldId="258"/>
            <ac:cxnSpMk id="41" creationId="{D8C39F93-4482-8454-9247-7D0D1B3375F3}"/>
          </ac:cxnSpMkLst>
        </pc:cxnChg>
        <pc:cxnChg chg="add">
          <ac:chgData name="Mehmedali Abdiu (s)" userId="6ba2def0-b9b1-4049-863c-8bfc2eb26721" providerId="ADAL" clId="{45502CF0-928D-44D5-8886-D139521CFA9E}" dt="2025-10-25T09:30:07.239" v="296" actId="11529"/>
          <ac:cxnSpMkLst>
            <pc:docMk/>
            <pc:sldMk cId="3730357880" sldId="258"/>
            <ac:cxnSpMk id="43" creationId="{E527B373-F278-12C5-E2C6-9CD07D6FA2F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9B423-A04E-4138-8CFB-B03A44DE2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8D67C4-0329-C89B-0CE8-6BAD66ADC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CFA16-2116-2363-E505-2480D95F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F873-595F-43C1-AD02-E65AEE3A159F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955462-797E-FE2C-E0AF-5D85A57C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A78F30-7953-12D7-78BF-D060C70A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65ED-3E02-4D33-BBF1-61BB7F9330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112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6AE6A-C8DF-08BD-DEB2-2484B034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4F15EF-C172-3E55-5719-717987F88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70501-41DE-6178-EB3B-C30F10FF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F873-595F-43C1-AD02-E65AEE3A159F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921AF5-E64C-A0F6-0DFC-B7923181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0BADD-DE8E-9B3D-CC1F-D28862EE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65ED-3E02-4D33-BBF1-61BB7F9330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992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D658E1-DA9A-5B64-BBD6-3A707C01A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67EFFE-DB24-771C-C95C-72753FB11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C9DEF3-8CB8-802D-6876-5A17582C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F873-595F-43C1-AD02-E65AEE3A159F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A42ED4-70B6-F35E-62AA-3A8B3F28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0A24E-4B92-71A8-6247-C3A270C3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65ED-3E02-4D33-BBF1-61BB7F9330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30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1F5CA-2DB8-8C7C-D701-10879747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C39C8-F875-42A7-85B4-E9A037B4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83B25-D41A-83A5-ADF7-17C82D62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F873-595F-43C1-AD02-E65AEE3A159F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7BF439-1CDE-E61D-9071-CADB56DD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F6835D-3408-CABE-782D-875AC7D7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65ED-3E02-4D33-BBF1-61BB7F9330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189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BA7E5-E1DF-9DFD-B923-F0425D23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079D14-DD54-9F11-35ED-7B6404663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6EF58-F949-8F36-6EC6-3A7B3534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F873-595F-43C1-AD02-E65AEE3A159F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AF9F2B-7114-F5A0-407A-30617409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6F6EBE-A5FE-6D48-164E-A893E0F7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65ED-3E02-4D33-BBF1-61BB7F9330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403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F0C9A-170E-F34F-D0BF-5587F26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84BF3E-3D54-07DE-6C58-22379DF8E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8F6AE9-1C35-06CD-8694-4BF0F6EEC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B1F769-BAF5-6322-30F1-EC556ED6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F873-595F-43C1-AD02-E65AEE3A159F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9696FE-8D06-08E3-3773-81F6C0DC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C7B0AE-CF11-42CC-BA6E-B3EC8B92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65ED-3E02-4D33-BBF1-61BB7F9330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95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FF5D1-65BC-9731-3E7E-DB38DA1C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0DD88D-4823-CEFE-59F0-126F74162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02EBE2-FA57-603B-CBE9-4A58ED3F6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A8933C-4100-04F7-600A-8BA22FDF2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857F6E-C097-F9B9-B7EA-F2FDAD0E7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2C9033-933A-2B50-865F-28A76594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F873-595F-43C1-AD02-E65AEE3A159F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46BED0-E61F-8F19-9F89-2775478F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ED37A0-34A9-5C11-ECE3-30208D6F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65ED-3E02-4D33-BBF1-61BB7F9330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133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61B2A-F0FD-A356-D6B0-164DECF9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9D5926-4AE0-E2FE-C3D1-054A4DB0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F873-595F-43C1-AD02-E65AEE3A159F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3A35BC-28B8-CB2A-B0CD-110AEE5B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E235FE-C953-78D1-EA19-CD1BE419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65ED-3E02-4D33-BBF1-61BB7F9330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615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ED4071-65A1-2AF5-CAE2-7FF4FACB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F873-595F-43C1-AD02-E65AEE3A159F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DA9F2D-9377-82A5-B3F8-9862DDCD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2F4A3B-826E-F130-CD55-1062BA1C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65ED-3E02-4D33-BBF1-61BB7F9330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861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BFC73-FACD-E84E-A4BB-1E26D82C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E8AA7-2FFA-B339-E69D-19978D9D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B24EFD-F2F4-87FC-AD58-DEFA6991F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786B46-84FE-AF3F-4634-00590225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F873-595F-43C1-AD02-E65AEE3A159F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E2DB4E-E8A6-C341-36E9-4917E068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0A4CF-DB55-80FE-8209-9DA162DD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65ED-3E02-4D33-BBF1-61BB7F9330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866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0685C-3338-475F-B2E6-EC418117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9F33CF-0A2C-29FD-2405-4DADEF479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2C213-7785-FAF1-1117-CB30D5DA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DE67A7-A258-C652-2A6F-9475A645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F873-595F-43C1-AD02-E65AEE3A159F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A9E96-2648-9856-0AAF-8F552B10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7C91B1-30C2-1356-317F-9DFF6C58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65ED-3E02-4D33-BBF1-61BB7F9330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30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CA570-3F3C-7C68-1C51-059DD27B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499C4F-FF40-5C85-B46A-58794B39D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F8265-F662-3CCA-EAA6-7D702CF58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F5F873-595F-43C1-AD02-E65AEE3A159F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280FC-86D0-8218-D1D2-12B7D8534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71D3F2-6CC1-56F7-2DFE-26481994A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9265ED-3E02-4D33-BBF1-61BB7F9330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445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D841B9D-33D8-6606-5400-21094E1ADEF5}"/>
              </a:ext>
            </a:extLst>
          </p:cNvPr>
          <p:cNvSpPr txBox="1"/>
          <p:nvPr/>
        </p:nvSpPr>
        <p:spPr>
          <a:xfrm>
            <a:off x="5195259" y="653376"/>
            <a:ext cx="18014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400" noProof="1"/>
              <a:t>main()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C16922-3D4B-C132-A4ED-87010C18A552}"/>
              </a:ext>
            </a:extLst>
          </p:cNvPr>
          <p:cNvSpPr txBox="1"/>
          <p:nvPr/>
        </p:nvSpPr>
        <p:spPr>
          <a:xfrm>
            <a:off x="603129" y="2246385"/>
            <a:ext cx="18014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400" noProof="1"/>
              <a:t>get_input()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AE67E6A1-7E65-98F2-9837-DA82BDDA9040}"/>
              </a:ext>
            </a:extLst>
          </p:cNvPr>
          <p:cNvCxnSpPr>
            <a:stCxn id="6" idx="0"/>
            <a:endCxn id="5" idx="2"/>
          </p:cNvCxnSpPr>
          <p:nvPr/>
        </p:nvCxnSpPr>
        <p:spPr>
          <a:xfrm rot="5400000" flipH="1" flipV="1">
            <a:off x="3234263" y="-615352"/>
            <a:ext cx="1131344" cy="459213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1BD2CC7D-74FF-6024-27FD-565AD4105170}"/>
              </a:ext>
            </a:extLst>
          </p:cNvPr>
          <p:cNvSpPr txBox="1"/>
          <p:nvPr/>
        </p:nvSpPr>
        <p:spPr>
          <a:xfrm>
            <a:off x="3666262" y="2303653"/>
            <a:ext cx="25364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400" noProof="1"/>
              <a:t>calc_ bericht()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9CA4BF1-6281-C8BB-ECBC-2F8553BEF1A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934489" y="1686560"/>
            <a:ext cx="0" cy="617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450689EE-90AA-8933-1527-B3F3B59ADD76}"/>
              </a:ext>
            </a:extLst>
          </p:cNvPr>
          <p:cNvSpPr txBox="1"/>
          <p:nvPr/>
        </p:nvSpPr>
        <p:spPr>
          <a:xfrm>
            <a:off x="9029413" y="2246385"/>
            <a:ext cx="23420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400" noProof="1"/>
              <a:t>give_output()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CD5AC0E-D785-A009-21D1-E1DB33F93C7E}"/>
              </a:ext>
            </a:extLst>
          </p:cNvPr>
          <p:cNvSpPr txBox="1"/>
          <p:nvPr/>
        </p:nvSpPr>
        <p:spPr>
          <a:xfrm>
            <a:off x="2690041" y="4057046"/>
            <a:ext cx="25364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noProof="1"/>
              <a:t>calc_ueberstunden()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218D961-7DFA-7FC4-53DF-07E89E6E6522}"/>
              </a:ext>
            </a:extLst>
          </p:cNvPr>
          <p:cNvSpPr txBox="1"/>
          <p:nvPr/>
        </p:nvSpPr>
        <p:spPr>
          <a:xfrm>
            <a:off x="5329998" y="4051930"/>
            <a:ext cx="25364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noProof="1"/>
              <a:t>calc_minusstunden()</a:t>
            </a: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25C61D99-0CC3-92E1-1D69-CABD3085C2CD}"/>
              </a:ext>
            </a:extLst>
          </p:cNvPr>
          <p:cNvCxnSpPr>
            <a:stCxn id="34" idx="0"/>
            <a:endCxn id="5" idx="2"/>
          </p:cNvCxnSpPr>
          <p:nvPr/>
        </p:nvCxnSpPr>
        <p:spPr>
          <a:xfrm rot="16200000" flipV="1">
            <a:off x="7582553" y="-371512"/>
            <a:ext cx="1131344" cy="410445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0D8BEC8-AFE3-5557-351F-5C4B84FE0D38}"/>
              </a:ext>
            </a:extLst>
          </p:cNvPr>
          <p:cNvSpPr txBox="1"/>
          <p:nvPr/>
        </p:nvSpPr>
        <p:spPr>
          <a:xfrm>
            <a:off x="108368" y="4976089"/>
            <a:ext cx="1271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noProof="1"/>
              <a:t>read_csv()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BFE120E5-4C24-429D-72DE-CC136ED46BD1}"/>
              </a:ext>
            </a:extLst>
          </p:cNvPr>
          <p:cNvSpPr txBox="1"/>
          <p:nvPr/>
        </p:nvSpPr>
        <p:spPr>
          <a:xfrm>
            <a:off x="1609001" y="4976089"/>
            <a:ext cx="15912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noProof="1"/>
              <a:t>validate_csv()</a:t>
            </a:r>
          </a:p>
        </p:txBody>
      </p: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A1544439-3C7A-5216-968B-162D17289A3D}"/>
              </a:ext>
            </a:extLst>
          </p:cNvPr>
          <p:cNvCxnSpPr>
            <a:stCxn id="52" idx="0"/>
            <a:endCxn id="6" idx="2"/>
          </p:cNvCxnSpPr>
          <p:nvPr/>
        </p:nvCxnSpPr>
        <p:spPr>
          <a:xfrm rot="5400000" flipH="1" flipV="1">
            <a:off x="-9980" y="3462239"/>
            <a:ext cx="2268039" cy="759662"/>
          </a:xfrm>
          <a:prstGeom prst="bentConnector3">
            <a:avLst>
              <a:gd name="adj1" fmla="val 167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7B671CE7-CE77-413C-71F5-AB4AB6152A47}"/>
              </a:ext>
            </a:extLst>
          </p:cNvPr>
          <p:cNvCxnSpPr>
            <a:stCxn id="53" idx="0"/>
            <a:endCxn id="6" idx="2"/>
          </p:cNvCxnSpPr>
          <p:nvPr/>
        </p:nvCxnSpPr>
        <p:spPr>
          <a:xfrm rot="16200000" flipV="1">
            <a:off x="820222" y="3391699"/>
            <a:ext cx="2268039" cy="900741"/>
          </a:xfrm>
          <a:prstGeom prst="bentConnector3">
            <a:avLst>
              <a:gd name="adj1" fmla="val 167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7D58A2B0-C9A6-6AC1-3422-07BCF617DBAB}"/>
              </a:ext>
            </a:extLst>
          </p:cNvPr>
          <p:cNvSpPr txBox="1"/>
          <p:nvPr/>
        </p:nvSpPr>
        <p:spPr>
          <a:xfrm>
            <a:off x="5189544" y="3018346"/>
            <a:ext cx="3455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noProof="1"/>
              <a:t>check_</a:t>
            </a:r>
            <a:r>
              <a:rPr lang="de-CH" sz="2000" noProof="1"/>
              <a:t>r</a:t>
            </a:r>
            <a:r>
              <a:rPr lang="de-CH" sz="2000" dirty="0" err="1"/>
              <a:t>ahmenbedingungen</a:t>
            </a:r>
            <a:r>
              <a:rPr lang="de-DE" sz="2000" noProof="1"/>
              <a:t>()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5CE6CAF-D260-E5FE-1D3E-72C8F8B40E95}"/>
              </a:ext>
            </a:extLst>
          </p:cNvPr>
          <p:cNvSpPr txBox="1"/>
          <p:nvPr/>
        </p:nvSpPr>
        <p:spPr>
          <a:xfrm>
            <a:off x="2430528" y="2975372"/>
            <a:ext cx="25364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noProof="1"/>
              <a:t>check_pensum()</a:t>
            </a:r>
          </a:p>
        </p:txBody>
      </p:sp>
      <p:cxnSp>
        <p:nvCxnSpPr>
          <p:cNvPr id="93" name="Verbinder: gewinkelt 92">
            <a:extLst>
              <a:ext uri="{FF2B5EF4-FFF2-40B4-BE49-F238E27FC236}">
                <a16:creationId xmlns:a16="http://schemas.microsoft.com/office/drawing/2014/main" id="{650B2E83-C44D-346D-C9BF-DF93691E7598}"/>
              </a:ext>
            </a:extLst>
          </p:cNvPr>
          <p:cNvCxnSpPr>
            <a:cxnSpLocks/>
            <a:stCxn id="68" idx="2"/>
          </p:cNvCxnSpPr>
          <p:nvPr/>
        </p:nvCxnSpPr>
        <p:spPr>
          <a:xfrm rot="16200000" flipH="1">
            <a:off x="4299971" y="2774266"/>
            <a:ext cx="239836" cy="14422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7A983745-7DC6-8023-717C-99012BF6B424}"/>
              </a:ext>
            </a:extLst>
          </p:cNvPr>
          <p:cNvCxnSpPr>
            <a:cxnSpLocks/>
            <a:stCxn id="68" idx="0"/>
            <a:endCxn id="12" idx="2"/>
          </p:cNvCxnSpPr>
          <p:nvPr/>
        </p:nvCxnSpPr>
        <p:spPr>
          <a:xfrm rot="5400000" flipH="1" flipV="1">
            <a:off x="4211595" y="2252478"/>
            <a:ext cx="210054" cy="123573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A7EC1E21-473C-E86B-9912-CBD3FB09853C}"/>
              </a:ext>
            </a:extLst>
          </p:cNvPr>
          <p:cNvSpPr txBox="1"/>
          <p:nvPr/>
        </p:nvSpPr>
        <p:spPr>
          <a:xfrm>
            <a:off x="10302731" y="2990761"/>
            <a:ext cx="11450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CH" noProof="1"/>
              <a:t>write_csv</a:t>
            </a:r>
            <a:endParaRPr lang="de-DE" noProof="1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F4D59125-B944-BE04-2E9C-34A1AFC40855}"/>
              </a:ext>
            </a:extLst>
          </p:cNvPr>
          <p:cNvCxnSpPr>
            <a:stCxn id="107" idx="0"/>
            <a:endCxn id="34" idx="2"/>
          </p:cNvCxnSpPr>
          <p:nvPr/>
        </p:nvCxnSpPr>
        <p:spPr>
          <a:xfrm rot="16200000" flipV="1">
            <a:off x="10396501" y="2512000"/>
            <a:ext cx="282711" cy="67481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905306DD-DC42-41AD-762A-392C08C33E9E}"/>
              </a:ext>
            </a:extLst>
          </p:cNvPr>
          <p:cNvCxnSpPr>
            <a:cxnSpLocks/>
            <a:stCxn id="62" idx="0"/>
            <a:endCxn id="12" idx="2"/>
          </p:cNvCxnSpPr>
          <p:nvPr/>
        </p:nvCxnSpPr>
        <p:spPr>
          <a:xfrm rot="16200000" flipV="1">
            <a:off x="5799493" y="1900314"/>
            <a:ext cx="253028" cy="1983035"/>
          </a:xfrm>
          <a:prstGeom prst="bentConnector3">
            <a:avLst>
              <a:gd name="adj1" fmla="val 582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Verbinder: gewinkelt 128">
            <a:extLst>
              <a:ext uri="{FF2B5EF4-FFF2-40B4-BE49-F238E27FC236}">
                <a16:creationId xmlns:a16="http://schemas.microsoft.com/office/drawing/2014/main" id="{F672DB91-5ED5-3344-6C2C-3A0276A43AC4}"/>
              </a:ext>
            </a:extLst>
          </p:cNvPr>
          <p:cNvCxnSpPr>
            <a:stCxn id="37" idx="0"/>
            <a:endCxn id="62" idx="2"/>
          </p:cNvCxnSpPr>
          <p:nvPr/>
        </p:nvCxnSpPr>
        <p:spPr>
          <a:xfrm rot="5400000" flipH="1" flipV="1">
            <a:off x="6441137" y="3575544"/>
            <a:ext cx="633474" cy="319299"/>
          </a:xfrm>
          <a:prstGeom prst="bentConnector3">
            <a:avLst>
              <a:gd name="adj1" fmla="val 6870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Verbinder: gewinkelt 130">
            <a:extLst>
              <a:ext uri="{FF2B5EF4-FFF2-40B4-BE49-F238E27FC236}">
                <a16:creationId xmlns:a16="http://schemas.microsoft.com/office/drawing/2014/main" id="{6331EEB7-5974-E818-BE14-3C46048ED2D9}"/>
              </a:ext>
            </a:extLst>
          </p:cNvPr>
          <p:cNvCxnSpPr>
            <a:cxnSpLocks/>
            <a:stCxn id="37" idx="0"/>
          </p:cNvCxnSpPr>
          <p:nvPr/>
        </p:nvCxnSpPr>
        <p:spPr>
          <a:xfrm rot="16200000" flipV="1">
            <a:off x="4930184" y="2383888"/>
            <a:ext cx="436612" cy="289947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8BB60A85-503E-184E-6B23-BC1B07EA81F9}"/>
              </a:ext>
            </a:extLst>
          </p:cNvPr>
          <p:cNvCxnSpPr>
            <a:cxnSpLocks/>
            <a:stCxn id="36" idx="0"/>
            <a:endCxn id="68" idx="2"/>
          </p:cNvCxnSpPr>
          <p:nvPr/>
        </p:nvCxnSpPr>
        <p:spPr>
          <a:xfrm rot="16200000" flipV="1">
            <a:off x="3487730" y="3586507"/>
            <a:ext cx="681564" cy="259513"/>
          </a:xfrm>
          <a:prstGeom prst="bentConnector3">
            <a:avLst>
              <a:gd name="adj1" fmla="val 646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3187FA81-B37F-3F5D-5155-0660C5925B44}"/>
              </a:ext>
            </a:extLst>
          </p:cNvPr>
          <p:cNvSpPr txBox="1"/>
          <p:nvPr/>
        </p:nvSpPr>
        <p:spPr>
          <a:xfrm>
            <a:off x="5487836" y="388188"/>
            <a:ext cx="121632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400" dirty="0" err="1"/>
              <a:t>main</a:t>
            </a:r>
            <a:r>
              <a:rPr lang="de-CH" sz="2400" dirty="0"/>
              <a:t>()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CC2D986-4237-AE24-7BDB-491B78BD3581}"/>
              </a:ext>
            </a:extLst>
          </p:cNvPr>
          <p:cNvSpPr txBox="1"/>
          <p:nvPr/>
        </p:nvSpPr>
        <p:spPr>
          <a:xfrm>
            <a:off x="5272175" y="1161688"/>
            <a:ext cx="16476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2400" dirty="0" err="1"/>
              <a:t>get_input</a:t>
            </a:r>
            <a:r>
              <a:rPr lang="de-CH" sz="2400" dirty="0"/>
              <a:t>()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78B44F2-4945-D035-D888-4C8599F1EE78}"/>
              </a:ext>
            </a:extLst>
          </p:cNvPr>
          <p:cNvSpPr txBox="1"/>
          <p:nvPr/>
        </p:nvSpPr>
        <p:spPr>
          <a:xfrm>
            <a:off x="3869485" y="1913787"/>
            <a:ext cx="1271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noProof="1"/>
              <a:t>read_csv()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43B78F-0BA6-E822-5C21-10228E27E364}"/>
              </a:ext>
            </a:extLst>
          </p:cNvPr>
          <p:cNvSpPr txBox="1"/>
          <p:nvPr/>
        </p:nvSpPr>
        <p:spPr>
          <a:xfrm>
            <a:off x="7050837" y="1913787"/>
            <a:ext cx="15912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noProof="1"/>
              <a:t>validate_csv()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D0A28A6-D262-4C8F-5881-DAFC3091664E}"/>
              </a:ext>
            </a:extLst>
          </p:cNvPr>
          <p:cNvSpPr txBox="1"/>
          <p:nvPr/>
        </p:nvSpPr>
        <p:spPr>
          <a:xfrm>
            <a:off x="5049973" y="2806545"/>
            <a:ext cx="20920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400" noProof="1"/>
              <a:t>calc_ bericht()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7D74853-8452-9574-67CA-1642DFBCE7DE}"/>
              </a:ext>
            </a:extLst>
          </p:cNvPr>
          <p:cNvSpPr txBox="1"/>
          <p:nvPr/>
        </p:nvSpPr>
        <p:spPr>
          <a:xfrm>
            <a:off x="6457627" y="3591581"/>
            <a:ext cx="3455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noProof="1"/>
              <a:t>check_</a:t>
            </a:r>
            <a:r>
              <a:rPr lang="de-CH" sz="2000" noProof="1"/>
              <a:t>r</a:t>
            </a:r>
            <a:r>
              <a:rPr lang="de-CH" sz="2000" dirty="0" err="1"/>
              <a:t>ahmenbedingungen</a:t>
            </a:r>
            <a:r>
              <a:rPr lang="de-DE" sz="2000" noProof="1"/>
              <a:t>()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C542889-76ED-D8F6-6988-857A1B671195}"/>
              </a:ext>
            </a:extLst>
          </p:cNvPr>
          <p:cNvSpPr txBox="1"/>
          <p:nvPr/>
        </p:nvSpPr>
        <p:spPr>
          <a:xfrm>
            <a:off x="3197921" y="3591581"/>
            <a:ext cx="25364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noProof="1"/>
              <a:t>check_pensum()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CC47784-33F9-5813-A189-0FA40682E8D0}"/>
              </a:ext>
            </a:extLst>
          </p:cNvPr>
          <p:cNvSpPr txBox="1"/>
          <p:nvPr/>
        </p:nvSpPr>
        <p:spPr>
          <a:xfrm>
            <a:off x="3569935" y="4381733"/>
            <a:ext cx="25364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noProof="1"/>
              <a:t>calc_ueberstunden()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2DA73C-5320-A31A-BA80-0D8259CC57BD}"/>
              </a:ext>
            </a:extLst>
          </p:cNvPr>
          <p:cNvSpPr txBox="1"/>
          <p:nvPr/>
        </p:nvSpPr>
        <p:spPr>
          <a:xfrm>
            <a:off x="6209892" y="4376617"/>
            <a:ext cx="25364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noProof="1"/>
              <a:t>calc_minusstunden()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ACBE9B6-28B2-B702-7254-C498C5708EFB}"/>
              </a:ext>
            </a:extLst>
          </p:cNvPr>
          <p:cNvSpPr txBox="1"/>
          <p:nvPr/>
        </p:nvSpPr>
        <p:spPr>
          <a:xfrm>
            <a:off x="5038855" y="5171885"/>
            <a:ext cx="23420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400" noProof="1"/>
              <a:t>give_output()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FFE64DB-D5A3-E666-F9B8-5AA61859447E}"/>
              </a:ext>
            </a:extLst>
          </p:cNvPr>
          <p:cNvSpPr txBox="1"/>
          <p:nvPr/>
        </p:nvSpPr>
        <p:spPr>
          <a:xfrm>
            <a:off x="5637360" y="6023592"/>
            <a:ext cx="11450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CH" noProof="1"/>
              <a:t>write_csv</a:t>
            </a:r>
            <a:endParaRPr lang="de-DE" noProof="1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816CE1E-98BA-F0F1-DBD5-E5524B81988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5999" y="849853"/>
            <a:ext cx="0" cy="311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F0261C4-0875-156B-5694-A1581F2C374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5155445" y="973233"/>
            <a:ext cx="290434" cy="15906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F1EBCF9F-A1E1-6EBF-A289-575A375E0A81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5400000">
            <a:off x="5119388" y="2614970"/>
            <a:ext cx="323371" cy="16298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62C9C595-F7C1-AA72-E0C1-0C8E6D4F4DE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16200000" flipH="1">
            <a:off x="6979117" y="2385090"/>
            <a:ext cx="323371" cy="20896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20DFC370-8F9A-0285-4752-45B60AF65DA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4457134" y="4000705"/>
            <a:ext cx="390042" cy="3720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828BCDB1-243A-FA7C-37B4-05CCA7B33A9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5400000">
            <a:off x="6316864" y="2512990"/>
            <a:ext cx="390042" cy="33474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64EDB3EA-C7EB-77DA-619C-CCD73B2B1B0B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5779670" y="2678168"/>
            <a:ext cx="384926" cy="30119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298BBBC7-2396-30EF-C1D0-CE7B813B3E2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6826006" y="893346"/>
            <a:ext cx="290434" cy="17504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EC77B619-FD95-078C-FDD8-CBE192157AE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6709510" y="1669608"/>
            <a:ext cx="523426" cy="17504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949679E-340D-52BB-D95C-FE263EC5CB8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5038948" y="1749495"/>
            <a:ext cx="523426" cy="15906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3DDF7639-B6E6-0D7F-9239-FDE4A3644298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rot="5400000">
            <a:off x="6646427" y="4340193"/>
            <a:ext cx="395158" cy="12682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D8C39F93-4482-8454-9247-7D0D1B3375F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rot="16200000" flipH="1">
            <a:off x="5329006" y="4290999"/>
            <a:ext cx="390042" cy="13717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527B373-F278-12C5-E2C6-9CD07D6FA2F2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6209891" y="5633550"/>
            <a:ext cx="1" cy="390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35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BBB5F-A274-BF08-7DA4-755C20EFF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574"/>
            <a:ext cx="10515600" cy="5728389"/>
          </a:xfrm>
        </p:spPr>
        <p:txBody>
          <a:bodyPr>
            <a:normAutofit/>
          </a:bodyPr>
          <a:lstStyle/>
          <a:p>
            <a:r>
              <a:rPr lang="de-CH" dirty="0"/>
              <a:t>Allg. Information: Es sollte immer eine Pause gemacht werden. (Schichtbetrieb). Vielleicht noch einen </a:t>
            </a:r>
            <a:r>
              <a:rPr lang="de-CH" dirty="0" err="1"/>
              <a:t>Timestamp</a:t>
            </a:r>
            <a:r>
              <a:rPr lang="de-CH" dirty="0"/>
              <a:t> in der Datei wann es ausgestellt wurde, also wann der Eintrag gemacht wurde.</a:t>
            </a:r>
          </a:p>
          <a:p>
            <a:r>
              <a:rPr lang="de-CH" dirty="0"/>
              <a:t>Beispiel Input CSV:</a:t>
            </a:r>
          </a:p>
          <a:p>
            <a:r>
              <a:rPr lang="de-CH" sz="1400" dirty="0" err="1"/>
              <a:t>str,str,str,float,float,float,float,float,float</a:t>
            </a:r>
            <a:endParaRPr lang="de-CH" sz="1400" dirty="0"/>
          </a:p>
          <a:p>
            <a:r>
              <a:rPr lang="de-CH" sz="1400" dirty="0"/>
              <a:t>Name,Vorname,Pensum,Tag,Eintrittsstempelung,Pauseneinttirtsstempelung,Pausenaustrittstempelung,Ausstrittsstempelung,Time-Stamp (Wann die eingaben gemacht wurden)</a:t>
            </a:r>
          </a:p>
          <a:p>
            <a:pPr lvl="1"/>
            <a:r>
              <a:rPr lang="de-CH" sz="1000" dirty="0"/>
              <a:t>Mustermann,Max,Montag,100,08.00,12.00,13.00,17.00,25.10.2025 17:10</a:t>
            </a:r>
          </a:p>
          <a:p>
            <a:pPr lvl="1"/>
            <a:r>
              <a:rPr lang="de-CH" sz="1000" dirty="0"/>
              <a:t>Musterfrau,Maxine,Dienstag,80</a:t>
            </a:r>
            <a:r>
              <a:rPr lang="de-CH" sz="1000" b="1" dirty="0"/>
              <a:t>(0.8</a:t>
            </a:r>
            <a:r>
              <a:rPr lang="de-CH" sz="1000" b="1"/>
              <a:t>)</a:t>
            </a:r>
            <a:r>
              <a:rPr lang="de-CH" sz="1000"/>
              <a:t>,08.00,12.00,13.00,17.00,25.10.2025 19:20</a:t>
            </a:r>
            <a:endParaRPr lang="de-CH" sz="1000" dirty="0"/>
          </a:p>
          <a:p>
            <a:endParaRPr lang="de-CH" sz="1400" dirty="0"/>
          </a:p>
          <a:p>
            <a:r>
              <a:rPr lang="de-CH" dirty="0"/>
              <a:t>Beispiel </a:t>
            </a:r>
            <a:r>
              <a:rPr lang="de-CH" dirty="0" err="1"/>
              <a:t>output</a:t>
            </a:r>
            <a:r>
              <a:rPr lang="de-CH" dirty="0"/>
              <a:t> CSV:</a:t>
            </a:r>
          </a:p>
          <a:p>
            <a:r>
              <a:rPr lang="de-CH" sz="1400" dirty="0" err="1"/>
              <a:t>Str,str,float,float,float,bolean,str</a:t>
            </a:r>
            <a:endParaRPr lang="de-CH" sz="1400" dirty="0"/>
          </a:p>
          <a:p>
            <a:r>
              <a:rPr lang="de-CH" sz="1400" dirty="0" err="1"/>
              <a:t>Name,Vorname,Soll-Zeit,Ist-Zeit,Differenz,Rahmenbedingunen</a:t>
            </a:r>
            <a:r>
              <a:rPr lang="de-CH" sz="1400" dirty="0"/>
              <a:t> </a:t>
            </a:r>
            <a:r>
              <a:rPr lang="de-CH" sz="1400" dirty="0" err="1"/>
              <a:t>Eingehalten,Welche</a:t>
            </a:r>
            <a:r>
              <a:rPr lang="de-CH" sz="1400" dirty="0"/>
              <a:t> Rahmenbedingungen verletzt</a:t>
            </a:r>
          </a:p>
          <a:p>
            <a:pPr lvl="1"/>
            <a:r>
              <a:rPr lang="de-CH" sz="1000" dirty="0"/>
              <a:t>Mustermann,Max,40.00,38.00,-02.00,True,…</a:t>
            </a:r>
          </a:p>
          <a:p>
            <a:pPr lvl="1"/>
            <a:r>
              <a:rPr lang="de-CH" sz="1000" dirty="0"/>
              <a:t>Musterfrau,Maxine,32.00,34.00,+02.00,False,Am Montag zu lange gearbeitet</a:t>
            </a:r>
          </a:p>
          <a:p>
            <a:endParaRPr lang="de-CH" sz="1400" dirty="0"/>
          </a:p>
          <a:p>
            <a:endParaRPr lang="de-CH" sz="1400" dirty="0"/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84929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Breitbild</PresentationFormat>
  <Paragraphs>35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Mehmedali Abdiu (s)</dc:creator>
  <cp:lastModifiedBy>Mehmedali Abdiu (s)</cp:lastModifiedBy>
  <cp:revision>1</cp:revision>
  <dcterms:created xsi:type="dcterms:W3CDTF">2025-10-18T09:01:47Z</dcterms:created>
  <dcterms:modified xsi:type="dcterms:W3CDTF">2025-10-25T10:08:49Z</dcterms:modified>
</cp:coreProperties>
</file>