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3"/>
  </p:notesMasterIdLst>
  <p:handoutMasterIdLst>
    <p:handoutMasterId r:id="rId4"/>
  </p:handoutMasterIdLst>
  <p:sldIdLst>
    <p:sldId id="258" r:id="rId2"/>
  </p:sldIdLst>
  <p:sldSz cx="21388388" cy="30275213"/>
  <p:notesSz cx="6858000" cy="9144000"/>
  <p:defaultTextStyle>
    <a:defPPr>
      <a:defRPr lang="en-US"/>
    </a:defPPr>
    <a:lvl1pPr marL="0" algn="l" defTabSz="2276887" rtl="0" eaLnBrk="1" latinLnBrk="0" hangingPunct="1">
      <a:defRPr sz="4461" kern="1200">
        <a:solidFill>
          <a:schemeClr val="tx1"/>
        </a:solidFill>
        <a:latin typeface="+mn-lt"/>
        <a:ea typeface="+mn-ea"/>
        <a:cs typeface="+mn-cs"/>
      </a:defRPr>
    </a:lvl1pPr>
    <a:lvl2pPr marL="1138444" algn="l" defTabSz="2276887" rtl="0" eaLnBrk="1" latinLnBrk="0" hangingPunct="1">
      <a:defRPr sz="4461" kern="1200">
        <a:solidFill>
          <a:schemeClr val="tx1"/>
        </a:solidFill>
        <a:latin typeface="+mn-lt"/>
        <a:ea typeface="+mn-ea"/>
        <a:cs typeface="+mn-cs"/>
      </a:defRPr>
    </a:lvl2pPr>
    <a:lvl3pPr marL="2276887" algn="l" defTabSz="2276887" rtl="0" eaLnBrk="1" latinLnBrk="0" hangingPunct="1">
      <a:defRPr sz="4461" kern="1200">
        <a:solidFill>
          <a:schemeClr val="tx1"/>
        </a:solidFill>
        <a:latin typeface="+mn-lt"/>
        <a:ea typeface="+mn-ea"/>
        <a:cs typeface="+mn-cs"/>
      </a:defRPr>
    </a:lvl3pPr>
    <a:lvl4pPr marL="3415332" algn="l" defTabSz="2276887" rtl="0" eaLnBrk="1" latinLnBrk="0" hangingPunct="1">
      <a:defRPr sz="4461" kern="1200">
        <a:solidFill>
          <a:schemeClr val="tx1"/>
        </a:solidFill>
        <a:latin typeface="+mn-lt"/>
        <a:ea typeface="+mn-ea"/>
        <a:cs typeface="+mn-cs"/>
      </a:defRPr>
    </a:lvl4pPr>
    <a:lvl5pPr marL="4553775" algn="l" defTabSz="2276887" rtl="0" eaLnBrk="1" latinLnBrk="0" hangingPunct="1">
      <a:defRPr sz="4461" kern="1200">
        <a:solidFill>
          <a:schemeClr val="tx1"/>
        </a:solidFill>
        <a:latin typeface="+mn-lt"/>
        <a:ea typeface="+mn-ea"/>
        <a:cs typeface="+mn-cs"/>
      </a:defRPr>
    </a:lvl5pPr>
    <a:lvl6pPr marL="5692220" algn="l" defTabSz="2276887" rtl="0" eaLnBrk="1" latinLnBrk="0" hangingPunct="1">
      <a:defRPr sz="4461" kern="1200">
        <a:solidFill>
          <a:schemeClr val="tx1"/>
        </a:solidFill>
        <a:latin typeface="+mn-lt"/>
        <a:ea typeface="+mn-ea"/>
        <a:cs typeface="+mn-cs"/>
      </a:defRPr>
    </a:lvl6pPr>
    <a:lvl7pPr marL="6830664" algn="l" defTabSz="2276887" rtl="0" eaLnBrk="1" latinLnBrk="0" hangingPunct="1">
      <a:defRPr sz="4461" kern="1200">
        <a:solidFill>
          <a:schemeClr val="tx1"/>
        </a:solidFill>
        <a:latin typeface="+mn-lt"/>
        <a:ea typeface="+mn-ea"/>
        <a:cs typeface="+mn-cs"/>
      </a:defRPr>
    </a:lvl7pPr>
    <a:lvl8pPr marL="7969107" algn="l" defTabSz="2276887" rtl="0" eaLnBrk="1" latinLnBrk="0" hangingPunct="1">
      <a:defRPr sz="4461" kern="1200">
        <a:solidFill>
          <a:schemeClr val="tx1"/>
        </a:solidFill>
        <a:latin typeface="+mn-lt"/>
        <a:ea typeface="+mn-ea"/>
        <a:cs typeface="+mn-cs"/>
      </a:defRPr>
    </a:lvl8pPr>
    <a:lvl9pPr marL="9107551" algn="l" defTabSz="2276887" rtl="0" eaLnBrk="1" latinLnBrk="0" hangingPunct="1">
      <a:defRPr sz="4461"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C7D5ED"/>
    <a:srgbClr val="F6F8FC"/>
    <a:srgbClr val="545554"/>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81" autoAdjust="0"/>
    <p:restoredTop sz="94694" autoAdjust="0"/>
  </p:normalViewPr>
  <p:slideViewPr>
    <p:cSldViewPr snapToGrid="0" snapToObjects="1" showGuides="1">
      <p:cViewPr varScale="1">
        <p:scale>
          <a:sx n="15" d="100"/>
          <a:sy n="15" d="100"/>
        </p:scale>
        <p:origin x="2420" y="10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9/13/2024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9/13/2024</a:t>
            </a:fld>
            <a:endParaRPr lang="en-US" dirty="0"/>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2276887" rtl="0" eaLnBrk="1" latinLnBrk="0" hangingPunct="1">
      <a:defRPr sz="3009" kern="1200">
        <a:solidFill>
          <a:schemeClr val="tx1"/>
        </a:solidFill>
        <a:latin typeface="+mn-lt"/>
        <a:ea typeface="+mn-ea"/>
        <a:cs typeface="+mn-cs"/>
      </a:defRPr>
    </a:lvl1pPr>
    <a:lvl2pPr marL="1138444" algn="l" defTabSz="2276887" rtl="0" eaLnBrk="1" latinLnBrk="0" hangingPunct="1">
      <a:defRPr sz="3009" kern="1200">
        <a:solidFill>
          <a:schemeClr val="tx1"/>
        </a:solidFill>
        <a:latin typeface="+mn-lt"/>
        <a:ea typeface="+mn-ea"/>
        <a:cs typeface="+mn-cs"/>
      </a:defRPr>
    </a:lvl2pPr>
    <a:lvl3pPr marL="2276887" algn="l" defTabSz="2276887" rtl="0" eaLnBrk="1" latinLnBrk="0" hangingPunct="1">
      <a:defRPr sz="3009" kern="1200">
        <a:solidFill>
          <a:schemeClr val="tx1"/>
        </a:solidFill>
        <a:latin typeface="+mn-lt"/>
        <a:ea typeface="+mn-ea"/>
        <a:cs typeface="+mn-cs"/>
      </a:defRPr>
    </a:lvl3pPr>
    <a:lvl4pPr marL="3415332" algn="l" defTabSz="2276887" rtl="0" eaLnBrk="1" latinLnBrk="0" hangingPunct="1">
      <a:defRPr sz="3009" kern="1200">
        <a:solidFill>
          <a:schemeClr val="tx1"/>
        </a:solidFill>
        <a:latin typeface="+mn-lt"/>
        <a:ea typeface="+mn-ea"/>
        <a:cs typeface="+mn-cs"/>
      </a:defRPr>
    </a:lvl4pPr>
    <a:lvl5pPr marL="4553775" algn="l" defTabSz="2276887" rtl="0" eaLnBrk="1" latinLnBrk="0" hangingPunct="1">
      <a:defRPr sz="3009" kern="1200">
        <a:solidFill>
          <a:schemeClr val="tx1"/>
        </a:solidFill>
        <a:latin typeface="+mn-lt"/>
        <a:ea typeface="+mn-ea"/>
        <a:cs typeface="+mn-cs"/>
      </a:defRPr>
    </a:lvl5pPr>
    <a:lvl6pPr marL="5692220" algn="l" defTabSz="2276887" rtl="0" eaLnBrk="1" latinLnBrk="0" hangingPunct="1">
      <a:defRPr sz="3009" kern="1200">
        <a:solidFill>
          <a:schemeClr val="tx1"/>
        </a:solidFill>
        <a:latin typeface="+mn-lt"/>
        <a:ea typeface="+mn-ea"/>
        <a:cs typeface="+mn-cs"/>
      </a:defRPr>
    </a:lvl6pPr>
    <a:lvl7pPr marL="6830664" algn="l" defTabSz="2276887" rtl="0" eaLnBrk="1" latinLnBrk="0" hangingPunct="1">
      <a:defRPr sz="3009" kern="1200">
        <a:solidFill>
          <a:schemeClr val="tx1"/>
        </a:solidFill>
        <a:latin typeface="+mn-lt"/>
        <a:ea typeface="+mn-ea"/>
        <a:cs typeface="+mn-cs"/>
      </a:defRPr>
    </a:lvl7pPr>
    <a:lvl8pPr marL="7969107" algn="l" defTabSz="2276887" rtl="0" eaLnBrk="1" latinLnBrk="0" hangingPunct="1">
      <a:defRPr sz="3009" kern="1200">
        <a:solidFill>
          <a:schemeClr val="tx1"/>
        </a:solidFill>
        <a:latin typeface="+mn-lt"/>
        <a:ea typeface="+mn-ea"/>
        <a:cs typeface="+mn-cs"/>
      </a:defRPr>
    </a:lvl8pPr>
    <a:lvl9pPr marL="9107551" algn="l" defTabSz="2276887" rtl="0" eaLnBrk="1" latinLnBrk="0" hangingPunct="1">
      <a:defRPr sz="3009"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9977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With Guides">
    <p:spTree>
      <p:nvGrpSpPr>
        <p:cNvPr id="1" name=""/>
        <p:cNvGrpSpPr/>
        <p:nvPr/>
      </p:nvGrpSpPr>
      <p:grpSpPr>
        <a:xfrm>
          <a:off x="0" y="0"/>
          <a:ext cx="0" cy="0"/>
          <a:chOff x="0" y="0"/>
          <a:chExt cx="0" cy="0"/>
        </a:xfrm>
      </p:grpSpPr>
      <p:sp>
        <p:nvSpPr>
          <p:cNvPr id="2" name="Text Placeholder 17">
            <a:extLst>
              <a:ext uri="{FF2B5EF4-FFF2-40B4-BE49-F238E27FC236}">
                <a16:creationId xmlns="" xmlns:a16="http://schemas.microsoft.com/office/drawing/2014/main" id="{7EC6E9F1-1D36-754F-9242-B5685664D722}"/>
              </a:ext>
            </a:extLst>
          </p:cNvPr>
          <p:cNvSpPr>
            <a:spLocks noGrp="1"/>
          </p:cNvSpPr>
          <p:nvPr>
            <p:ph type="body" sz="quarter" idx="12" hasCustomPrompt="1"/>
          </p:nvPr>
        </p:nvSpPr>
        <p:spPr>
          <a:xfrm>
            <a:off x="4227029" y="651733"/>
            <a:ext cx="16002000" cy="830997"/>
          </a:xfrm>
          <a:prstGeom prst="rect">
            <a:avLst/>
          </a:prstGeom>
        </p:spPr>
        <p:txBody>
          <a:bodyPr wrap="square">
            <a:spAutoFit/>
          </a:bodyPr>
          <a:lstStyle>
            <a:lvl1pPr marL="0" indent="0" algn="ctr">
              <a:buNone/>
              <a:defRPr sz="48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FYP Title</a:t>
            </a:r>
          </a:p>
        </p:txBody>
      </p:sp>
      <p:sp>
        <p:nvSpPr>
          <p:cNvPr id="5" name="Text Placeholder 9">
            <a:extLst>
              <a:ext uri="{FF2B5EF4-FFF2-40B4-BE49-F238E27FC236}">
                <a16:creationId xmlns="" xmlns:a16="http://schemas.microsoft.com/office/drawing/2014/main" id="{2A117612-6545-164C-803E-6FCDBB6DEA8C}"/>
              </a:ext>
            </a:extLst>
          </p:cNvPr>
          <p:cNvSpPr>
            <a:spLocks noGrp="1"/>
          </p:cNvSpPr>
          <p:nvPr>
            <p:ph type="body" sz="quarter" idx="15" hasCustomPrompt="1"/>
          </p:nvPr>
        </p:nvSpPr>
        <p:spPr>
          <a:xfrm>
            <a:off x="369888" y="4587021"/>
            <a:ext cx="10134600"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INTRODUCTION or ABSTRACT</a:t>
            </a:r>
          </a:p>
        </p:txBody>
      </p:sp>
      <p:sp>
        <p:nvSpPr>
          <p:cNvPr id="6" name="Text Placeholder 9">
            <a:extLst>
              <a:ext uri="{FF2B5EF4-FFF2-40B4-BE49-F238E27FC236}">
                <a16:creationId xmlns="" xmlns:a16="http://schemas.microsoft.com/office/drawing/2014/main" id="{580D514D-84EF-3640-BA23-0EAFC82F7527}"/>
              </a:ext>
            </a:extLst>
          </p:cNvPr>
          <p:cNvSpPr>
            <a:spLocks noGrp="1"/>
          </p:cNvSpPr>
          <p:nvPr>
            <p:ph type="body" sz="quarter" idx="17" hasCustomPrompt="1"/>
          </p:nvPr>
        </p:nvSpPr>
        <p:spPr>
          <a:xfrm>
            <a:off x="369888" y="10814372"/>
            <a:ext cx="10134600"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OBJECTIVES</a:t>
            </a:r>
          </a:p>
        </p:txBody>
      </p:sp>
      <p:sp>
        <p:nvSpPr>
          <p:cNvPr id="7" name="Text Placeholder 9">
            <a:extLst>
              <a:ext uri="{FF2B5EF4-FFF2-40B4-BE49-F238E27FC236}">
                <a16:creationId xmlns="" xmlns:a16="http://schemas.microsoft.com/office/drawing/2014/main" id="{75936905-C8E2-CA40-9E00-D1BB11981289}"/>
              </a:ext>
            </a:extLst>
          </p:cNvPr>
          <p:cNvSpPr>
            <a:spLocks noGrp="1"/>
          </p:cNvSpPr>
          <p:nvPr>
            <p:ph type="body" sz="quarter" idx="18" hasCustomPrompt="1"/>
          </p:nvPr>
        </p:nvSpPr>
        <p:spPr>
          <a:xfrm>
            <a:off x="369889" y="20360421"/>
            <a:ext cx="10134599"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RESULTS  &amp; UI Sample</a:t>
            </a:r>
          </a:p>
        </p:txBody>
      </p:sp>
      <p:sp>
        <p:nvSpPr>
          <p:cNvPr id="8" name="Text Placeholder 9">
            <a:extLst>
              <a:ext uri="{FF2B5EF4-FFF2-40B4-BE49-F238E27FC236}">
                <a16:creationId xmlns="" xmlns:a16="http://schemas.microsoft.com/office/drawing/2014/main" id="{FCF35237-B603-9B44-B430-109FE9DF17F4}"/>
              </a:ext>
            </a:extLst>
          </p:cNvPr>
          <p:cNvSpPr>
            <a:spLocks noGrp="1"/>
          </p:cNvSpPr>
          <p:nvPr>
            <p:ph type="body" sz="quarter" idx="19" hasCustomPrompt="1"/>
          </p:nvPr>
        </p:nvSpPr>
        <p:spPr>
          <a:xfrm>
            <a:off x="10885488" y="4587021"/>
            <a:ext cx="10134599"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 (click to edit) ARCHITECTURE </a:t>
            </a:r>
          </a:p>
        </p:txBody>
      </p:sp>
      <p:sp>
        <p:nvSpPr>
          <p:cNvPr id="9" name="Text Placeholder 9">
            <a:extLst>
              <a:ext uri="{FF2B5EF4-FFF2-40B4-BE49-F238E27FC236}">
                <a16:creationId xmlns="" xmlns:a16="http://schemas.microsoft.com/office/drawing/2014/main" id="{CEB7C6DD-5A4F-0B4F-A818-01762CDADFD0}"/>
              </a:ext>
            </a:extLst>
          </p:cNvPr>
          <p:cNvSpPr>
            <a:spLocks noGrp="1"/>
          </p:cNvSpPr>
          <p:nvPr>
            <p:ph type="body" sz="quarter" idx="20" hasCustomPrompt="1"/>
          </p:nvPr>
        </p:nvSpPr>
        <p:spPr>
          <a:xfrm>
            <a:off x="10885488" y="12783964"/>
            <a:ext cx="10134599"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CONCLUSIONS</a:t>
            </a:r>
          </a:p>
        </p:txBody>
      </p:sp>
      <p:sp>
        <p:nvSpPr>
          <p:cNvPr id="10" name="Text Placeholder 9">
            <a:extLst>
              <a:ext uri="{FF2B5EF4-FFF2-40B4-BE49-F238E27FC236}">
                <a16:creationId xmlns="" xmlns:a16="http://schemas.microsoft.com/office/drawing/2014/main" id="{EB0D2620-28F8-BB45-AD84-D74189F11FCA}"/>
              </a:ext>
            </a:extLst>
          </p:cNvPr>
          <p:cNvSpPr>
            <a:spLocks noGrp="1"/>
          </p:cNvSpPr>
          <p:nvPr>
            <p:ph type="body" sz="quarter" idx="21" hasCustomPrompt="1"/>
          </p:nvPr>
        </p:nvSpPr>
        <p:spPr>
          <a:xfrm>
            <a:off x="10885485" y="21431979"/>
            <a:ext cx="10134599" cy="461665"/>
          </a:xfrm>
          <a:prstGeom prst="rect">
            <a:avLst/>
          </a:prstGeom>
        </p:spPr>
        <p:txBody>
          <a:bodyPr wrap="square">
            <a:spAutoFit/>
          </a:bodyPr>
          <a:lstStyle>
            <a:lvl1pPr marL="0" indent="0" algn="ctr">
              <a:buNone/>
              <a:defRPr lang="en-US" sz="2400" b="1" dirty="0">
                <a:solidFill>
                  <a:schemeClr val="tx2"/>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FUTURE DIRECTIONS </a:t>
            </a:r>
          </a:p>
        </p:txBody>
      </p:sp>
      <p:sp>
        <p:nvSpPr>
          <p:cNvPr id="13" name="Text Placeholder 13">
            <a:extLst>
              <a:ext uri="{FF2B5EF4-FFF2-40B4-BE49-F238E27FC236}">
                <a16:creationId xmlns="" xmlns:a16="http://schemas.microsoft.com/office/drawing/2014/main" id="{A5AE8110-FF73-9A44-862E-A565D57EC493}"/>
              </a:ext>
            </a:extLst>
          </p:cNvPr>
          <p:cNvSpPr>
            <a:spLocks noGrp="1"/>
          </p:cNvSpPr>
          <p:nvPr>
            <p:ph type="body" sz="quarter" idx="30" hasCustomPrompt="1"/>
          </p:nvPr>
        </p:nvSpPr>
        <p:spPr>
          <a:xfrm>
            <a:off x="10885482" y="21916842"/>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3">
            <a:extLst>
              <a:ext uri="{FF2B5EF4-FFF2-40B4-BE49-F238E27FC236}">
                <a16:creationId xmlns="" xmlns:a16="http://schemas.microsoft.com/office/drawing/2014/main" id="{54465CC6-2E4E-7F43-A0EB-8891312D3024}"/>
              </a:ext>
            </a:extLst>
          </p:cNvPr>
          <p:cNvSpPr>
            <a:spLocks noGrp="1"/>
          </p:cNvSpPr>
          <p:nvPr>
            <p:ph type="body" sz="quarter" idx="31" hasCustomPrompt="1"/>
          </p:nvPr>
        </p:nvSpPr>
        <p:spPr>
          <a:xfrm>
            <a:off x="10885481" y="13281126"/>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a:extLst>
              <a:ext uri="{FF2B5EF4-FFF2-40B4-BE49-F238E27FC236}">
                <a16:creationId xmlns="" xmlns:a16="http://schemas.microsoft.com/office/drawing/2014/main" id="{5BF5D5EA-0062-2643-BECA-A4CB688FFFF4}"/>
              </a:ext>
            </a:extLst>
          </p:cNvPr>
          <p:cNvSpPr>
            <a:spLocks noGrp="1"/>
          </p:cNvSpPr>
          <p:nvPr>
            <p:ph type="body" sz="quarter" idx="32" hasCustomPrompt="1"/>
          </p:nvPr>
        </p:nvSpPr>
        <p:spPr>
          <a:xfrm>
            <a:off x="10885491" y="5071884"/>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3">
            <a:extLst>
              <a:ext uri="{FF2B5EF4-FFF2-40B4-BE49-F238E27FC236}">
                <a16:creationId xmlns="" xmlns:a16="http://schemas.microsoft.com/office/drawing/2014/main" id="{98EF1076-6720-3D4D-834F-4FEFE06DEDC3}"/>
              </a:ext>
            </a:extLst>
          </p:cNvPr>
          <p:cNvSpPr>
            <a:spLocks noGrp="1"/>
          </p:cNvSpPr>
          <p:nvPr>
            <p:ph type="body" sz="quarter" idx="33" hasCustomPrompt="1"/>
          </p:nvPr>
        </p:nvSpPr>
        <p:spPr>
          <a:xfrm>
            <a:off x="369891" y="11305442"/>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3">
            <a:extLst>
              <a:ext uri="{FF2B5EF4-FFF2-40B4-BE49-F238E27FC236}">
                <a16:creationId xmlns="" xmlns:a16="http://schemas.microsoft.com/office/drawing/2014/main" id="{7DC571CD-5DE3-5A42-836C-DCE0C62658EF}"/>
              </a:ext>
            </a:extLst>
          </p:cNvPr>
          <p:cNvSpPr>
            <a:spLocks noGrp="1"/>
          </p:cNvSpPr>
          <p:nvPr>
            <p:ph type="body" sz="quarter" idx="34" hasCustomPrompt="1"/>
          </p:nvPr>
        </p:nvSpPr>
        <p:spPr>
          <a:xfrm>
            <a:off x="369891" y="20836977"/>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3">
            <a:extLst>
              <a:ext uri="{FF2B5EF4-FFF2-40B4-BE49-F238E27FC236}">
                <a16:creationId xmlns="" xmlns:a16="http://schemas.microsoft.com/office/drawing/2014/main" id="{87D7B53B-79D2-4E43-B024-C1D8EE417B98}"/>
              </a:ext>
            </a:extLst>
          </p:cNvPr>
          <p:cNvSpPr>
            <a:spLocks noGrp="1"/>
          </p:cNvSpPr>
          <p:nvPr>
            <p:ph type="body" sz="quarter" idx="35" hasCustomPrompt="1"/>
          </p:nvPr>
        </p:nvSpPr>
        <p:spPr>
          <a:xfrm>
            <a:off x="369891" y="5123727"/>
            <a:ext cx="1013459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65507144"/>
      </p:ext>
    </p:extLst>
  </p:cSld>
  <p:clrMapOvr>
    <a:masterClrMapping/>
  </p:clrMapOvr>
  <p:extLst mod="1">
    <p:ext uri="{DCECCB84-F9BA-43D5-87BE-67443E8EF086}">
      <p15:sldGuideLst xmlns:p15="http://schemas.microsoft.com/office/powerpoint/2012/main">
        <p15:guide id="1" orient="horz" pos="2672">
          <p15:clr>
            <a:srgbClr val="FBAE40"/>
          </p15:clr>
        </p15:guide>
        <p15:guide id="2" pos="233">
          <p15:clr>
            <a:srgbClr val="FBAE40"/>
          </p15:clr>
        </p15:guide>
        <p15:guide id="3" orient="horz" pos="18488">
          <p15:clr>
            <a:srgbClr val="FBAE40"/>
          </p15:clr>
        </p15:guide>
        <p15:guide id="4" pos="6617">
          <p15:clr>
            <a:srgbClr val="FBAE40"/>
          </p15:clr>
        </p15:guide>
        <p15:guide id="5" pos="6833">
          <p15:clr>
            <a:srgbClr val="FBAE40"/>
          </p15:clr>
        </p15:guide>
        <p15:guide id="6" pos="1324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0"/>
                <a:lumOff val="10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 xmlns:a16="http://schemas.microsoft.com/office/drawing/2014/main" id="{B82F2237-BAB6-704C-82F3-FA64CC22DF29}"/>
              </a:ext>
            </a:extLst>
          </p:cNvPr>
          <p:cNvSpPr>
            <a:spLocks noChangeArrowheads="1"/>
          </p:cNvSpPr>
          <p:nvPr userDrawn="1"/>
        </p:nvSpPr>
        <p:spPr bwMode="auto">
          <a:xfrm>
            <a:off x="0" y="12966"/>
            <a:ext cx="21388388" cy="3837252"/>
          </a:xfrm>
          <a:prstGeom prst="rect">
            <a:avLst/>
          </a:prstGeom>
          <a:solidFill>
            <a:schemeClr val="accent1"/>
          </a:solidFill>
          <a:ln w="9525">
            <a:noFill/>
            <a:miter lim="800000"/>
            <a:headEnd/>
            <a:tailEnd/>
          </a:ln>
          <a:effectLst/>
        </p:spPr>
        <p:txBody>
          <a:bodyPr wrap="none" lIns="79213" tIns="39607" rIns="79213" bIns="39607" anchor="ctr"/>
          <a:lstStyle/>
          <a:p>
            <a:pPr>
              <a:defRPr/>
            </a:pPr>
            <a:endParaRPr lang="en-US" sz="4257" dirty="0"/>
          </a:p>
        </p:txBody>
      </p:sp>
      <p:sp>
        <p:nvSpPr>
          <p:cNvPr id="12" name="Text Box 14">
            <a:extLst>
              <a:ext uri="{FF2B5EF4-FFF2-40B4-BE49-F238E27FC236}">
                <a16:creationId xmlns="" xmlns:a16="http://schemas.microsoft.com/office/drawing/2014/main" id="{4FAAEDB7-9BBE-8D43-950B-E1D906765494}"/>
              </a:ext>
            </a:extLst>
          </p:cNvPr>
          <p:cNvSpPr txBox="1">
            <a:spLocks noChangeArrowheads="1"/>
          </p:cNvSpPr>
          <p:nvPr userDrawn="1"/>
        </p:nvSpPr>
        <p:spPr bwMode="auto">
          <a:xfrm>
            <a:off x="636463" y="29602281"/>
            <a:ext cx="2525298" cy="295971"/>
          </a:xfrm>
          <a:prstGeom prst="rect">
            <a:avLst/>
          </a:prstGeom>
          <a:noFill/>
          <a:ln w="9525">
            <a:noFill/>
            <a:miter lim="800000"/>
            <a:headEnd/>
            <a:tailEnd/>
          </a:ln>
          <a:effectLst/>
        </p:spPr>
        <p:txBody>
          <a:bodyPr wrap="square" lIns="79063" tIns="39525" rIns="79063" bIns="39525">
            <a:spAutoFit/>
          </a:bodyPr>
          <a:lstStyle/>
          <a:p>
            <a:pPr eaLnBrk="0" hangingPunct="0">
              <a:lnSpc>
                <a:spcPct val="65000"/>
              </a:lnSpc>
              <a:spcBef>
                <a:spcPct val="50000"/>
              </a:spcBef>
              <a:defRPr/>
            </a:pPr>
            <a:r>
              <a:rPr lang="en-US" sz="434"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953" b="1" dirty="0">
                <a:solidFill>
                  <a:schemeClr val="bg1">
                    <a:lumMod val="75000"/>
                  </a:schemeClr>
                </a:solidFill>
                <a:latin typeface="Arial" charset="0"/>
              </a:rPr>
              <a:t>www.PosterPresentations.com</a:t>
            </a:r>
          </a:p>
        </p:txBody>
      </p:sp>
      <p:cxnSp>
        <p:nvCxnSpPr>
          <p:cNvPr id="34" name="Straight Connector 33">
            <a:extLst>
              <a:ext uri="{FF2B5EF4-FFF2-40B4-BE49-F238E27FC236}">
                <a16:creationId xmlns="" xmlns:a16="http://schemas.microsoft.com/office/drawing/2014/main" id="{457BE808-A53B-994E-80E2-9E761219D543}"/>
              </a:ext>
            </a:extLst>
          </p:cNvPr>
          <p:cNvCxnSpPr>
            <a:cxnSpLocks/>
          </p:cNvCxnSpPr>
          <p:nvPr userDrawn="1"/>
        </p:nvCxnSpPr>
        <p:spPr>
          <a:xfrm>
            <a:off x="0" y="3868667"/>
            <a:ext cx="21388388"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ounded Rectangle 37">
            <a:extLst>
              <a:ext uri="{FF2B5EF4-FFF2-40B4-BE49-F238E27FC236}">
                <a16:creationId xmlns="" xmlns:a16="http://schemas.microsoft.com/office/drawing/2014/main" id="{3D38DD80-6142-EF42-84F0-D056AE36AFC6}"/>
              </a:ext>
            </a:extLst>
          </p:cNvPr>
          <p:cNvSpPr/>
          <p:nvPr userDrawn="1"/>
        </p:nvSpPr>
        <p:spPr>
          <a:xfrm>
            <a:off x="369886" y="4245113"/>
            <a:ext cx="10158984" cy="25128710"/>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57"/>
          </a:p>
        </p:txBody>
      </p:sp>
      <p:sp>
        <p:nvSpPr>
          <p:cNvPr id="39" name="Rounded Rectangle 38">
            <a:extLst>
              <a:ext uri="{FF2B5EF4-FFF2-40B4-BE49-F238E27FC236}">
                <a16:creationId xmlns="" xmlns:a16="http://schemas.microsoft.com/office/drawing/2014/main" id="{76F6A1D7-8EF4-2045-8032-92EC44FF940D}"/>
              </a:ext>
            </a:extLst>
          </p:cNvPr>
          <p:cNvSpPr/>
          <p:nvPr userDrawn="1"/>
        </p:nvSpPr>
        <p:spPr>
          <a:xfrm>
            <a:off x="10872431" y="4245112"/>
            <a:ext cx="10159484" cy="25128711"/>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57"/>
          </a:p>
        </p:txBody>
      </p:sp>
    </p:spTree>
    <p:extLst>
      <p:ext uri="{BB962C8B-B14F-4D97-AF65-F5344CB8AC3E}">
        <p14:creationId xmlns:p14="http://schemas.microsoft.com/office/powerpoint/2010/main" val="2744046529"/>
      </p:ext>
    </p:extLst>
  </p:cSld>
  <p:clrMap bg1="lt1" tx1="dk1" bg2="lt2" tx2="dk2" accent1="accent1" accent2="accent2" accent3="accent3" accent4="accent4" accent5="accent5" accent6="accent6" hlink="hlink" folHlink="folHlink"/>
  <p:sldLayoutIdLst>
    <p:sldLayoutId id="2147483656" r:id="rId1"/>
    <p:sldLayoutId id="2147483657" r:id="rId2"/>
  </p:sldLayoutIdLst>
  <p:txStyles>
    <p:titleStyle>
      <a:lvl1pPr algn="ctr" defTabSz="3802180" rtl="0" eaLnBrk="1" latinLnBrk="0" hangingPunct="1">
        <a:spcBef>
          <a:spcPct val="0"/>
        </a:spcBef>
        <a:buNone/>
        <a:defRPr sz="7624" kern="1200">
          <a:solidFill>
            <a:schemeClr val="bg1"/>
          </a:solidFill>
          <a:latin typeface="Trebuchet MS" pitchFamily="34" charset="0"/>
          <a:ea typeface="+mj-ea"/>
          <a:cs typeface="+mj-cs"/>
        </a:defRPr>
      </a:lvl1pPr>
    </p:titleStyle>
    <p:bodyStyle>
      <a:lvl1pPr marL="660134" indent="-660134" algn="l" defTabSz="3802180" rtl="0" eaLnBrk="1" latinLnBrk="0" hangingPunct="1">
        <a:spcBef>
          <a:spcPct val="20000"/>
        </a:spcBef>
        <a:buFont typeface="Arial" pitchFamily="34" charset="0"/>
        <a:buChar char="•"/>
        <a:tabLst/>
        <a:defRPr sz="4158" kern="1200">
          <a:solidFill>
            <a:schemeClr val="tx1"/>
          </a:solidFill>
          <a:latin typeface="+mn-lt"/>
          <a:ea typeface="+mn-ea"/>
          <a:cs typeface="+mn-cs"/>
        </a:defRPr>
      </a:lvl1pPr>
      <a:lvl2pPr marL="660134" indent="-660134" algn="l" defTabSz="3802180" rtl="0" eaLnBrk="1" latinLnBrk="0" hangingPunct="1">
        <a:spcBef>
          <a:spcPct val="20000"/>
        </a:spcBef>
        <a:buFont typeface="Arial" pitchFamily="34" charset="0"/>
        <a:buChar char="–"/>
        <a:tabLst/>
        <a:defRPr sz="3465" kern="1200">
          <a:solidFill>
            <a:schemeClr val="tx1"/>
          </a:solidFill>
          <a:latin typeface="+mn-lt"/>
          <a:ea typeface="+mn-ea"/>
          <a:cs typeface="+mn-cs"/>
        </a:defRPr>
      </a:lvl2pPr>
      <a:lvl3pPr marL="660134" indent="-660134" algn="l" defTabSz="3802180" rtl="0" eaLnBrk="1" latinLnBrk="0" hangingPunct="1">
        <a:spcBef>
          <a:spcPct val="20000"/>
        </a:spcBef>
        <a:buFont typeface="Arial" pitchFamily="34" charset="0"/>
        <a:buChar char="•"/>
        <a:tabLst/>
        <a:defRPr sz="2772" kern="1200">
          <a:solidFill>
            <a:schemeClr val="tx1"/>
          </a:solidFill>
          <a:latin typeface="+mn-lt"/>
          <a:ea typeface="+mn-ea"/>
          <a:cs typeface="+mn-cs"/>
        </a:defRPr>
      </a:lvl3pPr>
      <a:lvl4pPr marL="660134" indent="-660134" algn="l" defTabSz="3802180" rtl="0" eaLnBrk="1" latinLnBrk="0" hangingPunct="1">
        <a:spcBef>
          <a:spcPct val="20000"/>
        </a:spcBef>
        <a:buFont typeface="Arial" pitchFamily="34" charset="0"/>
        <a:buChar char="–"/>
        <a:tabLst/>
        <a:defRPr sz="2079" kern="1200">
          <a:solidFill>
            <a:schemeClr val="tx1"/>
          </a:solidFill>
          <a:latin typeface="+mn-lt"/>
          <a:ea typeface="+mn-ea"/>
          <a:cs typeface="+mn-cs"/>
        </a:defRPr>
      </a:lvl4pPr>
      <a:lvl5pPr marL="660134" indent="-660134" algn="l" defTabSz="3802180" rtl="0" eaLnBrk="1" latinLnBrk="0" hangingPunct="1">
        <a:spcBef>
          <a:spcPct val="20000"/>
        </a:spcBef>
        <a:buFont typeface="Arial" pitchFamily="34" charset="0"/>
        <a:buChar char="»"/>
        <a:tabLst/>
        <a:defRPr sz="2079" kern="1200">
          <a:solidFill>
            <a:schemeClr val="tx1"/>
          </a:solidFill>
          <a:latin typeface="+mn-lt"/>
          <a:ea typeface="+mn-ea"/>
          <a:cs typeface="+mn-cs"/>
        </a:defRPr>
      </a:lvl5pPr>
      <a:lvl6pPr marL="1045599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6pPr>
      <a:lvl7pPr marL="12357086"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7pPr>
      <a:lvl8pPr marL="1425817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8pPr>
      <a:lvl9pPr marL="16159268" indent="-950546" algn="l" defTabSz="3802180" rtl="0" eaLnBrk="1" latinLnBrk="0" hangingPunct="1">
        <a:spcBef>
          <a:spcPct val="20000"/>
        </a:spcBef>
        <a:buFont typeface="Arial" pitchFamily="34" charset="0"/>
        <a:buChar char="•"/>
        <a:defRPr sz="8317" kern="1200">
          <a:solidFill>
            <a:schemeClr val="tx1"/>
          </a:solidFill>
          <a:latin typeface="+mn-lt"/>
          <a:ea typeface="+mn-ea"/>
          <a:cs typeface="+mn-cs"/>
        </a:defRPr>
      </a:lvl9pPr>
    </p:bodyStyle>
    <p:otherStyle>
      <a:defPPr>
        <a:defRPr lang="en-US"/>
      </a:defPPr>
      <a:lvl1pPr marL="0" algn="l" defTabSz="3802180" rtl="0" eaLnBrk="1" latinLnBrk="0" hangingPunct="1">
        <a:defRPr sz="7450" kern="1200">
          <a:solidFill>
            <a:schemeClr val="tx1"/>
          </a:solidFill>
          <a:latin typeface="+mn-lt"/>
          <a:ea typeface="+mn-ea"/>
          <a:cs typeface="+mn-cs"/>
        </a:defRPr>
      </a:lvl1pPr>
      <a:lvl2pPr marL="1901092" algn="l" defTabSz="3802180" rtl="0" eaLnBrk="1" latinLnBrk="0" hangingPunct="1">
        <a:defRPr sz="7450" kern="1200">
          <a:solidFill>
            <a:schemeClr val="tx1"/>
          </a:solidFill>
          <a:latin typeface="+mn-lt"/>
          <a:ea typeface="+mn-ea"/>
          <a:cs typeface="+mn-cs"/>
        </a:defRPr>
      </a:lvl2pPr>
      <a:lvl3pPr marL="3802180" algn="l" defTabSz="3802180" rtl="0" eaLnBrk="1" latinLnBrk="0" hangingPunct="1">
        <a:defRPr sz="7450" kern="1200">
          <a:solidFill>
            <a:schemeClr val="tx1"/>
          </a:solidFill>
          <a:latin typeface="+mn-lt"/>
          <a:ea typeface="+mn-ea"/>
          <a:cs typeface="+mn-cs"/>
        </a:defRPr>
      </a:lvl3pPr>
      <a:lvl4pPr marL="5703271" algn="l" defTabSz="3802180" rtl="0" eaLnBrk="1" latinLnBrk="0" hangingPunct="1">
        <a:defRPr sz="7450" kern="1200">
          <a:solidFill>
            <a:schemeClr val="tx1"/>
          </a:solidFill>
          <a:latin typeface="+mn-lt"/>
          <a:ea typeface="+mn-ea"/>
          <a:cs typeface="+mn-cs"/>
        </a:defRPr>
      </a:lvl4pPr>
      <a:lvl5pPr marL="7604362" algn="l" defTabSz="3802180" rtl="0" eaLnBrk="1" latinLnBrk="0" hangingPunct="1">
        <a:defRPr sz="7450" kern="1200">
          <a:solidFill>
            <a:schemeClr val="tx1"/>
          </a:solidFill>
          <a:latin typeface="+mn-lt"/>
          <a:ea typeface="+mn-ea"/>
          <a:cs typeface="+mn-cs"/>
        </a:defRPr>
      </a:lvl5pPr>
      <a:lvl6pPr marL="9505452" algn="l" defTabSz="3802180" rtl="0" eaLnBrk="1" latinLnBrk="0" hangingPunct="1">
        <a:defRPr sz="7450" kern="1200">
          <a:solidFill>
            <a:schemeClr val="tx1"/>
          </a:solidFill>
          <a:latin typeface="+mn-lt"/>
          <a:ea typeface="+mn-ea"/>
          <a:cs typeface="+mn-cs"/>
        </a:defRPr>
      </a:lvl6pPr>
      <a:lvl7pPr marL="11406544" algn="l" defTabSz="3802180" rtl="0" eaLnBrk="1" latinLnBrk="0" hangingPunct="1">
        <a:defRPr sz="7450" kern="1200">
          <a:solidFill>
            <a:schemeClr val="tx1"/>
          </a:solidFill>
          <a:latin typeface="+mn-lt"/>
          <a:ea typeface="+mn-ea"/>
          <a:cs typeface="+mn-cs"/>
        </a:defRPr>
      </a:lvl7pPr>
      <a:lvl8pPr marL="13307633" algn="l" defTabSz="3802180" rtl="0" eaLnBrk="1" latinLnBrk="0" hangingPunct="1">
        <a:defRPr sz="7450" kern="1200">
          <a:solidFill>
            <a:schemeClr val="tx1"/>
          </a:solidFill>
          <a:latin typeface="+mn-lt"/>
          <a:ea typeface="+mn-ea"/>
          <a:cs typeface="+mn-cs"/>
        </a:defRPr>
      </a:lvl8pPr>
      <a:lvl9pPr marL="15208724" algn="l" defTabSz="3802180" rtl="0" eaLnBrk="1" latinLnBrk="0" hangingPunct="1">
        <a:defRPr sz="74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C117BAD7-4440-454A-B49C-801959907F13}"/>
              </a:ext>
            </a:extLst>
          </p:cNvPr>
          <p:cNvSpPr>
            <a:spLocks noGrp="1"/>
          </p:cNvSpPr>
          <p:nvPr>
            <p:ph type="body" sz="quarter" idx="12"/>
          </p:nvPr>
        </p:nvSpPr>
        <p:spPr>
          <a:xfrm>
            <a:off x="2884480" y="547806"/>
            <a:ext cx="16002000" cy="3687163"/>
          </a:xfrm>
        </p:spPr>
        <p:txBody>
          <a:bodyPr/>
          <a:lstStyle/>
          <a:p>
            <a:r>
              <a:rPr lang="en-US" sz="8800" dirty="0"/>
              <a:t>The Conquest </a:t>
            </a:r>
            <a:r>
              <a:rPr lang="en-US" sz="8800"/>
              <a:t>Of </a:t>
            </a:r>
            <a:r>
              <a:rPr lang="en-US" sz="8800" smtClean="0"/>
              <a:t>Mongolia</a:t>
            </a:r>
            <a:r>
              <a:rPr lang="en-US" sz="8800" dirty="0"/>
              <a:t>:</a:t>
            </a:r>
            <a:r>
              <a:rPr lang="en-US" sz="8800" dirty="0" smtClean="0"/>
              <a:t> </a:t>
            </a:r>
            <a:r>
              <a:rPr lang="en-US" sz="8800" dirty="0"/>
              <a:t>THE GAME</a:t>
            </a:r>
          </a:p>
          <a:p>
            <a:endParaRPr lang="en-US" dirty="0"/>
          </a:p>
        </p:txBody>
      </p:sp>
      <p:sp>
        <p:nvSpPr>
          <p:cNvPr id="5" name="Text Placeholder 4">
            <a:extLst>
              <a:ext uri="{FF2B5EF4-FFF2-40B4-BE49-F238E27FC236}">
                <a16:creationId xmlns="" xmlns:a16="http://schemas.microsoft.com/office/drawing/2014/main" id="{7EB8326D-DA25-9C46-ACD6-403AEEFFE0AD}"/>
              </a:ext>
            </a:extLst>
          </p:cNvPr>
          <p:cNvSpPr>
            <a:spLocks noGrp="1"/>
          </p:cNvSpPr>
          <p:nvPr>
            <p:ph type="body" sz="quarter" idx="15"/>
          </p:nvPr>
        </p:nvSpPr>
        <p:spPr/>
        <p:txBody>
          <a:bodyPr/>
          <a:lstStyle/>
          <a:p>
            <a:r>
              <a:rPr lang="en-US" dirty="0"/>
              <a:t>INTRODUCTION</a:t>
            </a:r>
          </a:p>
        </p:txBody>
      </p:sp>
      <p:sp>
        <p:nvSpPr>
          <p:cNvPr id="6" name="Text Placeholder 5">
            <a:extLst>
              <a:ext uri="{FF2B5EF4-FFF2-40B4-BE49-F238E27FC236}">
                <a16:creationId xmlns="" xmlns:a16="http://schemas.microsoft.com/office/drawing/2014/main" id="{C380B20D-6163-0B47-86A7-026491EB3382}"/>
              </a:ext>
            </a:extLst>
          </p:cNvPr>
          <p:cNvSpPr>
            <a:spLocks noGrp="1"/>
          </p:cNvSpPr>
          <p:nvPr>
            <p:ph type="body" sz="quarter" idx="17"/>
          </p:nvPr>
        </p:nvSpPr>
        <p:spPr/>
        <p:txBody>
          <a:bodyPr/>
          <a:lstStyle/>
          <a:p>
            <a:r>
              <a:rPr lang="en-US" dirty="0"/>
              <a:t>OBJECTIVES</a:t>
            </a:r>
          </a:p>
        </p:txBody>
      </p:sp>
      <p:sp>
        <p:nvSpPr>
          <p:cNvPr id="7" name="Text Placeholder 6">
            <a:extLst>
              <a:ext uri="{FF2B5EF4-FFF2-40B4-BE49-F238E27FC236}">
                <a16:creationId xmlns="" xmlns:a16="http://schemas.microsoft.com/office/drawing/2014/main" id="{DF9842D3-BA9C-3F4C-97F4-ED3C19D4BE53}"/>
              </a:ext>
            </a:extLst>
          </p:cNvPr>
          <p:cNvSpPr>
            <a:spLocks noGrp="1"/>
          </p:cNvSpPr>
          <p:nvPr>
            <p:ph type="body" sz="quarter" idx="18"/>
          </p:nvPr>
        </p:nvSpPr>
        <p:spPr>
          <a:xfrm>
            <a:off x="427039" y="20360420"/>
            <a:ext cx="10134599" cy="592403"/>
          </a:xfrm>
        </p:spPr>
        <p:txBody>
          <a:bodyPr/>
          <a:lstStyle/>
          <a:p>
            <a:r>
              <a:rPr lang="en-US" dirty="0" smtClean="0"/>
              <a:t>USER INTERFACE</a:t>
            </a:r>
          </a:p>
          <a:p>
            <a:endParaRPr lang="en-US" dirty="0"/>
          </a:p>
        </p:txBody>
      </p:sp>
      <p:sp>
        <p:nvSpPr>
          <p:cNvPr id="8" name="Text Placeholder 7">
            <a:extLst>
              <a:ext uri="{FF2B5EF4-FFF2-40B4-BE49-F238E27FC236}">
                <a16:creationId xmlns="" xmlns:a16="http://schemas.microsoft.com/office/drawing/2014/main" id="{5F7EAF54-22B3-9540-8CC5-EE0755947415}"/>
              </a:ext>
            </a:extLst>
          </p:cNvPr>
          <p:cNvSpPr>
            <a:spLocks noGrp="1"/>
          </p:cNvSpPr>
          <p:nvPr>
            <p:ph type="body" sz="quarter" idx="19"/>
          </p:nvPr>
        </p:nvSpPr>
        <p:spPr>
          <a:xfrm>
            <a:off x="10885488" y="4587021"/>
            <a:ext cx="10134599" cy="904863"/>
          </a:xfrm>
        </p:spPr>
        <p:txBody>
          <a:bodyPr/>
          <a:lstStyle/>
          <a:p>
            <a:r>
              <a:rPr lang="en-US" dirty="0"/>
              <a:t>ARCHITECTURE</a:t>
            </a:r>
          </a:p>
          <a:p>
            <a:endParaRPr lang="en-US" dirty="0"/>
          </a:p>
        </p:txBody>
      </p:sp>
      <p:sp>
        <p:nvSpPr>
          <p:cNvPr id="9" name="Text Placeholder 8">
            <a:extLst>
              <a:ext uri="{FF2B5EF4-FFF2-40B4-BE49-F238E27FC236}">
                <a16:creationId xmlns="" xmlns:a16="http://schemas.microsoft.com/office/drawing/2014/main" id="{4ECEA69A-D282-8246-ADBB-782821B520DC}"/>
              </a:ext>
            </a:extLst>
          </p:cNvPr>
          <p:cNvSpPr>
            <a:spLocks noGrp="1"/>
          </p:cNvSpPr>
          <p:nvPr>
            <p:ph type="body" sz="quarter" idx="20"/>
          </p:nvPr>
        </p:nvSpPr>
        <p:spPr>
          <a:xfrm>
            <a:off x="10504488" y="10814371"/>
            <a:ext cx="10134599" cy="461665"/>
          </a:xfrm>
        </p:spPr>
        <p:txBody>
          <a:bodyPr/>
          <a:lstStyle/>
          <a:p>
            <a:r>
              <a:rPr lang="en-US" dirty="0"/>
              <a:t>CONCLUSION</a:t>
            </a:r>
          </a:p>
        </p:txBody>
      </p:sp>
      <p:sp>
        <p:nvSpPr>
          <p:cNvPr id="10" name="Text Placeholder 9">
            <a:extLst>
              <a:ext uri="{FF2B5EF4-FFF2-40B4-BE49-F238E27FC236}">
                <a16:creationId xmlns="" xmlns:a16="http://schemas.microsoft.com/office/drawing/2014/main" id="{0F7AC893-0561-D34C-B844-B571C243ED11}"/>
              </a:ext>
            </a:extLst>
          </p:cNvPr>
          <p:cNvSpPr>
            <a:spLocks noGrp="1"/>
          </p:cNvSpPr>
          <p:nvPr>
            <p:ph type="body" sz="quarter" idx="21"/>
          </p:nvPr>
        </p:nvSpPr>
        <p:spPr>
          <a:xfrm>
            <a:off x="10885480" y="20360422"/>
            <a:ext cx="10134599" cy="592402"/>
          </a:xfrm>
        </p:spPr>
        <p:txBody>
          <a:bodyPr/>
          <a:lstStyle/>
          <a:p>
            <a:r>
              <a:rPr lang="en-US" dirty="0"/>
              <a:t>FUTURE DIRECTIONS</a:t>
            </a:r>
          </a:p>
          <a:p>
            <a:endParaRPr lang="en-US" dirty="0"/>
          </a:p>
        </p:txBody>
      </p:sp>
      <p:sp>
        <p:nvSpPr>
          <p:cNvPr id="13" name="Text Placeholder 12">
            <a:extLst>
              <a:ext uri="{FF2B5EF4-FFF2-40B4-BE49-F238E27FC236}">
                <a16:creationId xmlns="" xmlns:a16="http://schemas.microsoft.com/office/drawing/2014/main" id="{2FCC7D63-1E89-0947-BBFA-81F1547190BF}"/>
              </a:ext>
            </a:extLst>
          </p:cNvPr>
          <p:cNvSpPr>
            <a:spLocks noGrp="1"/>
          </p:cNvSpPr>
          <p:nvPr>
            <p:ph type="body" sz="quarter" idx="30"/>
          </p:nvPr>
        </p:nvSpPr>
        <p:spPr>
          <a:xfrm>
            <a:off x="10885480" y="21264950"/>
            <a:ext cx="10134597" cy="5304901"/>
          </a:xfrm>
        </p:spPr>
        <p:txBody>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Expanded Gameplay Elements: Introduce new gameplay mechanics and features to add depth and variety to the gaming experience</a:t>
            </a:r>
            <a:r>
              <a:rPr lang="en-US" sz="2400" dirty="0" smtClean="0">
                <a:latin typeface="Times New Roman" panose="02020603050405020304" pitchFamily="18" charset="0"/>
                <a:cs typeface="Times New Roman" panose="02020603050405020304" pitchFamily="18" charset="0"/>
              </a:rPr>
              <a:t>.</a:t>
            </a:r>
          </a:p>
          <a:p>
            <a:endParaRPr lang="en-US"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Enhanced Visuals: Further improve the graphics and visual effects to create a more immersive and visually stunning world</a:t>
            </a:r>
            <a:r>
              <a:rPr lang="en-US" sz="2400" dirty="0" smtClean="0">
                <a:latin typeface="Times New Roman" panose="02020603050405020304" pitchFamily="18" charset="0"/>
                <a:cs typeface="Times New Roman" panose="02020603050405020304" pitchFamily="18" charset="0"/>
              </a:rPr>
              <a:t>.</a:t>
            </a:r>
          </a:p>
          <a:p>
            <a:endParaRPr lang="en-US"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Additional Content: Continuously add new content such as quests, challenges, and characters to keep players engaged and </a:t>
            </a:r>
            <a:r>
              <a:rPr lang="en-US" sz="2400" dirty="0" smtClean="0">
                <a:latin typeface="Times New Roman" panose="02020603050405020304" pitchFamily="18" charset="0"/>
                <a:cs typeface="Times New Roman" panose="02020603050405020304" pitchFamily="18" charset="0"/>
              </a:rPr>
              <a:t>excited.</a:t>
            </a:r>
          </a:p>
          <a:p>
            <a:endParaRPr lang="en-US"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Optimization</a:t>
            </a:r>
            <a:r>
              <a:rPr lang="en-US" sz="2400" dirty="0">
                <a:latin typeface="Times New Roman" panose="02020603050405020304" pitchFamily="18" charset="0"/>
                <a:cs typeface="Times New Roman" panose="02020603050405020304" pitchFamily="18" charset="0"/>
              </a:rPr>
              <a:t>: Further optimize the game for performance across different devices and platforms to ensure a smooth and seamless gaming experience for all players.</a:t>
            </a:r>
          </a:p>
        </p:txBody>
      </p:sp>
      <p:sp>
        <p:nvSpPr>
          <p:cNvPr id="14" name="Text Placeholder 13">
            <a:extLst>
              <a:ext uri="{FF2B5EF4-FFF2-40B4-BE49-F238E27FC236}">
                <a16:creationId xmlns="" xmlns:a16="http://schemas.microsoft.com/office/drawing/2014/main" id="{0F3A5AAE-86D5-1A4C-8AFE-D7E940DF7279}"/>
              </a:ext>
            </a:extLst>
          </p:cNvPr>
          <p:cNvSpPr>
            <a:spLocks noGrp="1"/>
          </p:cNvSpPr>
          <p:nvPr>
            <p:ph type="body" sz="quarter" idx="31"/>
          </p:nvPr>
        </p:nvSpPr>
        <p:spPr>
          <a:xfrm>
            <a:off x="11115677" y="11265979"/>
            <a:ext cx="10134597" cy="8884994"/>
          </a:xfrm>
        </p:spPr>
        <p:txBody>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are thrilled to announce the completion of "Conquest of Mongolia: THE GAME." It has been an exhilarating journey filled with challenges that we've overcome through hard work and creativity. Our goal was to deliver an immersive and engaging gaming experience, and we believe we've achieved just that</a:t>
            </a:r>
            <a:r>
              <a:rPr lang="en-US" sz="24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At </a:t>
            </a:r>
            <a:r>
              <a:rPr lang="en-US" sz="2400" dirty="0">
                <a:latin typeface="Times New Roman" panose="02020603050405020304" pitchFamily="18" charset="0"/>
                <a:cs typeface="Times New Roman" panose="02020603050405020304" pitchFamily="18" charset="0"/>
              </a:rPr>
              <a:t>the heart of "Conquest of Mongolia" lies a captivating storyline, intriguing gameplay mechanics, and stunning visuals meticulously crafted to provide players with a seamless and enjoyable experience. From intricate level designs to dynamic combat systems, every detail has been carefully considered to immerse players in the world of Mongolian conquest</a:t>
            </a:r>
            <a:r>
              <a:rPr lang="en-US" sz="24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Throughout </a:t>
            </a:r>
            <a:r>
              <a:rPr lang="en-US" sz="2400" dirty="0">
                <a:latin typeface="Times New Roman" panose="02020603050405020304" pitchFamily="18" charset="0"/>
                <a:cs typeface="Times New Roman" panose="02020603050405020304" pitchFamily="18" charset="0"/>
              </a:rPr>
              <a:t>development, we encountered various challenges such as optimization across platforms and balancing gameplay mechanics. However, through rigorous testing and iteration, we successfully addressed these challenges, ensuring a polished and enjoyable final </a:t>
            </a:r>
            <a:r>
              <a:rPr lang="en-US" sz="2400" dirty="0" smtClean="0">
                <a:latin typeface="Times New Roman" panose="02020603050405020304" pitchFamily="18" charset="0"/>
                <a:cs typeface="Times New Roman" panose="02020603050405020304" pitchFamily="18" charset="0"/>
              </a:rPr>
              <a:t>product.</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We </a:t>
            </a:r>
            <a:r>
              <a:rPr lang="en-US" sz="2400" dirty="0">
                <a:latin typeface="Times New Roman" panose="02020603050405020304" pitchFamily="18" charset="0"/>
                <a:cs typeface="Times New Roman" panose="02020603050405020304" pitchFamily="18" charset="0"/>
              </a:rPr>
              <a:t>eagerly anticipate feedback from players worldwide and are committed to providing continuous support and updates to ensure that "Conquest of Mongolia" remains a cherished title in the gaming industry. We extend our heartfelt thanks to all our supporters and invite players to embark on an unforgettable adventure with us in the vast plains of Mongolia. Good luck and happy conquering!</a:t>
            </a:r>
          </a:p>
        </p:txBody>
      </p:sp>
      <p:sp>
        <p:nvSpPr>
          <p:cNvPr id="15" name="Text Placeholder 14">
            <a:extLst>
              <a:ext uri="{FF2B5EF4-FFF2-40B4-BE49-F238E27FC236}">
                <a16:creationId xmlns="" xmlns:a16="http://schemas.microsoft.com/office/drawing/2014/main" id="{84BA8E32-9654-E747-ABAB-50D57322F19F}"/>
              </a:ext>
            </a:extLst>
          </p:cNvPr>
          <p:cNvSpPr>
            <a:spLocks noGrp="1"/>
          </p:cNvSpPr>
          <p:nvPr>
            <p:ph type="body" sz="quarter" idx="32"/>
          </p:nvPr>
        </p:nvSpPr>
        <p:spPr>
          <a:xfrm>
            <a:off x="10885491" y="5071884"/>
            <a:ext cx="10134597" cy="4771925"/>
          </a:xfrm>
        </p:spPr>
        <p:txBody>
          <a:bodyPr/>
          <a:lstStyle/>
          <a:p>
            <a:endParaRPr lang="en-US" dirty="0"/>
          </a:p>
        </p:txBody>
      </p:sp>
      <p:sp>
        <p:nvSpPr>
          <p:cNvPr id="16" name="Text Placeholder 15">
            <a:extLst>
              <a:ext uri="{FF2B5EF4-FFF2-40B4-BE49-F238E27FC236}">
                <a16:creationId xmlns="" xmlns:a16="http://schemas.microsoft.com/office/drawing/2014/main" id="{B952024D-3BD8-064B-875B-856316B7D53D}"/>
              </a:ext>
            </a:extLst>
          </p:cNvPr>
          <p:cNvSpPr>
            <a:spLocks noGrp="1"/>
          </p:cNvSpPr>
          <p:nvPr>
            <p:ph type="body" sz="quarter" idx="33"/>
          </p:nvPr>
        </p:nvSpPr>
        <p:spPr>
          <a:xfrm>
            <a:off x="369891" y="11305442"/>
            <a:ext cx="10134597" cy="6721840"/>
          </a:xfrm>
        </p:spPr>
        <p:txBody>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Diverse Gameplay Modes: Develop a comprehensive online gaming system featuring both single-player and multiplayer modes, offering a variety of gameplay experiences to cater to different player </a:t>
            </a:r>
            <a:r>
              <a:rPr lang="en-US" sz="2400" dirty="0" smtClean="0">
                <a:latin typeface="Times New Roman" panose="02020603050405020304" pitchFamily="18" charset="0"/>
                <a:cs typeface="Times New Roman" panose="02020603050405020304" pitchFamily="18" charset="0"/>
              </a:rPr>
              <a:t>preferences.</a:t>
            </a:r>
          </a:p>
          <a:p>
            <a:endParaRPr lang="en-US"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User-Friendly </a:t>
            </a:r>
            <a:r>
              <a:rPr lang="en-US" sz="2400" dirty="0">
                <a:latin typeface="Times New Roman" panose="02020603050405020304" pitchFamily="18" charset="0"/>
                <a:cs typeface="Times New Roman" panose="02020603050405020304" pitchFamily="18" charset="0"/>
              </a:rPr>
              <a:t>Interface: Design an intuitive and easy-to-use interface that allows players to navigate and interact with the game seamlessly, ensuring a positive and engaging user experience for all players</a:t>
            </a:r>
            <a:r>
              <a:rPr lang="en-US" sz="2400" dirty="0" smtClean="0">
                <a:latin typeface="Times New Roman" panose="02020603050405020304" pitchFamily="18" charset="0"/>
                <a:cs typeface="Times New Roman" panose="02020603050405020304" pitchFamily="18" charset="0"/>
              </a:rPr>
              <a:t>.</a:t>
            </a:r>
          </a:p>
          <a:p>
            <a:endParaRPr lang="en-US"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Sophisticated </a:t>
            </a:r>
            <a:r>
              <a:rPr lang="en-US" sz="2400" dirty="0">
                <a:latin typeface="Times New Roman" panose="02020603050405020304" pitchFamily="18" charset="0"/>
                <a:cs typeface="Times New Roman" panose="02020603050405020304" pitchFamily="18" charset="0"/>
              </a:rPr>
              <a:t>Matchmaking Algorithms: Implement advanced matchmaking algorithms to match players based on their skill levels, ensuring balanced and fair gameplay in multiplayer mode</a:t>
            </a:r>
            <a:r>
              <a:rPr lang="en-US" sz="2400" dirty="0" smtClean="0">
                <a:latin typeface="Times New Roman" panose="02020603050405020304" pitchFamily="18" charset="0"/>
                <a:cs typeface="Times New Roman" panose="02020603050405020304" pitchFamily="18" charset="0"/>
              </a:rPr>
              <a:t>.</a:t>
            </a:r>
          </a:p>
          <a:p>
            <a:endParaRPr lang="en-US"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Skill </a:t>
            </a:r>
            <a:r>
              <a:rPr lang="en-US" sz="2400" dirty="0">
                <a:latin typeface="Times New Roman" panose="02020603050405020304" pitchFamily="18" charset="0"/>
                <a:cs typeface="Times New Roman" panose="02020603050405020304" pitchFamily="18" charset="0"/>
              </a:rPr>
              <a:t>Development and Progression: Introduce AI-controlled opponents (BOTs) to provide players with opportunities to improve their skills and progress through the game at their own pace.</a:t>
            </a:r>
          </a:p>
        </p:txBody>
      </p:sp>
      <p:sp>
        <p:nvSpPr>
          <p:cNvPr id="21" name="AutoShape 6" descr="blob:https://web.whatsapp.com/bbfa955d-6e9d-4213-8021-62ecd8d4d012"/>
          <p:cNvSpPr>
            <a:spLocks noGrp="1" noChangeAspect="1" noChangeArrowheads="1"/>
          </p:cNvSpPr>
          <p:nvPr>
            <p:ph type="body" sz="quarter" idx="34"/>
          </p:nvPr>
        </p:nvSpPr>
        <p:spPr bwMode="auto">
          <a:xfrm>
            <a:off x="474656" y="21264950"/>
            <a:ext cx="10248903" cy="788193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 name="Text Placeholder 17">
            <a:extLst>
              <a:ext uri="{FF2B5EF4-FFF2-40B4-BE49-F238E27FC236}">
                <a16:creationId xmlns="" xmlns:a16="http://schemas.microsoft.com/office/drawing/2014/main" id="{8EC598F4-E1EC-C245-8C62-DB50DBBDCE95}"/>
              </a:ext>
            </a:extLst>
          </p:cNvPr>
          <p:cNvSpPr>
            <a:spLocks noGrp="1"/>
          </p:cNvSpPr>
          <p:nvPr>
            <p:ph type="body" sz="quarter" idx="35"/>
          </p:nvPr>
        </p:nvSpPr>
        <p:spPr>
          <a:xfrm>
            <a:off x="369891" y="5123727"/>
            <a:ext cx="10134597" cy="5466112"/>
          </a:xfrm>
        </p:spPr>
        <p:txBody>
          <a:bodyPr/>
          <a:lstStyle/>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 Conquest </a:t>
            </a:r>
            <a:r>
              <a:rPr lang="en-US" sz="2400" dirty="0">
                <a:latin typeface="Times New Roman" panose="02020603050405020304" pitchFamily="18" charset="0"/>
                <a:cs typeface="Times New Roman" panose="02020603050405020304" pitchFamily="18" charset="0"/>
              </a:rPr>
              <a:t>Of Mongolia: THE GAME’, which offers a unique experience in the world of conquering </a:t>
            </a:r>
            <a:r>
              <a:rPr lang="en-US" sz="2400" dirty="0" smtClean="0">
                <a:latin typeface="Times New Roman" panose="02020603050405020304" pitchFamily="18" charset="0"/>
                <a:cs typeface="Times New Roman" panose="02020603050405020304" pitchFamily="18" charset="0"/>
              </a:rPr>
              <a:t>Mongolia.</a:t>
            </a:r>
          </a:p>
          <a:p>
            <a:endParaRPr lang="en-US"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 This </a:t>
            </a:r>
            <a:r>
              <a:rPr lang="en-US" sz="2400" dirty="0">
                <a:latin typeface="Times New Roman" panose="02020603050405020304" pitchFamily="18" charset="0"/>
                <a:cs typeface="Times New Roman" panose="02020603050405020304" pitchFamily="18" charset="0"/>
              </a:rPr>
              <a:t>game will give you the chance to lead your team through the challenges of uniting tribes, alliances and exploring the vast plains of Mongolia. While it may not boast stunning graphics or complex </a:t>
            </a:r>
            <a:r>
              <a:rPr lang="en-US" sz="2400" dirty="0" smtClean="0">
                <a:latin typeface="Times New Roman" panose="02020603050405020304" pitchFamily="18" charset="0"/>
                <a:cs typeface="Times New Roman" panose="02020603050405020304" pitchFamily="18" charset="0"/>
              </a:rPr>
              <a:t>gameplay. </a:t>
            </a:r>
          </a:p>
          <a:p>
            <a:endParaRPr lang="en-US"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 ‘The Conquest </a:t>
            </a:r>
            <a:r>
              <a:rPr lang="en-US" sz="2400" dirty="0">
                <a:latin typeface="Times New Roman" panose="02020603050405020304" pitchFamily="18" charset="0"/>
                <a:cs typeface="Times New Roman" panose="02020603050405020304" pitchFamily="18" charset="0"/>
              </a:rPr>
              <a:t>of Mongolia’ aims to deliver a low-key and historically compelling gaming </a:t>
            </a:r>
            <a:r>
              <a:rPr lang="en-US" sz="2400" dirty="0" smtClean="0">
                <a:latin typeface="Times New Roman" panose="02020603050405020304" pitchFamily="18" charset="0"/>
                <a:cs typeface="Times New Roman" panose="02020603050405020304" pitchFamily="18" charset="0"/>
              </a:rPr>
              <a:t>experience . As </a:t>
            </a:r>
            <a:r>
              <a:rPr lang="en-US" sz="2400" dirty="0">
                <a:latin typeface="Times New Roman" panose="02020603050405020304" pitchFamily="18" charset="0"/>
                <a:cs typeface="Times New Roman" panose="02020603050405020304" pitchFamily="18" charset="0"/>
              </a:rPr>
              <a:t>a player, you step into the shoes of a champion in the cloud fields of Mongolia, where your decisions will affect the course of your </a:t>
            </a:r>
            <a:r>
              <a:rPr lang="en-US" sz="2400" dirty="0" smtClean="0">
                <a:latin typeface="Times New Roman" panose="02020603050405020304" pitchFamily="18" charset="0"/>
                <a:cs typeface="Times New Roman" panose="02020603050405020304" pitchFamily="18" charset="0"/>
              </a:rPr>
              <a:t>team</a:t>
            </a:r>
            <a:endParaRPr lang="en-US" sz="2400" dirty="0">
              <a:latin typeface="Times New Roman" panose="02020603050405020304" pitchFamily="18" charset="0"/>
              <a:cs typeface="Times New Roman" panose="02020603050405020304" pitchFamily="18" charset="0"/>
            </a:endParaRPr>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323" y="22415162"/>
            <a:ext cx="8738186" cy="5639686"/>
          </a:xfrm>
          <a:prstGeom prst="rect">
            <a:avLst/>
          </a:prstGeom>
        </p:spPr>
      </p:pic>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26220" y="5716416"/>
            <a:ext cx="3917059" cy="3721424"/>
          </a:xfrm>
          <a:prstGeom prst="rect">
            <a:avLst/>
          </a:prstGeom>
        </p:spPr>
      </p:pic>
    </p:spTree>
    <p:extLst>
      <p:ext uri="{BB962C8B-B14F-4D97-AF65-F5344CB8AC3E}">
        <p14:creationId xmlns:p14="http://schemas.microsoft.com/office/powerpoint/2010/main" val="1204858689"/>
      </p:ext>
    </p:extLst>
  </p:cSld>
  <p:clrMapOvr>
    <a:masterClrMapping/>
  </p:clrMapOvr>
</p:sld>
</file>

<file path=ppt/theme/theme1.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ASTER-PosterPresentations.com-A1-Template" id="{971DAC53-BAD8-7149-9F29-48D12788CDBC}" vid="{B1CDAC9B-0ACE-7248-A3C1-706B02E5F68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239</TotalTime>
  <Words>544</Words>
  <Application>Microsoft Office PowerPoint</Application>
  <PresentationFormat>Custom</PresentationFormat>
  <Paragraphs>30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Narrow</vt:lpstr>
      <vt:lpstr>Calibri</vt:lpstr>
      <vt:lpstr>Times New Roman</vt:lpstr>
      <vt:lpstr>Trebuchet MS</vt:lpstr>
      <vt:lpstr>Without Guides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Farhan Aadil</dc:creator>
  <dc:description>This template is the property of PosterPresentations.com. Call us if you need help with this poster template._x000d_
1-866-649-3004           _x000d_
 (c)PosterPresentations.com</dc:description>
  <cp:lastModifiedBy>Muhammad Abdullah Baig</cp:lastModifiedBy>
  <cp:revision>23</cp:revision>
  <cp:lastPrinted>2018-12-21T17:51:47Z</cp:lastPrinted>
  <dcterms:created xsi:type="dcterms:W3CDTF">2019-01-10T01:27:05Z</dcterms:created>
  <dcterms:modified xsi:type="dcterms:W3CDTF">2024-09-13T10:48:54Z</dcterms:modified>
</cp:coreProperties>
</file>