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embeddedFontLst>
    <p:embeddedFont>
      <p:font typeface="Libre Franklin"/>
      <p:regular r:id="rId17"/>
      <p:bold r:id="rId18"/>
      <p:italic r:id="rId19"/>
      <p:boldItalic r:id="rId20"/>
    </p:embeddedFont>
    <p:embeddedFont>
      <p:font typeface="Franklin Gothic"/>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ibreFranklin-bold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FranklinGothic-bold.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LibreFranklin-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LibreFranklin-italic.fntdata"/><Relationship Id="rId6" Type="http://schemas.openxmlformats.org/officeDocument/2006/relationships/slide" Target="slides/slide2.xml"/><Relationship Id="rId18" Type="http://schemas.openxmlformats.org/officeDocument/2006/relationships/font" Target="fonts/LibreFranklin-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5" name="Google Shape;15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7" name="Google Shape;16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0" name="Google Shape;12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6" name="Google Shape;12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2" name="Google Shape;14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9" name="Google Shape;14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lnSpc>
                <a:spcPct val="100000"/>
              </a:lnSpc>
              <a:spcBef>
                <a:spcPts val="600"/>
              </a:spcBef>
              <a:spcAft>
                <a:spcPts val="0"/>
              </a:spcAft>
              <a:buSzPts val="1288"/>
              <a:buNone/>
              <a:defRPr>
                <a:solidFill>
                  <a:srgbClr val="888888"/>
                </a:solidFill>
              </a:defRPr>
            </a:lvl2pPr>
            <a:lvl3pPr lvl="2" algn="ctr">
              <a:lnSpc>
                <a:spcPct val="100000"/>
              </a:lnSpc>
              <a:spcBef>
                <a:spcPts val="600"/>
              </a:spcBef>
              <a:spcAft>
                <a:spcPts val="0"/>
              </a:spcAft>
              <a:buSzPts val="1196"/>
              <a:buNone/>
              <a:defRPr>
                <a:solidFill>
                  <a:srgbClr val="888888"/>
                </a:solidFill>
              </a:defRPr>
            </a:lvl3pPr>
            <a:lvl4pPr lvl="3" algn="ctr">
              <a:lnSpc>
                <a:spcPct val="100000"/>
              </a:lnSpc>
              <a:spcBef>
                <a:spcPts val="600"/>
              </a:spcBef>
              <a:spcAft>
                <a:spcPts val="0"/>
              </a:spcAft>
              <a:buSzPts val="1012"/>
              <a:buNone/>
              <a:defRPr>
                <a:solidFill>
                  <a:srgbClr val="888888"/>
                </a:solidFill>
              </a:defRPr>
            </a:lvl4pPr>
            <a:lvl5pPr lvl="4" algn="ctr">
              <a:lnSpc>
                <a:spcPct val="100000"/>
              </a:lnSpc>
              <a:spcBef>
                <a:spcPts val="600"/>
              </a:spcBef>
              <a:spcAft>
                <a:spcPts val="0"/>
              </a:spcAft>
              <a:buSzPts val="1012"/>
              <a:buNone/>
              <a:defRPr>
                <a:solidFill>
                  <a:srgbClr val="888888"/>
                </a:solidFill>
              </a:defRPr>
            </a:lvl5pPr>
            <a:lvl6pPr lvl="5" algn="ctr">
              <a:lnSpc>
                <a:spcPct val="100000"/>
              </a:lnSpc>
              <a:spcBef>
                <a:spcPts val="600"/>
              </a:spcBef>
              <a:spcAft>
                <a:spcPts val="0"/>
              </a:spcAft>
              <a:buSzPts val="1104"/>
              <a:buNone/>
              <a:defRPr>
                <a:solidFill>
                  <a:srgbClr val="888888"/>
                </a:solidFill>
              </a:defRPr>
            </a:lvl6pPr>
            <a:lvl7pPr lvl="6" algn="ctr">
              <a:lnSpc>
                <a:spcPct val="100000"/>
              </a:lnSpc>
              <a:spcBef>
                <a:spcPts val="600"/>
              </a:spcBef>
              <a:spcAft>
                <a:spcPts val="0"/>
              </a:spcAft>
              <a:buSzPts val="1104"/>
              <a:buNone/>
              <a:defRPr>
                <a:solidFill>
                  <a:srgbClr val="888888"/>
                </a:solidFill>
              </a:defRPr>
            </a:lvl7pPr>
            <a:lvl8pPr lvl="7" algn="ctr">
              <a:lnSpc>
                <a:spcPct val="100000"/>
              </a:lnSpc>
              <a:spcBef>
                <a:spcPts val="600"/>
              </a:spcBef>
              <a:spcAft>
                <a:spcPts val="0"/>
              </a:spcAft>
              <a:buSzPts val="1104"/>
              <a:buNone/>
              <a:defRPr>
                <a:solidFill>
                  <a:srgbClr val="888888"/>
                </a:solidFill>
              </a:defRPr>
            </a:lvl8pPr>
            <a:lvl9pPr lvl="8" algn="ctr">
              <a:lnSpc>
                <a:spcPct val="100000"/>
              </a:lnSpc>
              <a:spcBef>
                <a:spcPts val="600"/>
              </a:spcBef>
              <a:spcAft>
                <a:spcPts val="600"/>
              </a:spcAft>
              <a:buSzPts val="1104"/>
              <a:buNone/>
              <a:defRPr>
                <a:solidFill>
                  <a:srgbClr val="888888"/>
                </a:solidFill>
              </a:defRPr>
            </a:lvl9pPr>
          </a:lstStyle>
          <a:p/>
        </p:txBody>
      </p:sp>
      <p:sp>
        <p:nvSpPr>
          <p:cNvPr id="22" name="Google Shape;22;p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1"/>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lnSpc>
                <a:spcPct val="100000"/>
              </a:lnSpc>
              <a:spcBef>
                <a:spcPts val="600"/>
              </a:spcBef>
              <a:spcAft>
                <a:spcPts val="0"/>
              </a:spcAft>
              <a:buSzPts val="1288"/>
              <a:buChar char="◼"/>
              <a:defRPr/>
            </a:lvl2pPr>
            <a:lvl3pPr indent="-304546" lvl="2" marL="1371600" algn="l">
              <a:lnSpc>
                <a:spcPct val="100000"/>
              </a:lnSpc>
              <a:spcBef>
                <a:spcPts val="600"/>
              </a:spcBef>
              <a:spcAft>
                <a:spcPts val="0"/>
              </a:spcAft>
              <a:buSzPts val="1196"/>
              <a:buChar char="◼"/>
              <a:defRPr/>
            </a:lvl3pPr>
            <a:lvl4pPr indent="-292861" lvl="3" marL="1828800" algn="l">
              <a:lnSpc>
                <a:spcPct val="100000"/>
              </a:lnSpc>
              <a:spcBef>
                <a:spcPts val="600"/>
              </a:spcBef>
              <a:spcAft>
                <a:spcPts val="0"/>
              </a:spcAft>
              <a:buSzPts val="1012"/>
              <a:buChar char="◼"/>
              <a:defRPr/>
            </a:lvl4pPr>
            <a:lvl5pPr indent="-292861" lvl="4" marL="2286000" algn="l">
              <a:lnSpc>
                <a:spcPct val="100000"/>
              </a:lnSpc>
              <a:spcBef>
                <a:spcPts val="600"/>
              </a:spcBef>
              <a:spcAft>
                <a:spcPts val="0"/>
              </a:spcAft>
              <a:buSzPts val="1012"/>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79" name="Google Shape;79;p1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1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2"/>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2"/>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86" name="Google Shape;86;p12"/>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2"/>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28" name="Google Shape;28;p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9" name="Shape 29"/>
        <p:cNvGrpSpPr/>
        <p:nvPr/>
      </p:nvGrpSpPr>
      <p:grpSpPr>
        <a:xfrm>
          <a:off x="0" y="0"/>
          <a:ext cx="0" cy="0"/>
          <a:chOff x="0" y="0"/>
          <a:chExt cx="0" cy="0"/>
        </a:xfrm>
      </p:grpSpPr>
      <p:sp>
        <p:nvSpPr>
          <p:cNvPr id="30" name="Google Shape;30;p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32" name="Google Shape;32;p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5"/>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37" name="Google Shape;37;p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6"/>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6"/>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lnSpc>
                <a:spcPct val="100000"/>
              </a:lnSpc>
              <a:spcBef>
                <a:spcPts val="600"/>
              </a:spcBef>
              <a:spcAft>
                <a:spcPts val="0"/>
              </a:spcAft>
              <a:buSzPts val="1656"/>
              <a:buNone/>
              <a:defRPr sz="1800">
                <a:solidFill>
                  <a:srgbClr val="888888"/>
                </a:solidFill>
              </a:defRPr>
            </a:lvl2pPr>
            <a:lvl3pPr indent="-228600" lvl="2" marL="1371600" algn="l">
              <a:lnSpc>
                <a:spcPct val="100000"/>
              </a:lnSpc>
              <a:spcBef>
                <a:spcPts val="600"/>
              </a:spcBef>
              <a:spcAft>
                <a:spcPts val="0"/>
              </a:spcAft>
              <a:buSzPts val="1472"/>
              <a:buNone/>
              <a:defRPr sz="1600">
                <a:solidFill>
                  <a:srgbClr val="888888"/>
                </a:solidFill>
              </a:defRPr>
            </a:lvl3pPr>
            <a:lvl4pPr indent="-228600" lvl="3" marL="1828800" algn="l">
              <a:lnSpc>
                <a:spcPct val="100000"/>
              </a:lnSpc>
              <a:spcBef>
                <a:spcPts val="600"/>
              </a:spcBef>
              <a:spcAft>
                <a:spcPts val="0"/>
              </a:spcAft>
              <a:buSzPts val="1288"/>
              <a:buNone/>
              <a:defRPr sz="1400">
                <a:solidFill>
                  <a:srgbClr val="888888"/>
                </a:solidFill>
              </a:defRPr>
            </a:lvl4pPr>
            <a:lvl5pPr indent="-228600" lvl="4" marL="2286000" algn="l">
              <a:lnSpc>
                <a:spcPct val="100000"/>
              </a:lnSpc>
              <a:spcBef>
                <a:spcPts val="600"/>
              </a:spcBef>
              <a:spcAft>
                <a:spcPts val="0"/>
              </a:spcAft>
              <a:buSzPts val="1288"/>
              <a:buNone/>
              <a:defRPr sz="1400">
                <a:solidFill>
                  <a:srgbClr val="888888"/>
                </a:solidFill>
              </a:defRPr>
            </a:lvl5pPr>
            <a:lvl6pPr indent="-228600" lvl="5" marL="2743200" algn="l">
              <a:lnSpc>
                <a:spcPct val="100000"/>
              </a:lnSpc>
              <a:spcBef>
                <a:spcPts val="600"/>
              </a:spcBef>
              <a:spcAft>
                <a:spcPts val="0"/>
              </a:spcAft>
              <a:buSzPts val="1288"/>
              <a:buNone/>
              <a:defRPr sz="1400">
                <a:solidFill>
                  <a:srgbClr val="888888"/>
                </a:solidFill>
              </a:defRPr>
            </a:lvl6pPr>
            <a:lvl7pPr indent="-228600" lvl="6" marL="3200400" algn="l">
              <a:lnSpc>
                <a:spcPct val="100000"/>
              </a:lnSpc>
              <a:spcBef>
                <a:spcPts val="600"/>
              </a:spcBef>
              <a:spcAft>
                <a:spcPts val="0"/>
              </a:spcAft>
              <a:buSzPts val="1288"/>
              <a:buNone/>
              <a:defRPr sz="1400">
                <a:solidFill>
                  <a:srgbClr val="888888"/>
                </a:solidFill>
              </a:defRPr>
            </a:lvl7pPr>
            <a:lvl8pPr indent="-228600" lvl="7" marL="3657600" algn="l">
              <a:lnSpc>
                <a:spcPct val="100000"/>
              </a:lnSpc>
              <a:spcBef>
                <a:spcPts val="600"/>
              </a:spcBef>
              <a:spcAft>
                <a:spcPts val="0"/>
              </a:spcAft>
              <a:buSzPts val="1288"/>
              <a:buNone/>
              <a:defRPr sz="1400">
                <a:solidFill>
                  <a:srgbClr val="888888"/>
                </a:solidFill>
              </a:defRPr>
            </a:lvl8pPr>
            <a:lvl9pPr indent="-228600" lvl="8" marL="4114800" algn="l">
              <a:lnSpc>
                <a:spcPct val="100000"/>
              </a:lnSpc>
              <a:spcBef>
                <a:spcPts val="600"/>
              </a:spcBef>
              <a:spcAft>
                <a:spcPts val="600"/>
              </a:spcAft>
              <a:buSzPts val="1288"/>
              <a:buNone/>
              <a:defRPr sz="1400">
                <a:solidFill>
                  <a:srgbClr val="888888"/>
                </a:solidFill>
              </a:defRPr>
            </a:lvl9pPr>
          </a:lstStyle>
          <a:p/>
        </p:txBody>
      </p:sp>
      <p:sp>
        <p:nvSpPr>
          <p:cNvPr id="42" name="Google Shape;42;p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44" name="Google Shape;44;p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5" name="Shape 45"/>
        <p:cNvGrpSpPr/>
        <p:nvPr/>
      </p:nvGrpSpPr>
      <p:grpSpPr>
        <a:xfrm>
          <a:off x="0" y="0"/>
          <a:ext cx="0" cy="0"/>
          <a:chOff x="0" y="0"/>
          <a:chExt cx="0" cy="0"/>
        </a:xfrm>
      </p:grpSpPr>
      <p:sp>
        <p:nvSpPr>
          <p:cNvPr id="46" name="Google Shape;46;p7"/>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48" name="Google Shape;48;p7"/>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49" name="Google Shape;49;p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51" name="Google Shape;51;p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52" name="Shape 52"/>
        <p:cNvGrpSpPr/>
        <p:nvPr/>
      </p:nvGrpSpPr>
      <p:grpSpPr>
        <a:xfrm>
          <a:off x="0" y="0"/>
          <a:ext cx="0" cy="0"/>
          <a:chOff x="0" y="0"/>
          <a:chExt cx="0" cy="0"/>
        </a:xfrm>
      </p:grpSpPr>
      <p:sp>
        <p:nvSpPr>
          <p:cNvPr id="53" name="Google Shape;53;p8"/>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8"/>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55" name="Google Shape;55;p8"/>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6" name="Google Shape;56;p8"/>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57" name="Google Shape;57;p8"/>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8" name="Google Shape;58;p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9"/>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lnSpc>
                <a:spcPct val="100000"/>
              </a:lnSpc>
              <a:spcBef>
                <a:spcPts val="600"/>
              </a:spcBef>
              <a:spcAft>
                <a:spcPts val="0"/>
              </a:spcAft>
              <a:buSzPts val="1656"/>
              <a:buChar char="◼"/>
              <a:defRPr sz="1800">
                <a:solidFill>
                  <a:schemeClr val="dk2"/>
                </a:solidFill>
              </a:defRPr>
            </a:lvl2pPr>
            <a:lvl3pPr indent="-322072" lvl="2" marL="1371600" algn="l">
              <a:lnSpc>
                <a:spcPct val="100000"/>
              </a:lnSpc>
              <a:spcBef>
                <a:spcPts val="600"/>
              </a:spcBef>
              <a:spcAft>
                <a:spcPts val="0"/>
              </a:spcAft>
              <a:buSzPts val="1472"/>
              <a:buChar char="◼"/>
              <a:defRPr sz="1600">
                <a:solidFill>
                  <a:schemeClr val="dk2"/>
                </a:solidFill>
              </a:defRPr>
            </a:lvl3pPr>
            <a:lvl4pPr indent="-310388" lvl="3" marL="1828800" algn="l">
              <a:lnSpc>
                <a:spcPct val="100000"/>
              </a:lnSpc>
              <a:spcBef>
                <a:spcPts val="600"/>
              </a:spcBef>
              <a:spcAft>
                <a:spcPts val="0"/>
              </a:spcAft>
              <a:buSzPts val="1288"/>
              <a:buChar char="◼"/>
              <a:defRPr sz="1400">
                <a:solidFill>
                  <a:schemeClr val="dk2"/>
                </a:solidFill>
              </a:defRPr>
            </a:lvl4pPr>
            <a:lvl5pPr indent="-310388" lvl="4" marL="2286000" algn="l">
              <a:lnSpc>
                <a:spcPct val="100000"/>
              </a:lnSpc>
              <a:spcBef>
                <a:spcPts val="600"/>
              </a:spcBef>
              <a:spcAft>
                <a:spcPts val="0"/>
              </a:spcAft>
              <a:buSzPts val="1288"/>
              <a:buChar char="◼"/>
              <a:defRPr sz="1400">
                <a:solidFill>
                  <a:schemeClr val="dk2"/>
                </a:solidFill>
              </a:defRPr>
            </a:lvl5pPr>
            <a:lvl6pPr indent="-310388" lvl="5" marL="2743200" algn="l">
              <a:lnSpc>
                <a:spcPct val="100000"/>
              </a:lnSpc>
              <a:spcBef>
                <a:spcPts val="600"/>
              </a:spcBef>
              <a:spcAft>
                <a:spcPts val="0"/>
              </a:spcAft>
              <a:buSzPts val="1288"/>
              <a:buChar char="◼"/>
              <a:defRPr sz="1400">
                <a:solidFill>
                  <a:schemeClr val="dk2"/>
                </a:solidFill>
              </a:defRPr>
            </a:lvl6pPr>
            <a:lvl7pPr indent="-310388" lvl="6" marL="3200400" algn="l">
              <a:lnSpc>
                <a:spcPct val="100000"/>
              </a:lnSpc>
              <a:spcBef>
                <a:spcPts val="600"/>
              </a:spcBef>
              <a:spcAft>
                <a:spcPts val="0"/>
              </a:spcAft>
              <a:buSzPts val="1288"/>
              <a:buChar char="◼"/>
              <a:defRPr sz="1400">
                <a:solidFill>
                  <a:schemeClr val="dk2"/>
                </a:solidFill>
              </a:defRPr>
            </a:lvl7pPr>
            <a:lvl8pPr indent="-310388" lvl="7" marL="3657600" algn="l">
              <a:lnSpc>
                <a:spcPct val="100000"/>
              </a:lnSpc>
              <a:spcBef>
                <a:spcPts val="600"/>
              </a:spcBef>
              <a:spcAft>
                <a:spcPts val="0"/>
              </a:spcAft>
              <a:buSzPts val="1288"/>
              <a:buChar char="◼"/>
              <a:defRPr sz="1400">
                <a:solidFill>
                  <a:schemeClr val="dk2"/>
                </a:solidFill>
              </a:defRPr>
            </a:lvl8pPr>
            <a:lvl9pPr indent="-310388" lvl="8" marL="4114800" algn="l">
              <a:lnSpc>
                <a:spcPct val="100000"/>
              </a:lnSpc>
              <a:spcBef>
                <a:spcPts val="600"/>
              </a:spcBef>
              <a:spcAft>
                <a:spcPts val="600"/>
              </a:spcAft>
              <a:buSzPts val="1288"/>
              <a:buChar char="◼"/>
              <a:defRPr sz="1400">
                <a:solidFill>
                  <a:schemeClr val="dk2"/>
                </a:solidFill>
              </a:defRPr>
            </a:lvl9pPr>
          </a:lstStyle>
          <a:p/>
        </p:txBody>
      </p:sp>
      <p:sp>
        <p:nvSpPr>
          <p:cNvPr id="65" name="Google Shape;65;p9"/>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lnSpc>
                <a:spcPct val="100000"/>
              </a:lnSpc>
              <a:spcBef>
                <a:spcPts val="600"/>
              </a:spcBef>
              <a:spcAft>
                <a:spcPts val="0"/>
              </a:spcAft>
              <a:buSzPts val="1012"/>
              <a:buNone/>
              <a:defRPr sz="11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66" name="Google Shape;66;p9"/>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9"/>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p:nvPr>
            <p:ph idx="2" type="pic"/>
          </p:nvPr>
        </p:nvSpPr>
        <p:spPr>
          <a:xfrm>
            <a:off x="447817" y="641350"/>
            <a:ext cx="11290859" cy="3651249"/>
          </a:xfrm>
          <a:prstGeom prst="rect">
            <a:avLst/>
          </a:prstGeom>
          <a:noFill/>
          <a:ln>
            <a:noFill/>
          </a:ln>
        </p:spPr>
      </p:sp>
      <p:sp>
        <p:nvSpPr>
          <p:cNvPr id="72" name="Google Shape;72;p10"/>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lnSpc>
                <a:spcPct val="100000"/>
              </a:lnSpc>
              <a:spcBef>
                <a:spcPts val="600"/>
              </a:spcBef>
              <a:spcAft>
                <a:spcPts val="0"/>
              </a:spcAft>
              <a:buSzPts val="1104"/>
              <a:buNone/>
              <a:defRPr sz="12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73" name="Google Shape;73;p1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0"/>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1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1" name="Google Shape;11;p1"/>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lnSpc>
                <a:spcPct val="100000"/>
              </a:lnSpc>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lnSpc>
                <a:spcPct val="100000"/>
              </a:lnSpc>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lnSpc>
                <a:spcPct val="100000"/>
              </a:lnSpc>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lnSpc>
                <a:spcPct val="100000"/>
              </a:lnSpc>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lnSpc>
                <a:spcPct val="100000"/>
              </a:lnSpc>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3F3F3F"/>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10;&#10;Description automatically generated" id="17" name="Google Shape;17;p1"/>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3"/>
          <p:cNvSpPr txBox="1"/>
          <p:nvPr>
            <p:ph type="ctrTitle"/>
          </p:nvPr>
        </p:nvSpPr>
        <p:spPr>
          <a:xfrm>
            <a:off x="1359108" y="1821635"/>
            <a:ext cx="9144000" cy="977778"/>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IN">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48"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IN" sz="3200" u="none" cap="none" strike="noStrike">
                <a:solidFill>
                  <a:srgbClr val="1482AB"/>
                </a:solidFill>
                <a:latin typeface="Arial"/>
                <a:ea typeface="Arial"/>
                <a:cs typeface="Arial"/>
                <a:sym typeface="Arial"/>
              </a:rPr>
              <a:t>CAPSTONE PROJECT</a:t>
            </a:r>
            <a:endParaRPr b="0" i="0" sz="1400" u="none" cap="none" strike="noStrike">
              <a:solidFill>
                <a:srgbClr val="000000"/>
              </a:solidFill>
              <a:latin typeface="Arial"/>
              <a:ea typeface="Arial"/>
              <a:cs typeface="Arial"/>
              <a:sym typeface="Arial"/>
            </a:endParaRPr>
          </a:p>
        </p:txBody>
      </p:sp>
      <p:sp>
        <p:nvSpPr>
          <p:cNvPr id="98" name="Google Shape;98;p13"/>
          <p:cNvSpPr txBox="1"/>
          <p:nvPr/>
        </p:nvSpPr>
        <p:spPr>
          <a:xfrm>
            <a:off x="1814051" y="4429049"/>
            <a:ext cx="8563800" cy="120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IN" sz="2400" u="none" cap="none" strike="noStrike">
                <a:solidFill>
                  <a:srgbClr val="1482AB"/>
                </a:solidFill>
                <a:latin typeface="Arial"/>
                <a:ea typeface="Arial"/>
                <a:cs typeface="Arial"/>
                <a:sym typeface="Arial"/>
              </a:rPr>
              <a:t>Presented By: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lang="en-IN" sz="2400">
                <a:solidFill>
                  <a:srgbClr val="1482AB"/>
                </a:solidFill>
              </a:rPr>
              <a:t>M. Ahamed Yaseer </a:t>
            </a:r>
            <a:r>
              <a:rPr b="1" i="0" lang="en-IN" sz="2400" u="none" cap="none" strike="noStrike">
                <a:solidFill>
                  <a:srgbClr val="1482AB"/>
                </a:solidFill>
                <a:latin typeface="Arial"/>
                <a:ea typeface="Arial"/>
                <a:cs typeface="Arial"/>
                <a:sym typeface="Arial"/>
              </a:rPr>
              <a:t>- Jeppiaar Institute of Technology B.Tech - AI &amp; DS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2"/>
          <p:cNvSpPr txBox="1"/>
          <p:nvPr>
            <p:ph idx="1" type="body"/>
          </p:nvPr>
        </p:nvSpPr>
        <p:spPr>
          <a:xfrm>
            <a:off x="581193" y="2004654"/>
            <a:ext cx="11029615" cy="2848692"/>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840"/>
              <a:buChar char="◼"/>
            </a:pPr>
            <a:r>
              <a:rPr b="0" i="0" lang="en-IN" sz="2000">
                <a:solidFill>
                  <a:schemeClr val="dk1"/>
                </a:solidFill>
                <a:latin typeface="Arial"/>
                <a:ea typeface="Arial"/>
                <a:cs typeface="Arial"/>
                <a:sym typeface="Arial"/>
              </a:rPr>
              <a:t>Enhancing Security Measures: Implement encryption techniques to secure logged data.</a:t>
            </a:r>
            <a:endParaRPr/>
          </a:p>
          <a:p>
            <a:pPr indent="-306000" lvl="0" marL="306000" rtl="0" algn="l">
              <a:lnSpc>
                <a:spcPct val="110000"/>
              </a:lnSpc>
              <a:spcBef>
                <a:spcPts val="1000"/>
              </a:spcBef>
              <a:spcAft>
                <a:spcPts val="0"/>
              </a:spcAft>
              <a:buSzPts val="1840"/>
              <a:buChar char="◼"/>
            </a:pPr>
            <a:r>
              <a:rPr b="0" i="0" lang="en-IN" sz="2000">
                <a:solidFill>
                  <a:schemeClr val="dk1"/>
                </a:solidFill>
                <a:latin typeface="Arial"/>
                <a:ea typeface="Arial"/>
                <a:cs typeface="Arial"/>
                <a:sym typeface="Arial"/>
              </a:rPr>
              <a:t>User Authentication: Integrate user authentication mechanisms to prevent unauthorized access.</a:t>
            </a:r>
            <a:endParaRPr/>
          </a:p>
          <a:p>
            <a:pPr indent="-306000" lvl="0" marL="306000" rtl="0" algn="l">
              <a:lnSpc>
                <a:spcPct val="110000"/>
              </a:lnSpc>
              <a:spcBef>
                <a:spcPts val="1000"/>
              </a:spcBef>
              <a:spcAft>
                <a:spcPts val="0"/>
              </a:spcAft>
              <a:buSzPts val="1840"/>
              <a:buChar char="◼"/>
            </a:pPr>
            <a:r>
              <a:rPr b="0" i="0" lang="en-IN" sz="2000">
                <a:solidFill>
                  <a:schemeClr val="dk1"/>
                </a:solidFill>
                <a:latin typeface="Arial"/>
                <a:ea typeface="Arial"/>
                <a:cs typeface="Arial"/>
                <a:sym typeface="Arial"/>
              </a:rPr>
              <a:t>Advanced Logging: Implement advanced logging features, such as timestamping and window tracking.</a:t>
            </a:r>
            <a:endParaRPr/>
          </a:p>
        </p:txBody>
      </p:sp>
      <p:sp>
        <p:nvSpPr>
          <p:cNvPr id="158" name="Google Shape;158;p22"/>
          <p:cNvSpPr txBox="1"/>
          <p:nvPr/>
        </p:nvSpPr>
        <p:spPr>
          <a:xfrm>
            <a:off x="535670" y="844659"/>
            <a:ext cx="11029616" cy="530296"/>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i="0" lang="en-IN" sz="4400" u="none" cap="none" strike="noStrike">
                <a:solidFill>
                  <a:schemeClr val="accent1"/>
                </a:solidFill>
                <a:latin typeface="Arial"/>
                <a:ea typeface="Arial"/>
                <a:cs typeface="Arial"/>
                <a:sym typeface="Arial"/>
              </a:rPr>
              <a:t>FUTURE SCOPE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REFERENCES</a:t>
            </a:r>
            <a:endParaRPr/>
          </a:p>
        </p:txBody>
      </p:sp>
      <p:sp>
        <p:nvSpPr>
          <p:cNvPr id="164" name="Google Shape;164;p23"/>
          <p:cNvSpPr txBox="1"/>
          <p:nvPr>
            <p:ph idx="1" type="body"/>
          </p:nvPr>
        </p:nvSpPr>
        <p:spPr>
          <a:xfrm>
            <a:off x="581192" y="1302026"/>
            <a:ext cx="10893053" cy="4673324"/>
          </a:xfrm>
          <a:prstGeom prst="rect">
            <a:avLst/>
          </a:prstGeom>
          <a:noFill/>
          <a:ln>
            <a:noFill/>
          </a:ln>
        </p:spPr>
        <p:txBody>
          <a:bodyPr anchorCtr="0" anchor="ctr" bIns="45700" lIns="91425" spcFirstLastPara="1" rIns="91425" wrap="square" tIns="45700">
            <a:normAutofit/>
          </a:bodyPr>
          <a:lstStyle/>
          <a:p>
            <a:pPr indent="-457200" lvl="0" marL="457200" rtl="0" algn="l">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b="0" i="0" lang="en-IN" sz="200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indent="-457200" lvl="0" marL="457200" rtl="0" algn="l">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b="0" i="0" lang="en-IN" sz="200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indent="-457200" lvl="0" marL="457200" rtl="0" algn="l">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b="0" i="0" lang="en-IN" sz="200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indent="-457200" lvl="0" marL="457200" rtl="0" algn="l">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b="0" i="0" lang="en-IN" sz="200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4"/>
          <p:cNvSpPr txBox="1"/>
          <p:nvPr>
            <p:ph type="title"/>
          </p:nvPr>
        </p:nvSpPr>
        <p:spPr>
          <a:xfrm>
            <a:off x="1463041" y="2766218"/>
            <a:ext cx="9298744" cy="132556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4"/>
          <p:cNvSpPr txBox="1"/>
          <p:nvPr>
            <p:ph type="title"/>
          </p:nvPr>
        </p:nvSpPr>
        <p:spPr>
          <a:xfrm>
            <a:off x="849573" y="558468"/>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OUTLINE</a:t>
            </a:r>
            <a:endParaRPr/>
          </a:p>
        </p:txBody>
      </p:sp>
      <p:sp>
        <p:nvSpPr>
          <p:cNvPr id="104" name="Google Shape;104;p14"/>
          <p:cNvSpPr txBox="1"/>
          <p:nvPr>
            <p:ph idx="1" type="body"/>
          </p:nvPr>
        </p:nvSpPr>
        <p:spPr>
          <a:xfrm>
            <a:off x="838200" y="1618938"/>
            <a:ext cx="10734368" cy="4526223"/>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IN"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Problem Statement </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System Development Approach </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Result </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PROBLEM STATEMENT</a:t>
            </a:r>
            <a:endParaRPr sz="4400"/>
          </a:p>
        </p:txBody>
      </p:sp>
      <p:sp>
        <p:nvSpPr>
          <p:cNvPr id="110" name="Google Shape;110;p15"/>
          <p:cNvSpPr txBox="1"/>
          <p:nvPr>
            <p:ph idx="1" type="body"/>
          </p:nvPr>
        </p:nvSpPr>
        <p:spPr>
          <a:xfrm>
            <a:off x="452402" y="1948360"/>
            <a:ext cx="11029615" cy="2961279"/>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840"/>
              <a:buChar char="◼"/>
            </a:pPr>
            <a:r>
              <a:rPr lang="en-IN" sz="2000">
                <a:solidFill>
                  <a:schemeClr val="dk1"/>
                </a:solidFill>
                <a:latin typeface="Arial"/>
                <a:ea typeface="Arial"/>
                <a:cs typeface="Arial"/>
                <a:sym typeface="Arial"/>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sz="20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anchorCtr="0" anchor="ctr" bIns="198375" lIns="0" spcFirstLastPara="1" rIns="0" wrap="square" tIns="198375">
            <a:noAutofit/>
          </a:bodyPr>
          <a:lstStyle/>
          <a:p>
            <a:pPr indent="-285750" lvl="0" marL="285750" marR="0" rtl="0" algn="l">
              <a:lnSpc>
                <a:spcPct val="100000"/>
              </a:lnSpc>
              <a:spcBef>
                <a:spcPts val="0"/>
              </a:spcBef>
              <a:spcAft>
                <a:spcPts val="0"/>
              </a:spcAft>
              <a:buClr>
                <a:srgbClr val="00B0F0"/>
              </a:buClr>
              <a:buSzPts val="2000"/>
              <a:buFont typeface="Noto Sans Symbols"/>
              <a:buChar char="▪"/>
            </a:pPr>
            <a:r>
              <a:rPr b="0" i="0" lang="en-IN" sz="2000" u="none" cap="none" strike="noStrike">
                <a:solidFill>
                  <a:schemeClr val="dk1"/>
                </a:solidFill>
                <a:latin typeface="Arial"/>
                <a:ea typeface="Arial"/>
                <a:cs typeface="Arial"/>
                <a:sym typeface="Arial"/>
              </a:rPr>
              <a:t>Our proposed system entails the development of a keylogger using Python's Tkinter library for the GUI, alongside the pynput library for capturing keyboard inputs. The keylogger records keystrokes and saves them in both text and JSON formats for comprehensive analysis.</a:t>
            </a:r>
            <a:endParaRPr b="0" i="0" sz="1400" u="none" cap="none" strike="noStrike">
              <a:solidFill>
                <a:srgbClr val="000000"/>
              </a:solidFill>
              <a:latin typeface="Arial"/>
              <a:ea typeface="Arial"/>
              <a:cs typeface="Arial"/>
              <a:sym typeface="Arial"/>
            </a:endParaRPr>
          </a:p>
        </p:txBody>
      </p:sp>
      <p:sp>
        <p:nvSpPr>
          <p:cNvPr id="117" name="Google Shape;117;p16"/>
          <p:cNvSpPr/>
          <p:nvPr/>
        </p:nvSpPr>
        <p:spPr>
          <a:xfrm>
            <a:off x="0" y="0"/>
            <a:ext cx="4572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800"/>
              <a:buFont typeface="Arial"/>
              <a:buNone/>
            </a:pPr>
            <a:br>
              <a:rPr b="0" i="0" lang="en-IN" sz="1800" u="none" cap="none" strike="noStrike">
                <a:solidFill>
                  <a:srgbClr val="FFFFFF"/>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7"/>
          <p:cNvSpPr txBox="1"/>
          <p:nvPr>
            <p:ph type="title"/>
          </p:nvPr>
        </p:nvSpPr>
        <p:spPr>
          <a:xfrm>
            <a:off x="581192" y="662572"/>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p:nvPr>
            <p:ph idx="1" type="body"/>
          </p:nvPr>
        </p:nvSpPr>
        <p:spPr>
          <a:xfrm>
            <a:off x="482869" y="1700979"/>
            <a:ext cx="11029615" cy="3261647"/>
          </a:xfrm>
          <a:prstGeom prst="rect">
            <a:avLst/>
          </a:prstGeom>
          <a:noFill/>
          <a:ln>
            <a:noFill/>
          </a:ln>
        </p:spPr>
        <p:txBody>
          <a:bodyPr anchorCtr="0" anchor="ctr" bIns="45700" lIns="91425" spcFirstLastPara="1" rIns="91425" wrap="square" tIns="45700">
            <a:normAutofit/>
          </a:bodyPr>
          <a:lstStyle/>
          <a:p>
            <a:pPr indent="0" lvl="0" marL="0" rtl="0" algn="l">
              <a:lnSpc>
                <a:spcPct val="107000"/>
              </a:lnSpc>
              <a:spcBef>
                <a:spcPts val="0"/>
              </a:spcBef>
              <a:spcAft>
                <a:spcPts val="0"/>
              </a:spcAft>
              <a:buSzPts val="1840"/>
              <a:buNone/>
            </a:pPr>
            <a:r>
              <a:rPr b="1" lang="en-IN" sz="2000">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indent="-306000" lvl="0" marL="306000" rtl="0" algn="l">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indent="-306000" lvl="0" marL="306000" rtl="0" algn="l">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indent="-306000" lvl="0" marL="306000" rtl="0" algn="l">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indent="-306000" lvl="0" marL="306000" rtl="0" algn="l">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8"/>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ALGORITHM &amp; DEPLOYMENT</a:t>
            </a:r>
            <a:endParaRPr/>
          </a:p>
        </p:txBody>
      </p:sp>
      <p:sp>
        <p:nvSpPr>
          <p:cNvPr id="129" name="Google Shape;129;p18"/>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lnSpcReduction="10000"/>
          </a:bodyPr>
          <a:lstStyle/>
          <a:p>
            <a:pPr indent="-306000" lvl="0" marL="306000" rtl="0" algn="l">
              <a:lnSpc>
                <a:spcPct val="110000"/>
              </a:lnSpc>
              <a:spcBef>
                <a:spcPts val="0"/>
              </a:spcBef>
              <a:spcAft>
                <a:spcPts val="0"/>
              </a:spcAft>
              <a:buSzPts val="2208"/>
              <a:buChar char="◼"/>
            </a:pPr>
            <a:r>
              <a:rPr b="1" i="0" lang="en-IN" sz="2400">
                <a:solidFill>
                  <a:schemeClr val="dk1"/>
                </a:solidFill>
                <a:latin typeface="Arial"/>
                <a:ea typeface="Arial"/>
                <a:cs typeface="Arial"/>
                <a:sym typeface="Arial"/>
              </a:rPr>
              <a:t>Initialization:</a:t>
            </a:r>
            <a:r>
              <a:rPr b="0" i="0" lang="en-IN" sz="2400">
                <a:solidFill>
                  <a:schemeClr val="dk1"/>
                </a:solidFill>
                <a:latin typeface="Arial"/>
                <a:ea typeface="Arial"/>
                <a:cs typeface="Arial"/>
                <a:sym typeface="Arial"/>
              </a:rPr>
              <a:t> Initialize necessary variables and flags.</a:t>
            </a:r>
            <a:endParaRPr/>
          </a:p>
          <a:p>
            <a:pPr indent="-306000" lvl="0" marL="306000" rtl="0" algn="l">
              <a:lnSpc>
                <a:spcPct val="110000"/>
              </a:lnSpc>
              <a:spcBef>
                <a:spcPts val="1080"/>
              </a:spcBef>
              <a:spcAft>
                <a:spcPts val="0"/>
              </a:spcAft>
              <a:buSzPts val="2208"/>
              <a:buChar char="◼"/>
            </a:pPr>
            <a:r>
              <a:rPr b="1" i="0" lang="en-IN" sz="2400">
                <a:solidFill>
                  <a:schemeClr val="dk1"/>
                </a:solidFill>
                <a:latin typeface="Arial"/>
                <a:ea typeface="Arial"/>
                <a:cs typeface="Arial"/>
                <a:sym typeface="Arial"/>
              </a:rPr>
              <a:t>Event Handling:</a:t>
            </a:r>
            <a:endParaRPr b="0" i="0" sz="2400">
              <a:solidFill>
                <a:schemeClr val="dk1"/>
              </a:solidFill>
              <a:latin typeface="Arial"/>
              <a:ea typeface="Arial"/>
              <a:cs typeface="Arial"/>
              <a:sym typeface="Arial"/>
            </a:endParaRPr>
          </a:p>
          <a:p>
            <a:pPr indent="-285750" lvl="1" marL="742950" rtl="0" algn="l">
              <a:lnSpc>
                <a:spcPct val="100000"/>
              </a:lnSpc>
              <a:spcBef>
                <a:spcPts val="1000"/>
              </a:spcBef>
              <a:spcAft>
                <a:spcPts val="0"/>
              </a:spcAft>
              <a:buSzPts val="1840"/>
              <a:buChar char="◼"/>
            </a:pPr>
            <a:r>
              <a:rPr b="0" i="1" lang="en-IN" sz="2000">
                <a:solidFill>
                  <a:schemeClr val="dk1"/>
                </a:solidFill>
                <a:latin typeface="Arial"/>
                <a:ea typeface="Arial"/>
                <a:cs typeface="Arial"/>
                <a:sym typeface="Arial"/>
              </a:rPr>
              <a:t>on_press(key):</a:t>
            </a:r>
            <a:r>
              <a:rPr b="0" i="0" lang="en-IN" sz="2000">
                <a:solidFill>
                  <a:schemeClr val="dk1"/>
                </a:solidFill>
                <a:latin typeface="Arial"/>
                <a:ea typeface="Arial"/>
                <a:cs typeface="Arial"/>
                <a:sym typeface="Arial"/>
              </a:rPr>
              <a:t> Records pressed and held keys.</a:t>
            </a:r>
            <a:endParaRPr/>
          </a:p>
          <a:p>
            <a:pPr indent="-285750" lvl="1" marL="742950" rtl="0" algn="l">
              <a:lnSpc>
                <a:spcPct val="100000"/>
              </a:lnSpc>
              <a:spcBef>
                <a:spcPts val="1000"/>
              </a:spcBef>
              <a:spcAft>
                <a:spcPts val="0"/>
              </a:spcAft>
              <a:buSzPts val="1840"/>
              <a:buChar char="◼"/>
            </a:pPr>
            <a:r>
              <a:rPr b="0" i="1" lang="en-IN" sz="2000">
                <a:solidFill>
                  <a:schemeClr val="dk1"/>
                </a:solidFill>
                <a:latin typeface="Arial"/>
                <a:ea typeface="Arial"/>
                <a:cs typeface="Arial"/>
                <a:sym typeface="Arial"/>
              </a:rPr>
              <a:t>on_release(key):</a:t>
            </a:r>
            <a:r>
              <a:rPr b="0" i="0" lang="en-IN" sz="2000">
                <a:solidFill>
                  <a:schemeClr val="dk1"/>
                </a:solidFill>
                <a:latin typeface="Arial"/>
                <a:ea typeface="Arial"/>
                <a:cs typeface="Arial"/>
                <a:sym typeface="Arial"/>
              </a:rPr>
              <a:t> Records released keys and manages flag state.</a:t>
            </a:r>
            <a:endParaRPr/>
          </a:p>
          <a:p>
            <a:pPr indent="-306000" lvl="0" marL="306000" rtl="0" algn="l">
              <a:lnSpc>
                <a:spcPct val="110000"/>
              </a:lnSpc>
              <a:spcBef>
                <a:spcPts val="1080"/>
              </a:spcBef>
              <a:spcAft>
                <a:spcPts val="0"/>
              </a:spcAft>
              <a:buSzPts val="2208"/>
              <a:buChar char="◼"/>
            </a:pPr>
            <a:r>
              <a:rPr b="1" i="0" lang="en-IN" sz="2400">
                <a:solidFill>
                  <a:schemeClr val="dk1"/>
                </a:solidFill>
                <a:latin typeface="Arial"/>
                <a:ea typeface="Arial"/>
                <a:cs typeface="Arial"/>
                <a:sym typeface="Arial"/>
              </a:rPr>
              <a:t>Logging:</a:t>
            </a:r>
            <a:endParaRPr b="0" i="0" sz="2400">
              <a:solidFill>
                <a:schemeClr val="dk1"/>
              </a:solidFill>
              <a:latin typeface="Arial"/>
              <a:ea typeface="Arial"/>
              <a:cs typeface="Arial"/>
              <a:sym typeface="Arial"/>
            </a:endParaRPr>
          </a:p>
          <a:p>
            <a:pPr indent="-285750" lvl="1" marL="742950" rtl="0" algn="l">
              <a:lnSpc>
                <a:spcPct val="100000"/>
              </a:lnSpc>
              <a:spcBef>
                <a:spcPts val="1000"/>
              </a:spcBef>
              <a:spcAft>
                <a:spcPts val="0"/>
              </a:spcAft>
              <a:buSzPts val="1840"/>
              <a:buChar char="◼"/>
            </a:pPr>
            <a:r>
              <a:rPr b="0" i="1" lang="en-IN" sz="2000">
                <a:solidFill>
                  <a:schemeClr val="dk1"/>
                </a:solidFill>
                <a:latin typeface="Arial"/>
                <a:ea typeface="Arial"/>
                <a:cs typeface="Arial"/>
                <a:sym typeface="Arial"/>
              </a:rPr>
              <a:t>generate_text_log(key):</a:t>
            </a:r>
            <a:r>
              <a:rPr b="0" i="0" lang="en-IN" sz="2000">
                <a:solidFill>
                  <a:schemeClr val="dk1"/>
                </a:solidFill>
                <a:latin typeface="Arial"/>
                <a:ea typeface="Arial"/>
                <a:cs typeface="Arial"/>
                <a:sym typeface="Arial"/>
              </a:rPr>
              <a:t> Saves keystrokes in a text file.</a:t>
            </a:r>
            <a:endParaRPr/>
          </a:p>
          <a:p>
            <a:pPr indent="-285750" lvl="1" marL="742950" rtl="0" algn="l">
              <a:lnSpc>
                <a:spcPct val="100000"/>
              </a:lnSpc>
              <a:spcBef>
                <a:spcPts val="1000"/>
              </a:spcBef>
              <a:spcAft>
                <a:spcPts val="0"/>
              </a:spcAft>
              <a:buSzPts val="1840"/>
              <a:buChar char="◼"/>
            </a:pPr>
            <a:r>
              <a:rPr b="0" i="1" lang="en-IN" sz="2000">
                <a:solidFill>
                  <a:schemeClr val="dk1"/>
                </a:solidFill>
                <a:latin typeface="Arial"/>
                <a:ea typeface="Arial"/>
                <a:cs typeface="Arial"/>
                <a:sym typeface="Arial"/>
              </a:rPr>
              <a:t>generate_json_file(keys_used):</a:t>
            </a:r>
            <a:r>
              <a:rPr b="0" i="0" lang="en-IN" sz="2000">
                <a:solidFill>
                  <a:schemeClr val="dk1"/>
                </a:solidFill>
                <a:latin typeface="Arial"/>
                <a:ea typeface="Arial"/>
                <a:cs typeface="Arial"/>
                <a:sym typeface="Arial"/>
              </a:rPr>
              <a:t> Saves keystrokes in a JSON file.</a:t>
            </a:r>
            <a:endParaRPr/>
          </a:p>
          <a:p>
            <a:pPr indent="-306000" lvl="0" marL="306000" rtl="0" algn="l">
              <a:lnSpc>
                <a:spcPct val="110000"/>
              </a:lnSpc>
              <a:spcBef>
                <a:spcPts val="1080"/>
              </a:spcBef>
              <a:spcAft>
                <a:spcPts val="0"/>
              </a:spcAft>
              <a:buSzPts val="2208"/>
              <a:buChar char="◼"/>
            </a:pPr>
            <a:r>
              <a:rPr b="1" i="0" lang="en-IN" sz="2400">
                <a:solidFill>
                  <a:schemeClr val="dk1"/>
                </a:solidFill>
                <a:latin typeface="Arial"/>
                <a:ea typeface="Arial"/>
                <a:cs typeface="Arial"/>
                <a:sym typeface="Arial"/>
              </a:rPr>
              <a:t>Keylogger Control:</a:t>
            </a:r>
            <a:endParaRPr b="0" i="0" sz="2400">
              <a:solidFill>
                <a:schemeClr val="dk1"/>
              </a:solidFill>
              <a:latin typeface="Arial"/>
              <a:ea typeface="Arial"/>
              <a:cs typeface="Arial"/>
              <a:sym typeface="Arial"/>
            </a:endParaRPr>
          </a:p>
          <a:p>
            <a:pPr indent="-285750" lvl="1" marL="742950" rtl="0" algn="l">
              <a:lnSpc>
                <a:spcPct val="100000"/>
              </a:lnSpc>
              <a:spcBef>
                <a:spcPts val="1000"/>
              </a:spcBef>
              <a:spcAft>
                <a:spcPts val="0"/>
              </a:spcAft>
              <a:buSzPts val="1840"/>
              <a:buChar char="◼"/>
            </a:pPr>
            <a:r>
              <a:rPr b="0" i="1" lang="en-IN" sz="2000">
                <a:solidFill>
                  <a:schemeClr val="dk1"/>
                </a:solidFill>
                <a:latin typeface="Arial"/>
                <a:ea typeface="Arial"/>
                <a:cs typeface="Arial"/>
                <a:sym typeface="Arial"/>
              </a:rPr>
              <a:t>start_keylogger():</a:t>
            </a:r>
            <a:r>
              <a:rPr b="0" i="0" lang="en-IN" sz="2000">
                <a:solidFill>
                  <a:schemeClr val="dk1"/>
                </a:solidFill>
                <a:latin typeface="Arial"/>
                <a:ea typeface="Arial"/>
                <a:cs typeface="Arial"/>
                <a:sym typeface="Arial"/>
              </a:rPr>
              <a:t> Initiates keylogging process.</a:t>
            </a:r>
            <a:endParaRPr/>
          </a:p>
          <a:p>
            <a:pPr indent="-285750" lvl="1" marL="742950" rtl="0" algn="l">
              <a:lnSpc>
                <a:spcPct val="100000"/>
              </a:lnSpc>
              <a:spcBef>
                <a:spcPts val="1000"/>
              </a:spcBef>
              <a:spcAft>
                <a:spcPts val="0"/>
              </a:spcAft>
              <a:buSzPts val="1840"/>
              <a:buChar char="◼"/>
            </a:pPr>
            <a:r>
              <a:rPr b="0" i="1" lang="en-IN" sz="2000">
                <a:solidFill>
                  <a:schemeClr val="dk1"/>
                </a:solidFill>
                <a:latin typeface="Arial"/>
                <a:ea typeface="Arial"/>
                <a:cs typeface="Arial"/>
                <a:sym typeface="Arial"/>
              </a:rPr>
              <a:t>stop_keylogger():</a:t>
            </a:r>
            <a:r>
              <a:rPr b="0" i="0" lang="en-IN" sz="200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9"/>
          <p:cNvSpPr txBox="1"/>
          <p:nvPr>
            <p:ph idx="4294967295" type="title"/>
          </p:nvPr>
        </p:nvSpPr>
        <p:spPr>
          <a:xfrm>
            <a:off x="581025" y="771525"/>
            <a:ext cx="11029950" cy="53022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RESULT</a:t>
            </a:r>
            <a:endParaRPr/>
          </a:p>
        </p:txBody>
      </p:sp>
      <p:sp>
        <p:nvSpPr>
          <p:cNvPr id="136" name="Google Shape;136;p19"/>
          <p:cNvSpPr txBox="1"/>
          <p:nvPr>
            <p:ph idx="4294967295" type="body"/>
          </p:nvPr>
        </p:nvSpPr>
        <p:spPr>
          <a:xfrm>
            <a:off x="0" y="1301750"/>
            <a:ext cx="11029950" cy="1392238"/>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840"/>
              <a:buChar char="◼"/>
            </a:pPr>
            <a:r>
              <a:rPr b="0" i="0" lang="en-IN" sz="200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b="0" l="0" r="0" t="0"/>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b="0" l="0" r="0" t="0"/>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b="0" l="0" r="0" t="0"/>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0"/>
          <p:cNvPicPr preferRelativeResize="0"/>
          <p:nvPr/>
        </p:nvPicPr>
        <p:blipFill rotWithShape="1">
          <a:blip r:embed="rId3">
            <a:alphaModFix/>
          </a:blip>
          <a:srcRect b="0" l="0" r="0" t="0"/>
          <a:stretch/>
        </p:blipFill>
        <p:spPr>
          <a:xfrm>
            <a:off x="6096000" y="1877423"/>
            <a:ext cx="4312791" cy="3974226"/>
          </a:xfrm>
          <a:prstGeom prst="rect">
            <a:avLst/>
          </a:prstGeom>
          <a:noFill/>
          <a:ln>
            <a:noFill/>
          </a:ln>
        </p:spPr>
      </p:pic>
      <p:pic>
        <p:nvPicPr>
          <p:cNvPr id="145" name="Google Shape;145;p20"/>
          <p:cNvPicPr preferRelativeResize="0"/>
          <p:nvPr/>
        </p:nvPicPr>
        <p:blipFill rotWithShape="1">
          <a:blip r:embed="rId4">
            <a:alphaModFix/>
          </a:blip>
          <a:srcRect b="0" l="0" r="0" t="0"/>
          <a:stretch/>
        </p:blipFill>
        <p:spPr>
          <a:xfrm>
            <a:off x="1370243" y="1877960"/>
            <a:ext cx="4312791" cy="4030841"/>
          </a:xfrm>
          <a:prstGeom prst="rect">
            <a:avLst/>
          </a:prstGeom>
          <a:noFill/>
          <a:ln>
            <a:noFill/>
          </a:ln>
        </p:spPr>
      </p:pic>
      <p:sp>
        <p:nvSpPr>
          <p:cNvPr id="146" name="Google Shape;146;p20"/>
          <p:cNvSpPr txBox="1"/>
          <p:nvPr/>
        </p:nvSpPr>
        <p:spPr>
          <a:xfrm>
            <a:off x="465461" y="652408"/>
            <a:ext cx="11261078"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IN" sz="4000" u="none" cap="none" strike="noStrike">
                <a:solidFill>
                  <a:schemeClr val="accent1"/>
                </a:solidFill>
                <a:latin typeface="Arial"/>
                <a:ea typeface="Arial"/>
                <a:cs typeface="Arial"/>
                <a:sym typeface="Arial"/>
              </a:rPr>
              <a:t>OUTPUT</a:t>
            </a:r>
            <a:endParaRPr b="0" i="0" sz="4800" u="none" cap="none" strike="noStrike">
              <a:solidFill>
                <a:schemeClr val="dk1"/>
              </a:solidFill>
              <a:latin typeface="Libre Franklin"/>
              <a:ea typeface="Libre Franklin"/>
              <a:cs typeface="Libre Franklin"/>
              <a:sym typeface="Libre Frankli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1"/>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CONCLUSION</a:t>
            </a:r>
            <a:endParaRPr/>
          </a:p>
        </p:txBody>
      </p:sp>
      <p:sp>
        <p:nvSpPr>
          <p:cNvPr id="152" name="Google Shape;152;p21"/>
          <p:cNvSpPr txBox="1"/>
          <p:nvPr>
            <p:ph idx="1" type="body"/>
          </p:nvPr>
        </p:nvSpPr>
        <p:spPr>
          <a:xfrm>
            <a:off x="581191" y="1946787"/>
            <a:ext cx="11029615" cy="2091608"/>
          </a:xfrm>
          <a:prstGeom prst="rect">
            <a:avLst/>
          </a:prstGeom>
          <a:noFill/>
          <a:ln>
            <a:noFill/>
          </a:ln>
        </p:spPr>
        <p:txBody>
          <a:bodyPr anchorCtr="0" anchor="ctr" bIns="45700" lIns="91425" spcFirstLastPara="1" rIns="91425" wrap="square" tIns="45700">
            <a:normAutofit/>
          </a:bodyPr>
          <a:lstStyle/>
          <a:p>
            <a:pPr indent="-306000" lvl="0" marL="306000" rtl="0" algn="l">
              <a:lnSpc>
                <a:spcPct val="107000"/>
              </a:lnSpc>
              <a:spcBef>
                <a:spcPts val="0"/>
              </a:spcBef>
              <a:spcAft>
                <a:spcPts val="0"/>
              </a:spcAft>
              <a:buSzPts val="1840"/>
              <a:buChar char="◼"/>
            </a:pPr>
            <a:r>
              <a:rPr b="0" i="0" lang="en-IN" sz="200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