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Fitness Guide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37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Page 1 and 2:</a:t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dirty="0" smtClean="0"/>
              <a:t>Login and registration feature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04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50" y="458589"/>
            <a:ext cx="10178322" cy="14921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Page 3:</a:t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dirty="0" smtClean="0"/>
              <a:t>	different sections different pages (or) one page different sections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1.BMI Calculator 2.workouts and programs 3.step count feature 4.diet feature </a:t>
            </a:r>
            <a:r>
              <a:rPr lang="en-IN" smtClean="0"/>
              <a:t>5.about 6.store (optional)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6438" y="2407921"/>
            <a:ext cx="10178322" cy="359359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28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23</TotalTime>
  <Words>10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Impact</vt:lpstr>
      <vt:lpstr>Badge</vt:lpstr>
      <vt:lpstr>Fitness Guide</vt:lpstr>
      <vt:lpstr>Page 1 and 2:  Login and registration feature</vt:lpstr>
      <vt:lpstr>Page 3:   different sections different pages (or) one page different sections  1.BMI Calculator 2.workouts and programs 3.step count feature 4.diet feature 5.about 6.store (optional)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Guide</dc:title>
  <dc:creator>dheeraj kumar</dc:creator>
  <cp:lastModifiedBy>dheeraj kumar</cp:lastModifiedBy>
  <cp:revision>4</cp:revision>
  <dcterms:created xsi:type="dcterms:W3CDTF">2021-01-07T00:39:28Z</dcterms:created>
  <dcterms:modified xsi:type="dcterms:W3CDTF">2021-01-07T01:03:07Z</dcterms:modified>
</cp:coreProperties>
</file>