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0066FF"/>
    <a:srgbClr val="99CCFF"/>
    <a:srgbClr val="0A0656"/>
    <a:srgbClr val="242D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35" autoAdjust="0"/>
    <p:restoredTop sz="94660"/>
  </p:normalViewPr>
  <p:slideViewPr>
    <p:cSldViewPr snapToGrid="0">
      <p:cViewPr>
        <p:scale>
          <a:sx n="178" d="100"/>
          <a:sy n="178" d="100"/>
        </p:scale>
        <p:origin x="-1998" y="-3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E9C5D-EF96-4EC7-97F1-61D7741AF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01B6A-CA60-41C1-8090-5E8898DA0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28A81-7038-4F7C-8E39-D9D93236F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6E8F-DAD8-4F7B-8CA0-EDF8EC92A4AF}" type="datetimeFigureOut">
              <a:rPr lang="en-AU" smtClean="0"/>
              <a:t>21/10/2019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C6BF9-9D80-4F47-88D1-6417BD167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B4198-CA28-494B-9BE0-176618605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B33A-8826-4753-BD56-7B31C2D74E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27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4D9BC-0A6C-4EAF-9727-087FFF26F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2834EB-B90D-4DD5-B158-ABB3125ED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0CE7B-F718-42F4-9CEE-F9349E6BE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6E8F-DAD8-4F7B-8CA0-EDF8EC92A4AF}" type="datetimeFigureOut">
              <a:rPr lang="en-AU" smtClean="0"/>
              <a:t>21/10/2019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C5D36-EC1A-4C61-B084-04DB07997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CAEA4-C1E6-437C-B491-1996C150B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B33A-8826-4753-BD56-7B31C2D74E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7916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B15ED0-C036-48B5-8377-B4CBF563D4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1E1FEB-1CF4-4E4D-8696-4066D2BF7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EDFA6-F8EF-4490-BD69-68B2DB645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6E8F-DAD8-4F7B-8CA0-EDF8EC92A4AF}" type="datetimeFigureOut">
              <a:rPr lang="en-AU" smtClean="0"/>
              <a:t>21/10/2019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9359E-F401-4C9B-81AD-040D8B49B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46E2A-7070-4B5E-A0AC-F6E20EB9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B33A-8826-4753-BD56-7B31C2D74E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0859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ABD84-36C6-4B58-90F5-D504F4C5D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F70EC-9820-46B3-A0CE-1BBC4D176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26358-226C-41A5-BBD7-9D33C5F95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6E8F-DAD8-4F7B-8CA0-EDF8EC92A4AF}" type="datetimeFigureOut">
              <a:rPr lang="en-AU" smtClean="0"/>
              <a:t>21/10/2019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65895-F93A-4F0F-8AA9-466C5A921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BEE19-7284-42B7-AEC3-54F909BAA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B33A-8826-4753-BD56-7B31C2D74E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0080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93880-84B0-4F4F-A586-1121238FD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1EB62-4F3A-46C3-A6E6-75DFF7950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60201-6B38-4C20-895C-9F54F988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6E8F-DAD8-4F7B-8CA0-EDF8EC92A4AF}" type="datetimeFigureOut">
              <a:rPr lang="en-AU" smtClean="0"/>
              <a:t>21/10/2019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8F930-2DC7-4E0D-B018-55B28C133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61B79-AA25-4C1B-8786-EA82C0BCD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B33A-8826-4753-BD56-7B31C2D74E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1011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D843B-1079-4231-B3F3-88673CF40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FD3E9-ECFD-4EB1-BB12-4815E4A9C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00E2A-77D4-4CD5-A400-D854CEB15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4DC1A-0A03-430B-BCE8-7AAC724D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6E8F-DAD8-4F7B-8CA0-EDF8EC92A4AF}" type="datetimeFigureOut">
              <a:rPr lang="en-AU" smtClean="0"/>
              <a:t>21/10/2019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021A9-9BC3-4A58-ADBF-7BA7AE21E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92BBD-BB52-4BC8-BCF6-58293D142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B33A-8826-4753-BD56-7B31C2D74E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8775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B17B-C292-46A6-8F49-05908ED76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A2F5A-2748-41F6-B0E2-54172862F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6219F7-B8B5-47AC-A0D8-00E1FC386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1757A3-57AF-43DF-B466-3547FE8EED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5F2C1-BA48-4FDD-8915-F067CDDD57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6BE908-3E43-4340-8E8E-62EDEA450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6E8F-DAD8-4F7B-8CA0-EDF8EC92A4AF}" type="datetimeFigureOut">
              <a:rPr lang="en-AU" smtClean="0"/>
              <a:t>21/10/2019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3B7E39-C2A3-4284-84A5-E696DB185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6B3A9D-8AB5-40E9-BA39-A07F8BDB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B33A-8826-4753-BD56-7B31C2D74E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139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91A8A-BBE6-4B18-BF55-DA365C9F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E6BDF-2599-4442-B98E-E2AC2F512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6E8F-DAD8-4F7B-8CA0-EDF8EC92A4AF}" type="datetimeFigureOut">
              <a:rPr lang="en-AU" smtClean="0"/>
              <a:t>21/10/2019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AFDC4E-16F8-4C55-81AF-C51F36382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61B13C-35B8-4987-AA4A-EA9EF7AA6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B33A-8826-4753-BD56-7B31C2D74E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7224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355048-FA2C-4571-BEC2-E9D06C03D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6E8F-DAD8-4F7B-8CA0-EDF8EC92A4AF}" type="datetimeFigureOut">
              <a:rPr lang="en-AU" smtClean="0"/>
              <a:t>21/10/2019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838ADB-9B65-44D2-B931-A4241CD57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0CFC3-1440-4C77-A1B1-AEB86D870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B33A-8826-4753-BD56-7B31C2D74E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8846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E3990-DA2D-4C88-8F17-586FAE30D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87E45-E7B2-4DEF-89DB-DAE69E26F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F776D4-7808-42D9-8780-771D26863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8BD45-1D23-4E00-9A2F-3B83FE31E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6E8F-DAD8-4F7B-8CA0-EDF8EC92A4AF}" type="datetimeFigureOut">
              <a:rPr lang="en-AU" smtClean="0"/>
              <a:t>21/10/2019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7D7D3-DFF9-4C94-A986-6FDFBDDD1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C2558-D26D-4EC7-82B3-158930DA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B33A-8826-4753-BD56-7B31C2D74E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88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CCA2A-C53C-4C7E-82CD-59B21B81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EC3A2D-90E4-4E1A-B14A-A09261772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DE3D0B-6CF1-422D-8869-2DC0681C7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1133F-E698-41CC-A8CD-27CA7F937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6E8F-DAD8-4F7B-8CA0-EDF8EC92A4AF}" type="datetimeFigureOut">
              <a:rPr lang="en-AU" smtClean="0"/>
              <a:t>21/10/2019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927D6-3423-40F8-84EC-B4E2F9D2C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FEBFF-EA0B-4FD5-AD1F-508FE0719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B33A-8826-4753-BD56-7B31C2D74E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360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FDBA01-7A36-44ED-A09E-22DD7027F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6E0C5-5D20-4379-A667-2DA84D686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F0674-06D0-4DFF-B405-7D023B7013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B6E8F-DAD8-4F7B-8CA0-EDF8EC92A4AF}" type="datetimeFigureOut">
              <a:rPr lang="en-AU" smtClean="0"/>
              <a:t>21/10/2019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EEA13-8D47-4CA9-91C0-A8495A0BDC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682B8-474C-4540-A375-EF7FC4072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7B33A-8826-4753-BD56-7B31C2D74E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1496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D2D1D3-E99F-43D2-986B-AB1DE2C55A5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493" y="1417162"/>
            <a:ext cx="3997571" cy="3151164"/>
          </a:xfrm>
          <a:prstGeom prst="rect">
            <a:avLst/>
          </a:prstGeom>
          <a:scene3d>
            <a:camera prst="orthographicFront">
              <a:rot lat="2280000" lon="1200000" rev="0"/>
            </a:camera>
            <a:lightRig rig="threePt" dir="t"/>
          </a:scene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A91B89B-F43B-4BF7-914A-1FEF4641D106}"/>
              </a:ext>
            </a:extLst>
          </p:cNvPr>
          <p:cNvSpPr txBox="1"/>
          <p:nvPr/>
        </p:nvSpPr>
        <p:spPr>
          <a:xfrm rot="20420081">
            <a:off x="516152" y="5052779"/>
            <a:ext cx="1167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Mohamed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77B23B-7E6D-44DB-BC75-2C9E7620800C}"/>
              </a:ext>
            </a:extLst>
          </p:cNvPr>
          <p:cNvSpPr txBox="1"/>
          <p:nvPr/>
        </p:nvSpPr>
        <p:spPr>
          <a:xfrm>
            <a:off x="5627077" y="488826"/>
            <a:ext cx="643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Lisa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CFBD52-F6B4-47E3-925A-46BAA0D30F9C}"/>
              </a:ext>
            </a:extLst>
          </p:cNvPr>
          <p:cNvSpPr txBox="1"/>
          <p:nvPr/>
        </p:nvSpPr>
        <p:spPr>
          <a:xfrm rot="996610">
            <a:off x="10500504" y="4628002"/>
            <a:ext cx="937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Michael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4548E9-E134-4A21-BA0A-3FE84B026D3D}"/>
              </a:ext>
            </a:extLst>
          </p:cNvPr>
          <p:cNvSpPr/>
          <p:nvPr/>
        </p:nvSpPr>
        <p:spPr>
          <a:xfrm>
            <a:off x="9909465" y="1847462"/>
            <a:ext cx="286474" cy="28532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BC38B97-E434-4FA3-83D2-6528BD2E44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243" y="530235"/>
            <a:ext cx="676657" cy="365760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0A2C437-5F18-4013-B13C-6AD4683674C8}"/>
              </a:ext>
            </a:extLst>
          </p:cNvPr>
          <p:cNvSpPr/>
          <p:nvPr/>
        </p:nvSpPr>
        <p:spPr>
          <a:xfrm rot="4389808">
            <a:off x="8292907" y="3589973"/>
            <a:ext cx="536337" cy="3926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7A9F3B-18DA-463E-942C-F24B1E0AE1A8}"/>
              </a:ext>
            </a:extLst>
          </p:cNvPr>
          <p:cNvSpPr/>
          <p:nvPr/>
        </p:nvSpPr>
        <p:spPr>
          <a:xfrm rot="6106914">
            <a:off x="4060712" y="3399193"/>
            <a:ext cx="562778" cy="45548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4593BE-638C-4D30-9F9D-79D5C343D1B4}"/>
              </a:ext>
            </a:extLst>
          </p:cNvPr>
          <p:cNvSpPr/>
          <p:nvPr/>
        </p:nvSpPr>
        <p:spPr>
          <a:xfrm>
            <a:off x="1819420" y="1258445"/>
            <a:ext cx="866793" cy="3926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9D8203C-BC5E-4C77-8D97-9B01E8CA3531}"/>
              </a:ext>
            </a:extLst>
          </p:cNvPr>
          <p:cNvCxnSpPr>
            <a:cxnSpLocks/>
          </p:cNvCxnSpPr>
          <p:nvPr/>
        </p:nvCxnSpPr>
        <p:spPr>
          <a:xfrm>
            <a:off x="6139388" y="1305233"/>
            <a:ext cx="3747749" cy="819384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2A81CDD-F735-4AD0-9E97-01B547E75C0E}"/>
              </a:ext>
            </a:extLst>
          </p:cNvPr>
          <p:cNvCxnSpPr>
            <a:cxnSpLocks/>
          </p:cNvCxnSpPr>
          <p:nvPr/>
        </p:nvCxnSpPr>
        <p:spPr>
          <a:xfrm flipH="1">
            <a:off x="8669233" y="1922144"/>
            <a:ext cx="12310" cy="2398925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F850665-200B-4063-99A8-9AF274EF44B8}"/>
              </a:ext>
            </a:extLst>
          </p:cNvPr>
          <p:cNvCxnSpPr>
            <a:cxnSpLocks/>
          </p:cNvCxnSpPr>
          <p:nvPr/>
        </p:nvCxnSpPr>
        <p:spPr>
          <a:xfrm>
            <a:off x="6188537" y="1376358"/>
            <a:ext cx="5337" cy="2411342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5F655A6-382E-419B-B3AB-F8425FACF59F}"/>
              </a:ext>
            </a:extLst>
          </p:cNvPr>
          <p:cNvCxnSpPr>
            <a:cxnSpLocks/>
          </p:cNvCxnSpPr>
          <p:nvPr/>
        </p:nvCxnSpPr>
        <p:spPr>
          <a:xfrm>
            <a:off x="6193874" y="2142426"/>
            <a:ext cx="3702492" cy="852856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45A7CF7-A29D-4CA8-9714-0EEBF38685C7}"/>
              </a:ext>
            </a:extLst>
          </p:cNvPr>
          <p:cNvCxnSpPr>
            <a:cxnSpLocks/>
          </p:cNvCxnSpPr>
          <p:nvPr/>
        </p:nvCxnSpPr>
        <p:spPr>
          <a:xfrm>
            <a:off x="6193874" y="2967722"/>
            <a:ext cx="3751894" cy="862418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17AAB1E-5967-47EE-BFDF-B13F08C1D8D9}"/>
              </a:ext>
            </a:extLst>
          </p:cNvPr>
          <p:cNvCxnSpPr>
            <a:cxnSpLocks/>
          </p:cNvCxnSpPr>
          <p:nvPr/>
        </p:nvCxnSpPr>
        <p:spPr>
          <a:xfrm flipH="1">
            <a:off x="7406664" y="1595497"/>
            <a:ext cx="7141" cy="2435355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221068F-E34D-4809-B096-0F2E7B0201AD}"/>
              </a:ext>
            </a:extLst>
          </p:cNvPr>
          <p:cNvCxnSpPr>
            <a:cxnSpLocks/>
          </p:cNvCxnSpPr>
          <p:nvPr/>
        </p:nvCxnSpPr>
        <p:spPr>
          <a:xfrm>
            <a:off x="9880076" y="2167057"/>
            <a:ext cx="16290" cy="2452580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18C69C64-1A88-4997-B3EF-CB7068B6F708}"/>
              </a:ext>
            </a:extLst>
          </p:cNvPr>
          <p:cNvSpPr/>
          <p:nvPr/>
        </p:nvSpPr>
        <p:spPr>
          <a:xfrm rot="4487979">
            <a:off x="4083868" y="-421852"/>
            <a:ext cx="474274" cy="38996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9A7DC52-488A-4D66-98BE-07A29E23E90B}"/>
              </a:ext>
            </a:extLst>
          </p:cNvPr>
          <p:cNvSpPr/>
          <p:nvPr/>
        </p:nvSpPr>
        <p:spPr>
          <a:xfrm rot="6177163">
            <a:off x="8467420" y="-367520"/>
            <a:ext cx="414666" cy="3926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6" name="Picture 9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B2E09B1-3967-4B35-8731-A73D6BBF551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458204">
            <a:off x="3529824" y="2432543"/>
            <a:ext cx="5591504" cy="4651767"/>
          </a:xfrm>
          <a:prstGeom prst="rect">
            <a:avLst/>
          </a:prstGeom>
          <a:scene3d>
            <a:camera prst="orthographicFront">
              <a:rot lat="19200000" lon="4200000" rev="0"/>
            </a:camera>
            <a:lightRig rig="threePt" dir="t"/>
          </a:scene3d>
        </p:spPr>
      </p:pic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F8644F9-78DE-4C2F-B66B-FBCD8F52A3E2}"/>
              </a:ext>
            </a:extLst>
          </p:cNvPr>
          <p:cNvCxnSpPr>
            <a:cxnSpLocks/>
          </p:cNvCxnSpPr>
          <p:nvPr/>
        </p:nvCxnSpPr>
        <p:spPr>
          <a:xfrm>
            <a:off x="6161716" y="3810229"/>
            <a:ext cx="3711747" cy="855259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462D1E7-AD2A-4029-ACA9-ED6710CD39D8}"/>
              </a:ext>
            </a:extLst>
          </p:cNvPr>
          <p:cNvCxnSpPr>
            <a:cxnSpLocks/>
          </p:cNvCxnSpPr>
          <p:nvPr/>
        </p:nvCxnSpPr>
        <p:spPr>
          <a:xfrm flipV="1">
            <a:off x="3911219" y="4100807"/>
            <a:ext cx="3483135" cy="971021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D2FB6D6-6C32-4123-86DD-8A0B47ED0CC0}"/>
              </a:ext>
            </a:extLst>
          </p:cNvPr>
          <p:cNvCxnSpPr>
            <a:cxnSpLocks/>
          </p:cNvCxnSpPr>
          <p:nvPr/>
        </p:nvCxnSpPr>
        <p:spPr>
          <a:xfrm flipV="1">
            <a:off x="5258066" y="4402801"/>
            <a:ext cx="3349473" cy="993359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243AAE2-E808-4FD4-9300-7F6B49B75BA2}"/>
              </a:ext>
            </a:extLst>
          </p:cNvPr>
          <p:cNvCxnSpPr>
            <a:cxnSpLocks/>
          </p:cNvCxnSpPr>
          <p:nvPr/>
        </p:nvCxnSpPr>
        <p:spPr>
          <a:xfrm flipV="1">
            <a:off x="6613736" y="4705502"/>
            <a:ext cx="3259727" cy="992652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C761D252-C42A-4BC5-B37C-1191125846D7}"/>
              </a:ext>
            </a:extLst>
          </p:cNvPr>
          <p:cNvCxnSpPr>
            <a:cxnSpLocks/>
          </p:cNvCxnSpPr>
          <p:nvPr/>
        </p:nvCxnSpPr>
        <p:spPr>
          <a:xfrm>
            <a:off x="3834793" y="4465308"/>
            <a:ext cx="3760221" cy="920503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766ADF60-D110-4DA9-B0D8-66FBD9634B81}"/>
              </a:ext>
            </a:extLst>
          </p:cNvPr>
          <p:cNvCxnSpPr>
            <a:cxnSpLocks/>
          </p:cNvCxnSpPr>
          <p:nvPr/>
        </p:nvCxnSpPr>
        <p:spPr>
          <a:xfrm>
            <a:off x="5013815" y="4138960"/>
            <a:ext cx="3751894" cy="862418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FC8FB2C-4C6A-4A8A-A508-8DA0C9E6FAE7}"/>
              </a:ext>
            </a:extLst>
          </p:cNvPr>
          <p:cNvCxnSpPr>
            <a:cxnSpLocks/>
          </p:cNvCxnSpPr>
          <p:nvPr/>
        </p:nvCxnSpPr>
        <p:spPr>
          <a:xfrm>
            <a:off x="2737771" y="4793219"/>
            <a:ext cx="3875965" cy="921085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9532132-9E24-4D5F-998F-BF821095D232}"/>
              </a:ext>
            </a:extLst>
          </p:cNvPr>
          <p:cNvCxnSpPr>
            <a:cxnSpLocks/>
          </p:cNvCxnSpPr>
          <p:nvPr/>
        </p:nvCxnSpPr>
        <p:spPr>
          <a:xfrm>
            <a:off x="2721983" y="2347084"/>
            <a:ext cx="8539" cy="2406344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C2FD76EA-AC6C-45F3-B1F5-FD2496488251}"/>
              </a:ext>
            </a:extLst>
          </p:cNvPr>
          <p:cNvSpPr txBox="1"/>
          <p:nvPr/>
        </p:nvSpPr>
        <p:spPr>
          <a:xfrm>
            <a:off x="2029310" y="4132330"/>
            <a:ext cx="28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1A5AF92-545B-4B02-B568-C6ABD27CF495}"/>
              </a:ext>
            </a:extLst>
          </p:cNvPr>
          <p:cNvSpPr txBox="1"/>
          <p:nvPr/>
        </p:nvSpPr>
        <p:spPr>
          <a:xfrm>
            <a:off x="2029310" y="3349941"/>
            <a:ext cx="28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14B60EE-873D-4E5E-ABBC-D5DAEBF95A0B}"/>
              </a:ext>
            </a:extLst>
          </p:cNvPr>
          <p:cNvSpPr txBox="1"/>
          <p:nvPr/>
        </p:nvSpPr>
        <p:spPr>
          <a:xfrm>
            <a:off x="2029772" y="2578362"/>
            <a:ext cx="28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0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8CB0E12-F9BB-49F6-993F-280489683B1C}"/>
              </a:ext>
            </a:extLst>
          </p:cNvPr>
          <p:cNvSpPr txBox="1"/>
          <p:nvPr/>
        </p:nvSpPr>
        <p:spPr>
          <a:xfrm>
            <a:off x="2961422" y="5052779"/>
            <a:ext cx="28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0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18B07F0-D38E-440F-B32C-19612F565939}"/>
              </a:ext>
            </a:extLst>
          </p:cNvPr>
          <p:cNvSpPr txBox="1"/>
          <p:nvPr/>
        </p:nvSpPr>
        <p:spPr>
          <a:xfrm>
            <a:off x="4150764" y="5344972"/>
            <a:ext cx="28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5AEB1FA-AF69-4388-A2F7-3660A53B5FE9}"/>
              </a:ext>
            </a:extLst>
          </p:cNvPr>
          <p:cNvSpPr txBox="1"/>
          <p:nvPr/>
        </p:nvSpPr>
        <p:spPr>
          <a:xfrm>
            <a:off x="5463248" y="5645987"/>
            <a:ext cx="28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C4539D0-EC7F-4B7E-B633-9BF2962F5208}"/>
              </a:ext>
            </a:extLst>
          </p:cNvPr>
          <p:cNvSpPr txBox="1"/>
          <p:nvPr/>
        </p:nvSpPr>
        <p:spPr>
          <a:xfrm>
            <a:off x="7331686" y="5612038"/>
            <a:ext cx="28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B981FA97-0E13-4F19-90D5-4AF141C2F68D}"/>
              </a:ext>
            </a:extLst>
          </p:cNvPr>
          <p:cNvSpPr txBox="1"/>
          <p:nvPr/>
        </p:nvSpPr>
        <p:spPr>
          <a:xfrm>
            <a:off x="8256732" y="5245011"/>
            <a:ext cx="28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A278BFF2-141D-447B-9D06-1A8692C7462E}"/>
              </a:ext>
            </a:extLst>
          </p:cNvPr>
          <p:cNvSpPr txBox="1"/>
          <p:nvPr/>
        </p:nvSpPr>
        <p:spPr>
          <a:xfrm>
            <a:off x="9288353" y="4887162"/>
            <a:ext cx="28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0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B708A1E-9621-4414-9BAC-FAFA5567EB60}"/>
              </a:ext>
            </a:extLst>
          </p:cNvPr>
          <p:cNvCxnSpPr>
            <a:cxnSpLocks/>
          </p:cNvCxnSpPr>
          <p:nvPr/>
        </p:nvCxnSpPr>
        <p:spPr>
          <a:xfrm flipV="1">
            <a:off x="2754497" y="1328150"/>
            <a:ext cx="3328259" cy="941715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7377EAE-B14B-4647-BF26-C6351CEC70E1}"/>
              </a:ext>
            </a:extLst>
          </p:cNvPr>
          <p:cNvCxnSpPr>
            <a:cxnSpLocks/>
          </p:cNvCxnSpPr>
          <p:nvPr/>
        </p:nvCxnSpPr>
        <p:spPr>
          <a:xfrm>
            <a:off x="5013815" y="1644963"/>
            <a:ext cx="10250" cy="2464755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C31CE0C-F76F-4C60-88DE-BEDE16248572}"/>
              </a:ext>
            </a:extLst>
          </p:cNvPr>
          <p:cNvCxnSpPr>
            <a:cxnSpLocks/>
          </p:cNvCxnSpPr>
          <p:nvPr/>
        </p:nvCxnSpPr>
        <p:spPr>
          <a:xfrm>
            <a:off x="3830130" y="1963271"/>
            <a:ext cx="0" cy="2494654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2" name="Picture 181">
            <a:extLst>
              <a:ext uri="{FF2B5EF4-FFF2-40B4-BE49-F238E27FC236}">
                <a16:creationId xmlns:a16="http://schemas.microsoft.com/office/drawing/2014/main" id="{9C7EED9D-4183-4307-8DA6-0EC32D152CE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40000"/>
          </a:blip>
          <a:stretch>
            <a:fillRect/>
          </a:stretch>
        </p:blipFill>
        <p:spPr>
          <a:xfrm>
            <a:off x="4909375" y="1421188"/>
            <a:ext cx="1394339" cy="884236"/>
          </a:xfrm>
          <a:prstGeom prst="rect">
            <a:avLst/>
          </a:prstGeom>
          <a:scene3d>
            <a:camera prst="orthographicFront">
              <a:rot lat="20400000" lon="2280000" rev="0"/>
            </a:camera>
            <a:lightRig rig="threePt" dir="t"/>
          </a:scene3d>
        </p:spPr>
      </p:pic>
      <p:pic>
        <p:nvPicPr>
          <p:cNvPr id="183" name="Picture 182">
            <a:extLst>
              <a:ext uri="{FF2B5EF4-FFF2-40B4-BE49-F238E27FC236}">
                <a16:creationId xmlns:a16="http://schemas.microsoft.com/office/drawing/2014/main" id="{2501C317-B776-48C1-8091-B19DFA39FACF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</a:blip>
          <a:stretch>
            <a:fillRect/>
          </a:stretch>
        </p:blipFill>
        <p:spPr>
          <a:xfrm>
            <a:off x="2651429" y="2099902"/>
            <a:ext cx="1339454" cy="810423"/>
          </a:xfrm>
          <a:prstGeom prst="rect">
            <a:avLst/>
          </a:prstGeom>
          <a:scene3d>
            <a:camera prst="orthographicFront">
              <a:rot lat="20400000" lon="2280000" rev="0"/>
            </a:camera>
            <a:lightRig rig="threePt" dir="t"/>
          </a:scene3d>
        </p:spPr>
      </p:pic>
      <p:pic>
        <p:nvPicPr>
          <p:cNvPr id="184" name="Picture 183">
            <a:extLst>
              <a:ext uri="{FF2B5EF4-FFF2-40B4-BE49-F238E27FC236}">
                <a16:creationId xmlns:a16="http://schemas.microsoft.com/office/drawing/2014/main" id="{027A60B1-773C-4231-B302-AE1A38F32DFC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40000"/>
          </a:blip>
          <a:stretch>
            <a:fillRect/>
          </a:stretch>
        </p:blipFill>
        <p:spPr>
          <a:xfrm>
            <a:off x="4909375" y="2274850"/>
            <a:ext cx="1396209" cy="852856"/>
          </a:xfrm>
          <a:prstGeom prst="rect">
            <a:avLst/>
          </a:prstGeom>
          <a:scene3d>
            <a:camera prst="orthographicFront">
              <a:rot lat="20400000" lon="2280000" rev="0"/>
            </a:camera>
            <a:lightRig rig="threePt" dir="t"/>
          </a:scene3d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EFE2FB89-95B9-4CAC-A134-4B74BD252038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40000"/>
          </a:blip>
          <a:stretch>
            <a:fillRect/>
          </a:stretch>
        </p:blipFill>
        <p:spPr>
          <a:xfrm>
            <a:off x="2644974" y="2933222"/>
            <a:ext cx="1281700" cy="830298"/>
          </a:xfrm>
          <a:prstGeom prst="rect">
            <a:avLst/>
          </a:prstGeom>
          <a:scene3d>
            <a:camera prst="orthographicFront">
              <a:rot lat="20400000" lon="2280000" rev="0"/>
            </a:camera>
            <a:lightRig rig="threePt" dir="t"/>
          </a:scene3d>
        </p:spPr>
      </p:pic>
      <p:pic>
        <p:nvPicPr>
          <p:cNvPr id="187" name="Picture 186">
            <a:extLst>
              <a:ext uri="{FF2B5EF4-FFF2-40B4-BE49-F238E27FC236}">
                <a16:creationId xmlns:a16="http://schemas.microsoft.com/office/drawing/2014/main" id="{CC437A96-2845-4BA3-AFA8-DC36F3BCA8EB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40000"/>
          </a:blip>
          <a:stretch>
            <a:fillRect/>
          </a:stretch>
        </p:blipFill>
        <p:spPr>
          <a:xfrm>
            <a:off x="4909376" y="3113894"/>
            <a:ext cx="1396462" cy="823281"/>
          </a:xfrm>
          <a:prstGeom prst="rect">
            <a:avLst/>
          </a:prstGeom>
          <a:scene3d>
            <a:camera prst="orthographicFront">
              <a:rot lat="20400000" lon="2280000" rev="0"/>
            </a:camera>
            <a:lightRig rig="threePt" dir="t"/>
          </a:scene3d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E87A1C37-C997-4E30-A2A7-45D8ADAF9F38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40000"/>
          </a:blip>
          <a:stretch>
            <a:fillRect/>
          </a:stretch>
        </p:blipFill>
        <p:spPr>
          <a:xfrm>
            <a:off x="3675889" y="1703300"/>
            <a:ext cx="1507547" cy="2647257"/>
          </a:xfrm>
          <a:prstGeom prst="rect">
            <a:avLst/>
          </a:prstGeom>
          <a:scene3d>
            <a:camera prst="orthographicFront">
              <a:rot lat="20400000" lon="2280000" rev="0"/>
            </a:camera>
            <a:lightRig rig="threePt" dir="t"/>
          </a:scene3d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8295FB5-B5A8-4C17-89BB-641A62659920}"/>
              </a:ext>
            </a:extLst>
          </p:cNvPr>
          <p:cNvCxnSpPr>
            <a:cxnSpLocks/>
          </p:cNvCxnSpPr>
          <p:nvPr/>
        </p:nvCxnSpPr>
        <p:spPr>
          <a:xfrm flipV="1">
            <a:off x="2652636" y="2967722"/>
            <a:ext cx="3586135" cy="951472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C982F8C-690D-4678-A72C-B719112EC4BB}"/>
              </a:ext>
            </a:extLst>
          </p:cNvPr>
          <p:cNvCxnSpPr>
            <a:cxnSpLocks/>
          </p:cNvCxnSpPr>
          <p:nvPr/>
        </p:nvCxnSpPr>
        <p:spPr>
          <a:xfrm flipV="1">
            <a:off x="2722784" y="2148933"/>
            <a:ext cx="3431542" cy="921715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E40A431-BE52-4EEE-9992-46D2602E7DD7}"/>
              </a:ext>
            </a:extLst>
          </p:cNvPr>
          <p:cNvCxnSpPr>
            <a:cxnSpLocks/>
          </p:cNvCxnSpPr>
          <p:nvPr/>
        </p:nvCxnSpPr>
        <p:spPr>
          <a:xfrm>
            <a:off x="5042699" y="2233433"/>
            <a:ext cx="14449" cy="823085"/>
          </a:xfrm>
          <a:prstGeom prst="line">
            <a:avLst/>
          </a:prstGeom>
          <a:ln w="57150">
            <a:solidFill>
              <a:srgbClr val="99CC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AA00525-1A82-4B21-A70B-6E82899E07A7}"/>
              </a:ext>
            </a:extLst>
          </p:cNvPr>
          <p:cNvCxnSpPr>
            <a:cxnSpLocks/>
          </p:cNvCxnSpPr>
          <p:nvPr/>
        </p:nvCxnSpPr>
        <p:spPr>
          <a:xfrm flipH="1" flipV="1">
            <a:off x="3827280" y="1970203"/>
            <a:ext cx="1197418" cy="282947"/>
          </a:xfrm>
          <a:prstGeom prst="line">
            <a:avLst/>
          </a:prstGeom>
          <a:ln w="57150">
            <a:solidFill>
              <a:srgbClr val="99CC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2EA860A-039A-4D7F-B2DA-9E42D1D0DACA}"/>
              </a:ext>
            </a:extLst>
          </p:cNvPr>
          <p:cNvCxnSpPr>
            <a:cxnSpLocks/>
          </p:cNvCxnSpPr>
          <p:nvPr/>
        </p:nvCxnSpPr>
        <p:spPr>
          <a:xfrm flipH="1">
            <a:off x="5072760" y="1939012"/>
            <a:ext cx="1124505" cy="301231"/>
          </a:xfrm>
          <a:prstGeom prst="line">
            <a:avLst/>
          </a:prstGeom>
          <a:ln w="57150">
            <a:solidFill>
              <a:srgbClr val="99CC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DDE5D7E-0244-484E-B5BA-9C7F38780C99}"/>
              </a:ext>
            </a:extLst>
          </p:cNvPr>
          <p:cNvCxnSpPr>
            <a:cxnSpLocks/>
          </p:cNvCxnSpPr>
          <p:nvPr/>
        </p:nvCxnSpPr>
        <p:spPr>
          <a:xfrm flipH="1">
            <a:off x="6218973" y="1627444"/>
            <a:ext cx="1124505" cy="301231"/>
          </a:xfrm>
          <a:prstGeom prst="line">
            <a:avLst/>
          </a:prstGeom>
          <a:ln w="57150">
            <a:solidFill>
              <a:srgbClr val="0A0656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5D1DAAB-5792-4D6F-ACE8-ACD6A81F05C0}"/>
              </a:ext>
            </a:extLst>
          </p:cNvPr>
          <p:cNvCxnSpPr>
            <a:cxnSpLocks/>
          </p:cNvCxnSpPr>
          <p:nvPr/>
        </p:nvCxnSpPr>
        <p:spPr>
          <a:xfrm>
            <a:off x="6221796" y="2751886"/>
            <a:ext cx="14449" cy="823085"/>
          </a:xfrm>
          <a:prstGeom prst="line">
            <a:avLst/>
          </a:prstGeom>
          <a:ln w="57150">
            <a:solidFill>
              <a:srgbClr val="3399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A5EA029-6387-47C4-8B98-6185B12E1B84}"/>
              </a:ext>
            </a:extLst>
          </p:cNvPr>
          <p:cNvCxnSpPr>
            <a:cxnSpLocks/>
          </p:cNvCxnSpPr>
          <p:nvPr/>
        </p:nvCxnSpPr>
        <p:spPr>
          <a:xfrm>
            <a:off x="6207347" y="1918054"/>
            <a:ext cx="14449" cy="823085"/>
          </a:xfrm>
          <a:prstGeom prst="line">
            <a:avLst/>
          </a:prstGeom>
          <a:ln w="57150">
            <a:solidFill>
              <a:srgbClr val="0A0656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6055015-E312-4EBB-92FF-83F89DF85A17}"/>
              </a:ext>
            </a:extLst>
          </p:cNvPr>
          <p:cNvCxnSpPr>
            <a:cxnSpLocks/>
          </p:cNvCxnSpPr>
          <p:nvPr/>
        </p:nvCxnSpPr>
        <p:spPr>
          <a:xfrm flipH="1" flipV="1">
            <a:off x="5024043" y="1658940"/>
            <a:ext cx="1197418" cy="282947"/>
          </a:xfrm>
          <a:prstGeom prst="line">
            <a:avLst/>
          </a:prstGeom>
          <a:ln w="57150">
            <a:solidFill>
              <a:srgbClr val="0A0656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8836B26-20D8-47B2-BD49-D55062C86794}"/>
              </a:ext>
            </a:extLst>
          </p:cNvPr>
          <p:cNvCxnSpPr>
            <a:cxnSpLocks/>
          </p:cNvCxnSpPr>
          <p:nvPr/>
        </p:nvCxnSpPr>
        <p:spPr>
          <a:xfrm flipH="1">
            <a:off x="5097632" y="2732534"/>
            <a:ext cx="1124505" cy="301231"/>
          </a:xfrm>
          <a:prstGeom prst="line">
            <a:avLst/>
          </a:prstGeom>
          <a:ln w="57150">
            <a:solidFill>
              <a:srgbClr val="99CC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1BB6859-2C3F-44F3-85CF-4F07CB417F5C}"/>
              </a:ext>
            </a:extLst>
          </p:cNvPr>
          <p:cNvCxnSpPr>
            <a:cxnSpLocks/>
          </p:cNvCxnSpPr>
          <p:nvPr/>
        </p:nvCxnSpPr>
        <p:spPr>
          <a:xfrm flipH="1">
            <a:off x="6276975" y="2414579"/>
            <a:ext cx="1124505" cy="301231"/>
          </a:xfrm>
          <a:prstGeom prst="line">
            <a:avLst/>
          </a:prstGeom>
          <a:ln w="57150">
            <a:solidFill>
              <a:srgbClr val="0A0656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26CA5E5-50B4-4219-ACE8-6D44A0516709}"/>
              </a:ext>
            </a:extLst>
          </p:cNvPr>
          <p:cNvCxnSpPr>
            <a:cxnSpLocks/>
          </p:cNvCxnSpPr>
          <p:nvPr/>
        </p:nvCxnSpPr>
        <p:spPr>
          <a:xfrm flipH="1" flipV="1">
            <a:off x="3840022" y="2763352"/>
            <a:ext cx="1197418" cy="282947"/>
          </a:xfrm>
          <a:prstGeom prst="line">
            <a:avLst/>
          </a:prstGeom>
          <a:ln w="57150">
            <a:solidFill>
              <a:srgbClr val="99CC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321A61E-AB92-49BA-92AB-E8684989913A}"/>
              </a:ext>
            </a:extLst>
          </p:cNvPr>
          <p:cNvCxnSpPr>
            <a:cxnSpLocks/>
          </p:cNvCxnSpPr>
          <p:nvPr/>
        </p:nvCxnSpPr>
        <p:spPr>
          <a:xfrm flipH="1" flipV="1">
            <a:off x="5046393" y="2458190"/>
            <a:ext cx="1197418" cy="282947"/>
          </a:xfrm>
          <a:prstGeom prst="line">
            <a:avLst/>
          </a:prstGeom>
          <a:ln w="57150">
            <a:solidFill>
              <a:srgbClr val="0A0656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DEE6513-B554-4FDF-99D9-68A812E19EE3}"/>
              </a:ext>
            </a:extLst>
          </p:cNvPr>
          <p:cNvCxnSpPr>
            <a:cxnSpLocks/>
          </p:cNvCxnSpPr>
          <p:nvPr/>
        </p:nvCxnSpPr>
        <p:spPr>
          <a:xfrm flipH="1" flipV="1">
            <a:off x="5017996" y="3305855"/>
            <a:ext cx="1197418" cy="282947"/>
          </a:xfrm>
          <a:prstGeom prst="line">
            <a:avLst/>
          </a:prstGeom>
          <a:ln w="57150">
            <a:solidFill>
              <a:srgbClr val="3399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24F9001-576D-4FD1-BF2B-F11342C79D95}"/>
              </a:ext>
            </a:extLst>
          </p:cNvPr>
          <p:cNvCxnSpPr>
            <a:cxnSpLocks/>
          </p:cNvCxnSpPr>
          <p:nvPr/>
        </p:nvCxnSpPr>
        <p:spPr>
          <a:xfrm flipH="1">
            <a:off x="6255549" y="3283157"/>
            <a:ext cx="1124505" cy="301231"/>
          </a:xfrm>
          <a:prstGeom prst="line">
            <a:avLst/>
          </a:prstGeom>
          <a:ln w="57150">
            <a:solidFill>
              <a:srgbClr val="3399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008CA603-4E1A-4476-9E6B-C2522B7DEF44}"/>
              </a:ext>
            </a:extLst>
          </p:cNvPr>
          <p:cNvCxnSpPr>
            <a:cxnSpLocks/>
          </p:cNvCxnSpPr>
          <p:nvPr/>
        </p:nvCxnSpPr>
        <p:spPr>
          <a:xfrm flipV="1">
            <a:off x="2732741" y="3813695"/>
            <a:ext cx="3422362" cy="950503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6" name="Picture 185">
            <a:extLst>
              <a:ext uri="{FF2B5EF4-FFF2-40B4-BE49-F238E27FC236}">
                <a16:creationId xmlns:a16="http://schemas.microsoft.com/office/drawing/2014/main" id="{532CAC28-A775-4C53-BA3C-EF0D3190117C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40000"/>
          </a:blip>
          <a:stretch>
            <a:fillRect/>
          </a:stretch>
        </p:blipFill>
        <p:spPr>
          <a:xfrm>
            <a:off x="2615267" y="3740177"/>
            <a:ext cx="1318631" cy="902601"/>
          </a:xfrm>
          <a:prstGeom prst="rect">
            <a:avLst/>
          </a:prstGeom>
          <a:scene3d>
            <a:camera prst="orthographicFront">
              <a:rot lat="20400000" lon="2280000" rev="0"/>
            </a:camera>
            <a:lightRig rig="threePt" dir="t"/>
          </a:scene3d>
        </p:spPr>
      </p:pic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B761241-1AF5-4D9A-B76C-56E70B864E8F}"/>
              </a:ext>
            </a:extLst>
          </p:cNvPr>
          <p:cNvCxnSpPr>
            <a:cxnSpLocks/>
          </p:cNvCxnSpPr>
          <p:nvPr/>
        </p:nvCxnSpPr>
        <p:spPr>
          <a:xfrm flipH="1" flipV="1">
            <a:off x="6188685" y="3589130"/>
            <a:ext cx="1197418" cy="282947"/>
          </a:xfrm>
          <a:prstGeom prst="line">
            <a:avLst/>
          </a:prstGeom>
          <a:ln w="57150">
            <a:solidFill>
              <a:srgbClr val="99CC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51B03B3-EE9F-4D84-9D31-2F416B887D90}"/>
              </a:ext>
            </a:extLst>
          </p:cNvPr>
          <p:cNvCxnSpPr>
            <a:cxnSpLocks/>
          </p:cNvCxnSpPr>
          <p:nvPr/>
        </p:nvCxnSpPr>
        <p:spPr>
          <a:xfrm flipH="1">
            <a:off x="7473663" y="3580871"/>
            <a:ext cx="1124505" cy="301231"/>
          </a:xfrm>
          <a:prstGeom prst="line">
            <a:avLst/>
          </a:prstGeom>
          <a:ln w="57150">
            <a:solidFill>
              <a:srgbClr val="99CC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0801F58-D4DB-47F0-BD45-598E84AC9653}"/>
              </a:ext>
            </a:extLst>
          </p:cNvPr>
          <p:cNvCxnSpPr>
            <a:cxnSpLocks/>
          </p:cNvCxnSpPr>
          <p:nvPr/>
        </p:nvCxnSpPr>
        <p:spPr>
          <a:xfrm>
            <a:off x="7404540" y="3046510"/>
            <a:ext cx="14449" cy="823085"/>
          </a:xfrm>
          <a:prstGeom prst="line">
            <a:avLst/>
          </a:prstGeom>
          <a:ln w="57150">
            <a:solidFill>
              <a:srgbClr val="99CC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76ADC57-2AE1-4759-87CF-2CC82E39F739}"/>
              </a:ext>
            </a:extLst>
          </p:cNvPr>
          <p:cNvCxnSpPr>
            <a:cxnSpLocks/>
          </p:cNvCxnSpPr>
          <p:nvPr/>
        </p:nvCxnSpPr>
        <p:spPr>
          <a:xfrm flipH="1" flipV="1">
            <a:off x="6186037" y="2742451"/>
            <a:ext cx="1197418" cy="282947"/>
          </a:xfrm>
          <a:prstGeom prst="line">
            <a:avLst/>
          </a:prstGeom>
          <a:ln w="57150">
            <a:solidFill>
              <a:srgbClr val="99CC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6AD3EE6-64F4-47DF-830C-4B13051E2B1A}"/>
              </a:ext>
            </a:extLst>
          </p:cNvPr>
          <p:cNvCxnSpPr>
            <a:cxnSpLocks/>
          </p:cNvCxnSpPr>
          <p:nvPr/>
        </p:nvCxnSpPr>
        <p:spPr>
          <a:xfrm flipH="1">
            <a:off x="7430800" y="2704471"/>
            <a:ext cx="1206362" cy="352047"/>
          </a:xfrm>
          <a:prstGeom prst="line">
            <a:avLst/>
          </a:prstGeom>
          <a:ln w="57150">
            <a:solidFill>
              <a:srgbClr val="99CC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DD57A39B-90E3-4AA9-BE16-4B045E099D6D}"/>
              </a:ext>
            </a:extLst>
          </p:cNvPr>
          <p:cNvCxnSpPr>
            <a:cxnSpLocks/>
          </p:cNvCxnSpPr>
          <p:nvPr/>
        </p:nvCxnSpPr>
        <p:spPr>
          <a:xfrm>
            <a:off x="5021539" y="3056158"/>
            <a:ext cx="14449" cy="823085"/>
          </a:xfrm>
          <a:prstGeom prst="line">
            <a:avLst/>
          </a:prstGeom>
          <a:ln w="57150">
            <a:solidFill>
              <a:srgbClr val="3399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3C25C7E-EECA-460B-9C1A-9E2BCF85E449}"/>
              </a:ext>
            </a:extLst>
          </p:cNvPr>
          <p:cNvCxnSpPr>
            <a:cxnSpLocks/>
          </p:cNvCxnSpPr>
          <p:nvPr/>
        </p:nvCxnSpPr>
        <p:spPr>
          <a:xfrm flipH="1" flipV="1">
            <a:off x="3817910" y="3610867"/>
            <a:ext cx="1197418" cy="282947"/>
          </a:xfrm>
          <a:prstGeom prst="line">
            <a:avLst/>
          </a:prstGeom>
          <a:ln w="57150">
            <a:solidFill>
              <a:srgbClr val="3399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5995540-BC8C-4261-8A2D-B8A5C76CC203}"/>
              </a:ext>
            </a:extLst>
          </p:cNvPr>
          <p:cNvCxnSpPr>
            <a:cxnSpLocks/>
          </p:cNvCxnSpPr>
          <p:nvPr/>
        </p:nvCxnSpPr>
        <p:spPr>
          <a:xfrm flipH="1">
            <a:off x="5018774" y="3605859"/>
            <a:ext cx="1124505" cy="301231"/>
          </a:xfrm>
          <a:prstGeom prst="line">
            <a:avLst/>
          </a:prstGeom>
          <a:ln w="57150">
            <a:solidFill>
              <a:srgbClr val="3399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6A06052-E83F-4AF9-9113-416B50EEF1D9}"/>
              </a:ext>
            </a:extLst>
          </p:cNvPr>
          <p:cNvSpPr/>
          <p:nvPr/>
        </p:nvSpPr>
        <p:spPr>
          <a:xfrm>
            <a:off x="224685" y="224181"/>
            <a:ext cx="231275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latin typeface="Calibri" panose="020F0502020204030204" pitchFamily="34" charset="0"/>
              </a:rPr>
              <a:t>C(</a:t>
            </a:r>
            <a:r>
              <a:rPr lang="en-AU" dirty="0" err="1">
                <a:latin typeface="Calibri" panose="020F0502020204030204" pitchFamily="34" charset="0"/>
              </a:rPr>
              <a:t>Moh,Mich,Lisa</a:t>
            </a:r>
            <a:r>
              <a:rPr lang="en-AU" dirty="0">
                <a:latin typeface="Calibri" panose="020F0502020204030204" pitchFamily="34" charset="0"/>
              </a:rPr>
              <a:t>)</a:t>
            </a:r>
          </a:p>
          <a:p>
            <a:endParaRPr lang="en-AU" dirty="0">
              <a:latin typeface="Calibri" panose="020F0502020204030204" pitchFamily="34" charset="0"/>
            </a:endParaRPr>
          </a:p>
          <a:p>
            <a:r>
              <a:rPr lang="en-AU" dirty="0">
                <a:latin typeface="Calibri" panose="020F0502020204030204" pitchFamily="34" charset="0"/>
              </a:rPr>
              <a:t>C(0,0,0) = 48 = 0.8727  </a:t>
            </a:r>
          </a:p>
          <a:p>
            <a:r>
              <a:rPr lang="en-AU" dirty="0">
                <a:latin typeface="Calibri" panose="020F0502020204030204" pitchFamily="34" charset="0"/>
              </a:rPr>
              <a:t>C(0,1,0) = 7 = 0.1273</a:t>
            </a:r>
          </a:p>
          <a:p>
            <a:r>
              <a:rPr lang="en-AU" dirty="0">
                <a:latin typeface="Calibri" panose="020F0502020204030204" pitchFamily="34" charset="0"/>
              </a:rPr>
              <a:t> </a:t>
            </a:r>
          </a:p>
          <a:p>
            <a:r>
              <a:rPr lang="en-AU" dirty="0"/>
              <a:t>C(0,0,1) = 5 = 0.2083 </a:t>
            </a:r>
          </a:p>
          <a:p>
            <a:r>
              <a:rPr lang="en-AU" dirty="0"/>
              <a:t>C(1,0,1) = 2 = 0.0833 </a:t>
            </a:r>
          </a:p>
        </p:txBody>
      </p:sp>
    </p:spTree>
    <p:extLst>
      <p:ext uri="{BB962C8B-B14F-4D97-AF65-F5344CB8AC3E}">
        <p14:creationId xmlns:p14="http://schemas.microsoft.com/office/powerpoint/2010/main" val="1522205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D2D1D3-E99F-43D2-986B-AB1DE2C55A5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493" y="1417162"/>
            <a:ext cx="3997571" cy="3151164"/>
          </a:xfrm>
          <a:prstGeom prst="rect">
            <a:avLst/>
          </a:prstGeom>
          <a:scene3d>
            <a:camera prst="orthographicFront">
              <a:rot lat="2280000" lon="1200000" rev="0"/>
            </a:camera>
            <a:lightRig rig="threePt" dir="t"/>
          </a:scene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A91B89B-F43B-4BF7-914A-1FEF4641D106}"/>
              </a:ext>
            </a:extLst>
          </p:cNvPr>
          <p:cNvSpPr txBox="1"/>
          <p:nvPr/>
        </p:nvSpPr>
        <p:spPr>
          <a:xfrm rot="20420081">
            <a:off x="516152" y="5052779"/>
            <a:ext cx="1167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Mohamed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77B23B-7E6D-44DB-BC75-2C9E7620800C}"/>
              </a:ext>
            </a:extLst>
          </p:cNvPr>
          <p:cNvSpPr txBox="1"/>
          <p:nvPr/>
        </p:nvSpPr>
        <p:spPr>
          <a:xfrm>
            <a:off x="5627077" y="488826"/>
            <a:ext cx="643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Lisa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CFBD52-F6B4-47E3-925A-46BAA0D30F9C}"/>
              </a:ext>
            </a:extLst>
          </p:cNvPr>
          <p:cNvSpPr txBox="1"/>
          <p:nvPr/>
        </p:nvSpPr>
        <p:spPr>
          <a:xfrm rot="996610">
            <a:off x="10500504" y="4628002"/>
            <a:ext cx="937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Michael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4548E9-E134-4A21-BA0A-3FE84B026D3D}"/>
              </a:ext>
            </a:extLst>
          </p:cNvPr>
          <p:cNvSpPr/>
          <p:nvPr/>
        </p:nvSpPr>
        <p:spPr>
          <a:xfrm>
            <a:off x="9909465" y="1847462"/>
            <a:ext cx="286474" cy="28532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BC38B97-E434-4FA3-83D2-6528BD2E44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243" y="530235"/>
            <a:ext cx="676657" cy="3657607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9D8203C-BC5E-4C77-8D97-9B01E8CA3531}"/>
              </a:ext>
            </a:extLst>
          </p:cNvPr>
          <p:cNvCxnSpPr>
            <a:cxnSpLocks/>
          </p:cNvCxnSpPr>
          <p:nvPr/>
        </p:nvCxnSpPr>
        <p:spPr>
          <a:xfrm>
            <a:off x="6139388" y="1305233"/>
            <a:ext cx="3747749" cy="819384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2A81CDD-F735-4AD0-9E97-01B547E75C0E}"/>
              </a:ext>
            </a:extLst>
          </p:cNvPr>
          <p:cNvCxnSpPr>
            <a:cxnSpLocks/>
          </p:cNvCxnSpPr>
          <p:nvPr/>
        </p:nvCxnSpPr>
        <p:spPr>
          <a:xfrm flipH="1">
            <a:off x="8669233" y="1922144"/>
            <a:ext cx="12310" cy="2398925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F850665-200B-4063-99A8-9AF274EF44B8}"/>
              </a:ext>
            </a:extLst>
          </p:cNvPr>
          <p:cNvCxnSpPr>
            <a:cxnSpLocks/>
          </p:cNvCxnSpPr>
          <p:nvPr/>
        </p:nvCxnSpPr>
        <p:spPr>
          <a:xfrm>
            <a:off x="6188537" y="1376358"/>
            <a:ext cx="5337" cy="2411342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5F655A6-382E-419B-B3AB-F8425FACF59F}"/>
              </a:ext>
            </a:extLst>
          </p:cNvPr>
          <p:cNvCxnSpPr>
            <a:cxnSpLocks/>
          </p:cNvCxnSpPr>
          <p:nvPr/>
        </p:nvCxnSpPr>
        <p:spPr>
          <a:xfrm>
            <a:off x="6193874" y="2142426"/>
            <a:ext cx="3702492" cy="852856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45A7CF7-A29D-4CA8-9714-0EEBF38685C7}"/>
              </a:ext>
            </a:extLst>
          </p:cNvPr>
          <p:cNvCxnSpPr>
            <a:cxnSpLocks/>
          </p:cNvCxnSpPr>
          <p:nvPr/>
        </p:nvCxnSpPr>
        <p:spPr>
          <a:xfrm>
            <a:off x="6193874" y="2967722"/>
            <a:ext cx="3751894" cy="862418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17AAB1E-5967-47EE-BFDF-B13F08C1D8D9}"/>
              </a:ext>
            </a:extLst>
          </p:cNvPr>
          <p:cNvCxnSpPr>
            <a:cxnSpLocks/>
          </p:cNvCxnSpPr>
          <p:nvPr/>
        </p:nvCxnSpPr>
        <p:spPr>
          <a:xfrm flipH="1">
            <a:off x="7406664" y="1595497"/>
            <a:ext cx="7141" cy="2435355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221068F-E34D-4809-B096-0F2E7B0201AD}"/>
              </a:ext>
            </a:extLst>
          </p:cNvPr>
          <p:cNvCxnSpPr>
            <a:cxnSpLocks/>
          </p:cNvCxnSpPr>
          <p:nvPr/>
        </p:nvCxnSpPr>
        <p:spPr>
          <a:xfrm>
            <a:off x="9880076" y="2167057"/>
            <a:ext cx="16290" cy="2452580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18C69C64-1A88-4997-B3EF-CB7068B6F708}"/>
              </a:ext>
            </a:extLst>
          </p:cNvPr>
          <p:cNvSpPr/>
          <p:nvPr/>
        </p:nvSpPr>
        <p:spPr>
          <a:xfrm rot="4487979">
            <a:off x="4083868" y="-421852"/>
            <a:ext cx="474274" cy="38996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9A7DC52-488A-4D66-98BE-07A29E23E90B}"/>
              </a:ext>
            </a:extLst>
          </p:cNvPr>
          <p:cNvSpPr/>
          <p:nvPr/>
        </p:nvSpPr>
        <p:spPr>
          <a:xfrm rot="6177163">
            <a:off x="8467420" y="-367520"/>
            <a:ext cx="414666" cy="3926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6" name="Picture 9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B2E09B1-3967-4B35-8731-A73D6BBF551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458204">
            <a:off x="3529824" y="2432543"/>
            <a:ext cx="5591504" cy="4651767"/>
          </a:xfrm>
          <a:prstGeom prst="rect">
            <a:avLst/>
          </a:prstGeom>
          <a:scene3d>
            <a:camera prst="orthographicFront">
              <a:rot lat="19200000" lon="4200000" rev="0"/>
            </a:camera>
            <a:lightRig rig="threePt" dir="t"/>
          </a:scene3d>
        </p:spPr>
      </p:pic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F8644F9-78DE-4C2F-B66B-FBCD8F52A3E2}"/>
              </a:ext>
            </a:extLst>
          </p:cNvPr>
          <p:cNvCxnSpPr>
            <a:cxnSpLocks/>
          </p:cNvCxnSpPr>
          <p:nvPr/>
        </p:nvCxnSpPr>
        <p:spPr>
          <a:xfrm>
            <a:off x="6161716" y="3810229"/>
            <a:ext cx="3711747" cy="855259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02EB032-BDAE-49DA-A9BD-CF9035186219}"/>
              </a:ext>
            </a:extLst>
          </p:cNvPr>
          <p:cNvCxnSpPr>
            <a:cxnSpLocks/>
          </p:cNvCxnSpPr>
          <p:nvPr/>
        </p:nvCxnSpPr>
        <p:spPr>
          <a:xfrm flipV="1">
            <a:off x="2662032" y="3810827"/>
            <a:ext cx="3586135" cy="951472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462D1E7-AD2A-4029-ACA9-ED6710CD39D8}"/>
              </a:ext>
            </a:extLst>
          </p:cNvPr>
          <p:cNvCxnSpPr>
            <a:cxnSpLocks/>
          </p:cNvCxnSpPr>
          <p:nvPr/>
        </p:nvCxnSpPr>
        <p:spPr>
          <a:xfrm flipV="1">
            <a:off x="3911219" y="4100807"/>
            <a:ext cx="3483135" cy="971021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D2FB6D6-6C32-4123-86DD-8A0B47ED0CC0}"/>
              </a:ext>
            </a:extLst>
          </p:cNvPr>
          <p:cNvCxnSpPr>
            <a:cxnSpLocks/>
          </p:cNvCxnSpPr>
          <p:nvPr/>
        </p:nvCxnSpPr>
        <p:spPr>
          <a:xfrm flipV="1">
            <a:off x="5258066" y="4402801"/>
            <a:ext cx="3349473" cy="993359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243AAE2-E808-4FD4-9300-7F6B49B75BA2}"/>
              </a:ext>
            </a:extLst>
          </p:cNvPr>
          <p:cNvCxnSpPr>
            <a:cxnSpLocks/>
          </p:cNvCxnSpPr>
          <p:nvPr/>
        </p:nvCxnSpPr>
        <p:spPr>
          <a:xfrm flipV="1">
            <a:off x="6613736" y="4705502"/>
            <a:ext cx="3259727" cy="992652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C761D252-C42A-4BC5-B37C-1191125846D7}"/>
              </a:ext>
            </a:extLst>
          </p:cNvPr>
          <p:cNvCxnSpPr>
            <a:cxnSpLocks/>
          </p:cNvCxnSpPr>
          <p:nvPr/>
        </p:nvCxnSpPr>
        <p:spPr>
          <a:xfrm>
            <a:off x="3834793" y="4465308"/>
            <a:ext cx="3760221" cy="920503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766ADF60-D110-4DA9-B0D8-66FBD9634B81}"/>
              </a:ext>
            </a:extLst>
          </p:cNvPr>
          <p:cNvCxnSpPr>
            <a:cxnSpLocks/>
          </p:cNvCxnSpPr>
          <p:nvPr/>
        </p:nvCxnSpPr>
        <p:spPr>
          <a:xfrm>
            <a:off x="5013815" y="4138960"/>
            <a:ext cx="3751894" cy="862418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FC8FB2C-4C6A-4A8A-A508-8DA0C9E6FAE7}"/>
              </a:ext>
            </a:extLst>
          </p:cNvPr>
          <p:cNvCxnSpPr>
            <a:cxnSpLocks/>
          </p:cNvCxnSpPr>
          <p:nvPr/>
        </p:nvCxnSpPr>
        <p:spPr>
          <a:xfrm>
            <a:off x="2661182" y="4773448"/>
            <a:ext cx="3905315" cy="940856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9532132-9E24-4D5F-998F-BF821095D232}"/>
              </a:ext>
            </a:extLst>
          </p:cNvPr>
          <p:cNvCxnSpPr>
            <a:cxnSpLocks/>
          </p:cNvCxnSpPr>
          <p:nvPr/>
        </p:nvCxnSpPr>
        <p:spPr>
          <a:xfrm>
            <a:off x="2721983" y="2347084"/>
            <a:ext cx="8539" cy="2406344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C2FD76EA-AC6C-45F3-B1F5-FD2496488251}"/>
              </a:ext>
            </a:extLst>
          </p:cNvPr>
          <p:cNvSpPr txBox="1"/>
          <p:nvPr/>
        </p:nvSpPr>
        <p:spPr>
          <a:xfrm>
            <a:off x="2029310" y="4132330"/>
            <a:ext cx="28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1A5AF92-545B-4B02-B568-C6ABD27CF495}"/>
              </a:ext>
            </a:extLst>
          </p:cNvPr>
          <p:cNvSpPr txBox="1"/>
          <p:nvPr/>
        </p:nvSpPr>
        <p:spPr>
          <a:xfrm>
            <a:off x="2029310" y="3349941"/>
            <a:ext cx="28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14B60EE-873D-4E5E-ABBC-D5DAEBF95A0B}"/>
              </a:ext>
            </a:extLst>
          </p:cNvPr>
          <p:cNvSpPr txBox="1"/>
          <p:nvPr/>
        </p:nvSpPr>
        <p:spPr>
          <a:xfrm>
            <a:off x="2029772" y="2578362"/>
            <a:ext cx="28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0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8CB0E12-F9BB-49F6-993F-280489683B1C}"/>
              </a:ext>
            </a:extLst>
          </p:cNvPr>
          <p:cNvSpPr txBox="1"/>
          <p:nvPr/>
        </p:nvSpPr>
        <p:spPr>
          <a:xfrm>
            <a:off x="2961422" y="5052779"/>
            <a:ext cx="28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0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18B07F0-D38E-440F-B32C-19612F565939}"/>
              </a:ext>
            </a:extLst>
          </p:cNvPr>
          <p:cNvSpPr txBox="1"/>
          <p:nvPr/>
        </p:nvSpPr>
        <p:spPr>
          <a:xfrm>
            <a:off x="4150764" y="5344972"/>
            <a:ext cx="28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5AEB1FA-AF69-4388-A2F7-3660A53B5FE9}"/>
              </a:ext>
            </a:extLst>
          </p:cNvPr>
          <p:cNvSpPr txBox="1"/>
          <p:nvPr/>
        </p:nvSpPr>
        <p:spPr>
          <a:xfrm>
            <a:off x="5463248" y="5645987"/>
            <a:ext cx="28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C4539D0-EC7F-4B7E-B633-9BF2962F5208}"/>
              </a:ext>
            </a:extLst>
          </p:cNvPr>
          <p:cNvSpPr txBox="1"/>
          <p:nvPr/>
        </p:nvSpPr>
        <p:spPr>
          <a:xfrm>
            <a:off x="7331686" y="5612038"/>
            <a:ext cx="28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B981FA97-0E13-4F19-90D5-4AF141C2F68D}"/>
              </a:ext>
            </a:extLst>
          </p:cNvPr>
          <p:cNvSpPr txBox="1"/>
          <p:nvPr/>
        </p:nvSpPr>
        <p:spPr>
          <a:xfrm>
            <a:off x="8256732" y="5245011"/>
            <a:ext cx="28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A278BFF2-141D-447B-9D06-1A8692C7462E}"/>
              </a:ext>
            </a:extLst>
          </p:cNvPr>
          <p:cNvSpPr txBox="1"/>
          <p:nvPr/>
        </p:nvSpPr>
        <p:spPr>
          <a:xfrm>
            <a:off x="9288353" y="4887162"/>
            <a:ext cx="28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0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B708A1E-9621-4414-9BAC-FAFA5567EB60}"/>
              </a:ext>
            </a:extLst>
          </p:cNvPr>
          <p:cNvCxnSpPr>
            <a:cxnSpLocks/>
          </p:cNvCxnSpPr>
          <p:nvPr/>
        </p:nvCxnSpPr>
        <p:spPr>
          <a:xfrm flipV="1">
            <a:off x="2754497" y="1328150"/>
            <a:ext cx="3328259" cy="941715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7377EAE-B14B-4647-BF26-C6351CEC70E1}"/>
              </a:ext>
            </a:extLst>
          </p:cNvPr>
          <p:cNvCxnSpPr>
            <a:cxnSpLocks/>
          </p:cNvCxnSpPr>
          <p:nvPr/>
        </p:nvCxnSpPr>
        <p:spPr>
          <a:xfrm>
            <a:off x="5013815" y="1644963"/>
            <a:ext cx="10250" cy="2464755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C31CE0C-F76F-4C60-88DE-BEDE16248572}"/>
              </a:ext>
            </a:extLst>
          </p:cNvPr>
          <p:cNvCxnSpPr>
            <a:cxnSpLocks/>
          </p:cNvCxnSpPr>
          <p:nvPr/>
        </p:nvCxnSpPr>
        <p:spPr>
          <a:xfrm>
            <a:off x="3830130" y="1963271"/>
            <a:ext cx="0" cy="2494654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2" name="Picture 181">
            <a:extLst>
              <a:ext uri="{FF2B5EF4-FFF2-40B4-BE49-F238E27FC236}">
                <a16:creationId xmlns:a16="http://schemas.microsoft.com/office/drawing/2014/main" id="{9C7EED9D-4183-4307-8DA6-0EC32D152CE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40000"/>
          </a:blip>
          <a:stretch>
            <a:fillRect/>
          </a:stretch>
        </p:blipFill>
        <p:spPr>
          <a:xfrm>
            <a:off x="4909375" y="1421188"/>
            <a:ext cx="1394339" cy="884236"/>
          </a:xfrm>
          <a:prstGeom prst="rect">
            <a:avLst/>
          </a:prstGeom>
          <a:scene3d>
            <a:camera prst="orthographicFront">
              <a:rot lat="20400000" lon="2280000" rev="0"/>
            </a:camera>
            <a:lightRig rig="threePt" dir="t"/>
          </a:scene3d>
        </p:spPr>
      </p:pic>
      <p:pic>
        <p:nvPicPr>
          <p:cNvPr id="183" name="Picture 182">
            <a:extLst>
              <a:ext uri="{FF2B5EF4-FFF2-40B4-BE49-F238E27FC236}">
                <a16:creationId xmlns:a16="http://schemas.microsoft.com/office/drawing/2014/main" id="{2501C317-B776-48C1-8091-B19DFA39FACF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</a:blip>
          <a:stretch>
            <a:fillRect/>
          </a:stretch>
        </p:blipFill>
        <p:spPr>
          <a:xfrm>
            <a:off x="2651429" y="2099902"/>
            <a:ext cx="1339454" cy="810423"/>
          </a:xfrm>
          <a:prstGeom prst="rect">
            <a:avLst/>
          </a:prstGeom>
          <a:scene3d>
            <a:camera prst="orthographicFront">
              <a:rot lat="20400000" lon="2280000" rev="0"/>
            </a:camera>
            <a:lightRig rig="threePt" dir="t"/>
          </a:scene3d>
        </p:spPr>
      </p:pic>
      <p:pic>
        <p:nvPicPr>
          <p:cNvPr id="184" name="Picture 183">
            <a:extLst>
              <a:ext uri="{FF2B5EF4-FFF2-40B4-BE49-F238E27FC236}">
                <a16:creationId xmlns:a16="http://schemas.microsoft.com/office/drawing/2014/main" id="{027A60B1-773C-4231-B302-AE1A38F32DFC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40000"/>
          </a:blip>
          <a:stretch>
            <a:fillRect/>
          </a:stretch>
        </p:blipFill>
        <p:spPr>
          <a:xfrm>
            <a:off x="4909375" y="2274850"/>
            <a:ext cx="1396209" cy="852856"/>
          </a:xfrm>
          <a:prstGeom prst="rect">
            <a:avLst/>
          </a:prstGeom>
          <a:scene3d>
            <a:camera prst="orthographicFront">
              <a:rot lat="20400000" lon="2280000" rev="0"/>
            </a:camera>
            <a:lightRig rig="threePt" dir="t"/>
          </a:scene3d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EFE2FB89-95B9-4CAC-A134-4B74BD252038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40000"/>
          </a:blip>
          <a:stretch>
            <a:fillRect/>
          </a:stretch>
        </p:blipFill>
        <p:spPr>
          <a:xfrm>
            <a:off x="2644974" y="2933222"/>
            <a:ext cx="1281700" cy="830298"/>
          </a:xfrm>
          <a:prstGeom prst="rect">
            <a:avLst/>
          </a:prstGeom>
          <a:scene3d>
            <a:camera prst="orthographicFront">
              <a:rot lat="20400000" lon="2280000" rev="0"/>
            </a:camera>
            <a:lightRig rig="threePt" dir="t"/>
          </a:scene3d>
        </p:spPr>
      </p:pic>
      <p:pic>
        <p:nvPicPr>
          <p:cNvPr id="187" name="Picture 186">
            <a:extLst>
              <a:ext uri="{FF2B5EF4-FFF2-40B4-BE49-F238E27FC236}">
                <a16:creationId xmlns:a16="http://schemas.microsoft.com/office/drawing/2014/main" id="{CC437A96-2845-4BA3-AFA8-DC36F3BCA8EB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40000"/>
          </a:blip>
          <a:stretch>
            <a:fillRect/>
          </a:stretch>
        </p:blipFill>
        <p:spPr>
          <a:xfrm>
            <a:off x="4909376" y="3113894"/>
            <a:ext cx="1396462" cy="823281"/>
          </a:xfrm>
          <a:prstGeom prst="rect">
            <a:avLst/>
          </a:prstGeom>
          <a:scene3d>
            <a:camera prst="orthographicFront">
              <a:rot lat="20400000" lon="2280000" rev="0"/>
            </a:camera>
            <a:lightRig rig="threePt" dir="t"/>
          </a:scene3d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E87A1C37-C997-4E30-A2A7-45D8ADAF9F38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40000"/>
          </a:blip>
          <a:stretch>
            <a:fillRect/>
          </a:stretch>
        </p:blipFill>
        <p:spPr>
          <a:xfrm>
            <a:off x="3675889" y="1703300"/>
            <a:ext cx="1507547" cy="2647257"/>
          </a:xfrm>
          <a:prstGeom prst="rect">
            <a:avLst/>
          </a:prstGeom>
          <a:scene3d>
            <a:camera prst="orthographicFront">
              <a:rot lat="20400000" lon="2280000" rev="0"/>
            </a:camera>
            <a:lightRig rig="threePt" dir="t"/>
          </a:scene3d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8295FB5-B5A8-4C17-89BB-641A62659920}"/>
              </a:ext>
            </a:extLst>
          </p:cNvPr>
          <p:cNvCxnSpPr>
            <a:cxnSpLocks/>
          </p:cNvCxnSpPr>
          <p:nvPr/>
        </p:nvCxnSpPr>
        <p:spPr>
          <a:xfrm flipV="1">
            <a:off x="2652636" y="2967722"/>
            <a:ext cx="3586135" cy="951472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C982F8C-690D-4678-A72C-B719112EC4BB}"/>
              </a:ext>
            </a:extLst>
          </p:cNvPr>
          <p:cNvCxnSpPr>
            <a:cxnSpLocks/>
          </p:cNvCxnSpPr>
          <p:nvPr/>
        </p:nvCxnSpPr>
        <p:spPr>
          <a:xfrm flipV="1">
            <a:off x="2722784" y="2148933"/>
            <a:ext cx="3431542" cy="921715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008CA603-4E1A-4476-9E6B-C2522B7DEF44}"/>
              </a:ext>
            </a:extLst>
          </p:cNvPr>
          <p:cNvCxnSpPr>
            <a:cxnSpLocks/>
          </p:cNvCxnSpPr>
          <p:nvPr/>
        </p:nvCxnSpPr>
        <p:spPr>
          <a:xfrm flipV="1">
            <a:off x="2688606" y="3818357"/>
            <a:ext cx="3473110" cy="943755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6" name="Picture 185">
            <a:extLst>
              <a:ext uri="{FF2B5EF4-FFF2-40B4-BE49-F238E27FC236}">
                <a16:creationId xmlns:a16="http://schemas.microsoft.com/office/drawing/2014/main" id="{532CAC28-A775-4C53-BA3C-EF0D3190117C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40000"/>
          </a:blip>
          <a:stretch>
            <a:fillRect/>
          </a:stretch>
        </p:blipFill>
        <p:spPr>
          <a:xfrm>
            <a:off x="2614392" y="3717036"/>
            <a:ext cx="1318631" cy="902601"/>
          </a:xfrm>
          <a:prstGeom prst="rect">
            <a:avLst/>
          </a:prstGeom>
          <a:scene3d>
            <a:camera prst="orthographicFront">
              <a:rot lat="20400000" lon="2280000" rev="0"/>
            </a:camera>
            <a:lightRig rig="threePt" dir="t"/>
          </a:scene3d>
        </p:spPr>
      </p:pic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0801F58-D4DB-47F0-BD45-598E84AC9653}"/>
              </a:ext>
            </a:extLst>
          </p:cNvPr>
          <p:cNvCxnSpPr>
            <a:cxnSpLocks/>
          </p:cNvCxnSpPr>
          <p:nvPr/>
        </p:nvCxnSpPr>
        <p:spPr>
          <a:xfrm>
            <a:off x="7404540" y="3046510"/>
            <a:ext cx="14449" cy="823085"/>
          </a:xfrm>
          <a:prstGeom prst="line">
            <a:avLst/>
          </a:prstGeom>
          <a:ln w="57150">
            <a:solidFill>
              <a:srgbClr val="99CC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DD57A39B-90E3-4AA9-BE16-4B045E099D6D}"/>
              </a:ext>
            </a:extLst>
          </p:cNvPr>
          <p:cNvCxnSpPr>
            <a:cxnSpLocks/>
          </p:cNvCxnSpPr>
          <p:nvPr/>
        </p:nvCxnSpPr>
        <p:spPr>
          <a:xfrm>
            <a:off x="5252295" y="2957373"/>
            <a:ext cx="14449" cy="823085"/>
          </a:xfrm>
          <a:prstGeom prst="line">
            <a:avLst/>
          </a:prstGeom>
          <a:ln w="57150">
            <a:solidFill>
              <a:srgbClr val="3399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F4E0EBB-5483-4D8D-BB50-76C5E1B4C198}"/>
              </a:ext>
            </a:extLst>
          </p:cNvPr>
          <p:cNvCxnSpPr>
            <a:cxnSpLocks/>
          </p:cNvCxnSpPr>
          <p:nvPr/>
        </p:nvCxnSpPr>
        <p:spPr>
          <a:xfrm flipH="1" flipV="1">
            <a:off x="4066394" y="4200034"/>
            <a:ext cx="1197418" cy="282947"/>
          </a:xfrm>
          <a:prstGeom prst="line">
            <a:avLst/>
          </a:prstGeom>
          <a:ln w="57150">
            <a:solidFill>
              <a:srgbClr val="3399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A39A9CDE-C28D-45D0-83B9-E32FCE6D14EF}"/>
              </a:ext>
            </a:extLst>
          </p:cNvPr>
          <p:cNvCxnSpPr>
            <a:cxnSpLocks/>
          </p:cNvCxnSpPr>
          <p:nvPr/>
        </p:nvCxnSpPr>
        <p:spPr>
          <a:xfrm>
            <a:off x="5211664" y="3531210"/>
            <a:ext cx="14449" cy="823085"/>
          </a:xfrm>
          <a:prstGeom prst="line">
            <a:avLst/>
          </a:prstGeom>
          <a:ln w="57150">
            <a:solidFill>
              <a:srgbClr val="3399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F018A72-C3D0-4E02-A5C0-5010967F244D}"/>
              </a:ext>
            </a:extLst>
          </p:cNvPr>
          <p:cNvCxnSpPr>
            <a:cxnSpLocks/>
          </p:cNvCxnSpPr>
          <p:nvPr/>
        </p:nvCxnSpPr>
        <p:spPr>
          <a:xfrm flipH="1" flipV="1">
            <a:off x="4027070" y="3287171"/>
            <a:ext cx="1197418" cy="282947"/>
          </a:xfrm>
          <a:prstGeom prst="line">
            <a:avLst/>
          </a:prstGeom>
          <a:ln w="57150">
            <a:solidFill>
              <a:srgbClr val="3399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5381019-44F5-4E54-9D43-16781C18EEFB}"/>
              </a:ext>
            </a:extLst>
          </p:cNvPr>
          <p:cNvCxnSpPr>
            <a:cxnSpLocks/>
          </p:cNvCxnSpPr>
          <p:nvPr/>
        </p:nvCxnSpPr>
        <p:spPr>
          <a:xfrm>
            <a:off x="4068695" y="3322694"/>
            <a:ext cx="14449" cy="823085"/>
          </a:xfrm>
          <a:prstGeom prst="line">
            <a:avLst/>
          </a:prstGeom>
          <a:ln w="57150">
            <a:solidFill>
              <a:srgbClr val="3399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0907CEB-299C-49E5-B98A-E1EF99AEBD7F}"/>
              </a:ext>
            </a:extLst>
          </p:cNvPr>
          <p:cNvCxnSpPr>
            <a:cxnSpLocks/>
          </p:cNvCxnSpPr>
          <p:nvPr/>
        </p:nvCxnSpPr>
        <p:spPr>
          <a:xfrm flipH="1">
            <a:off x="5282249" y="4156544"/>
            <a:ext cx="1124505" cy="301231"/>
          </a:xfrm>
          <a:prstGeom prst="line">
            <a:avLst/>
          </a:prstGeom>
          <a:ln w="57150">
            <a:solidFill>
              <a:srgbClr val="3399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055DD37-7195-4DF5-9785-BFE5833BD7FE}"/>
              </a:ext>
            </a:extLst>
          </p:cNvPr>
          <p:cNvCxnSpPr>
            <a:cxnSpLocks/>
          </p:cNvCxnSpPr>
          <p:nvPr/>
        </p:nvCxnSpPr>
        <p:spPr>
          <a:xfrm flipH="1">
            <a:off x="5228029" y="3263502"/>
            <a:ext cx="1124505" cy="301231"/>
          </a:xfrm>
          <a:prstGeom prst="line">
            <a:avLst/>
          </a:prstGeom>
          <a:ln w="57150">
            <a:solidFill>
              <a:srgbClr val="3399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B4B17574-BF19-4AC7-876F-CB52CA459300}"/>
              </a:ext>
            </a:extLst>
          </p:cNvPr>
          <p:cNvCxnSpPr>
            <a:cxnSpLocks/>
          </p:cNvCxnSpPr>
          <p:nvPr/>
        </p:nvCxnSpPr>
        <p:spPr>
          <a:xfrm flipH="1">
            <a:off x="4160328" y="2959512"/>
            <a:ext cx="1124505" cy="301231"/>
          </a:xfrm>
          <a:prstGeom prst="line">
            <a:avLst/>
          </a:prstGeom>
          <a:ln w="57150">
            <a:solidFill>
              <a:srgbClr val="3399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EC3CB20-9B27-4A01-A5A3-A33685AF9519}"/>
              </a:ext>
            </a:extLst>
          </p:cNvPr>
          <p:cNvCxnSpPr>
            <a:cxnSpLocks/>
          </p:cNvCxnSpPr>
          <p:nvPr/>
        </p:nvCxnSpPr>
        <p:spPr>
          <a:xfrm flipH="1" flipV="1">
            <a:off x="5191256" y="2942988"/>
            <a:ext cx="1197418" cy="282947"/>
          </a:xfrm>
          <a:prstGeom prst="line">
            <a:avLst/>
          </a:prstGeom>
          <a:ln w="57150">
            <a:solidFill>
              <a:srgbClr val="3399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A9B95D36-DFE8-4B03-A4A7-8D19944EAB26}"/>
              </a:ext>
            </a:extLst>
          </p:cNvPr>
          <p:cNvCxnSpPr>
            <a:cxnSpLocks/>
          </p:cNvCxnSpPr>
          <p:nvPr/>
        </p:nvCxnSpPr>
        <p:spPr>
          <a:xfrm>
            <a:off x="6335979" y="3282376"/>
            <a:ext cx="14449" cy="823085"/>
          </a:xfrm>
          <a:prstGeom prst="line">
            <a:avLst/>
          </a:prstGeom>
          <a:ln w="57150">
            <a:solidFill>
              <a:srgbClr val="3399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D9AC1E2A-8EC9-4353-A4B0-508CE504E2BA}"/>
              </a:ext>
            </a:extLst>
          </p:cNvPr>
          <p:cNvCxnSpPr>
            <a:cxnSpLocks/>
          </p:cNvCxnSpPr>
          <p:nvPr/>
        </p:nvCxnSpPr>
        <p:spPr>
          <a:xfrm flipH="1" flipV="1">
            <a:off x="5228707" y="3630881"/>
            <a:ext cx="1197418" cy="282947"/>
          </a:xfrm>
          <a:prstGeom prst="line">
            <a:avLst/>
          </a:prstGeom>
          <a:ln w="57150">
            <a:solidFill>
              <a:srgbClr val="3399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F5116524-6E2B-4770-9906-57C56FAEEF7C}"/>
              </a:ext>
            </a:extLst>
          </p:cNvPr>
          <p:cNvCxnSpPr>
            <a:cxnSpLocks/>
          </p:cNvCxnSpPr>
          <p:nvPr/>
        </p:nvCxnSpPr>
        <p:spPr>
          <a:xfrm flipH="1">
            <a:off x="6541088" y="3608378"/>
            <a:ext cx="1124505" cy="301231"/>
          </a:xfrm>
          <a:prstGeom prst="line">
            <a:avLst/>
          </a:prstGeom>
          <a:ln w="57150">
            <a:solidFill>
              <a:srgbClr val="3399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ABF9DA83-BA1A-4B20-B41E-9551965575A9}"/>
              </a:ext>
            </a:extLst>
          </p:cNvPr>
          <p:cNvCxnSpPr>
            <a:cxnSpLocks/>
          </p:cNvCxnSpPr>
          <p:nvPr/>
        </p:nvCxnSpPr>
        <p:spPr>
          <a:xfrm>
            <a:off x="6487815" y="3932837"/>
            <a:ext cx="14449" cy="823085"/>
          </a:xfrm>
          <a:prstGeom prst="line">
            <a:avLst/>
          </a:prstGeom>
          <a:ln w="57150">
            <a:solidFill>
              <a:srgbClr val="3399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ED21903A-C2F7-4E8F-8930-48663EBC4533}"/>
              </a:ext>
            </a:extLst>
          </p:cNvPr>
          <p:cNvCxnSpPr>
            <a:cxnSpLocks/>
          </p:cNvCxnSpPr>
          <p:nvPr/>
        </p:nvCxnSpPr>
        <p:spPr>
          <a:xfrm flipH="1" flipV="1">
            <a:off x="5230922" y="4485806"/>
            <a:ext cx="1197418" cy="282947"/>
          </a:xfrm>
          <a:prstGeom prst="line">
            <a:avLst/>
          </a:prstGeom>
          <a:ln w="57150">
            <a:solidFill>
              <a:srgbClr val="3399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6779C791-3430-4E6C-A37B-E331D72816C3}"/>
              </a:ext>
            </a:extLst>
          </p:cNvPr>
          <p:cNvCxnSpPr>
            <a:cxnSpLocks/>
          </p:cNvCxnSpPr>
          <p:nvPr/>
        </p:nvCxnSpPr>
        <p:spPr>
          <a:xfrm flipH="1">
            <a:off x="6519881" y="4441700"/>
            <a:ext cx="1124505" cy="301231"/>
          </a:xfrm>
          <a:prstGeom prst="line">
            <a:avLst/>
          </a:prstGeom>
          <a:ln w="57150">
            <a:solidFill>
              <a:srgbClr val="3399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D111CF6-DFE5-43F3-BB4C-6185BF840260}"/>
              </a:ext>
            </a:extLst>
          </p:cNvPr>
          <p:cNvCxnSpPr>
            <a:cxnSpLocks/>
          </p:cNvCxnSpPr>
          <p:nvPr/>
        </p:nvCxnSpPr>
        <p:spPr>
          <a:xfrm>
            <a:off x="7647837" y="3626949"/>
            <a:ext cx="14449" cy="823085"/>
          </a:xfrm>
          <a:prstGeom prst="line">
            <a:avLst/>
          </a:prstGeom>
          <a:ln w="57150">
            <a:solidFill>
              <a:srgbClr val="3399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6B762AF4-1ABB-43F7-BC5B-18EA8541A4D0}"/>
              </a:ext>
            </a:extLst>
          </p:cNvPr>
          <p:cNvCxnSpPr>
            <a:cxnSpLocks/>
          </p:cNvCxnSpPr>
          <p:nvPr/>
        </p:nvCxnSpPr>
        <p:spPr>
          <a:xfrm flipH="1" flipV="1">
            <a:off x="6414951" y="3254425"/>
            <a:ext cx="1197418" cy="282947"/>
          </a:xfrm>
          <a:prstGeom prst="line">
            <a:avLst/>
          </a:prstGeom>
          <a:ln w="57150">
            <a:solidFill>
              <a:srgbClr val="3399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9E015E9-3D98-474F-9FE1-DAC7389AC556}"/>
              </a:ext>
            </a:extLst>
          </p:cNvPr>
          <p:cNvCxnSpPr>
            <a:cxnSpLocks/>
          </p:cNvCxnSpPr>
          <p:nvPr/>
        </p:nvCxnSpPr>
        <p:spPr>
          <a:xfrm flipH="1">
            <a:off x="4057018" y="3890040"/>
            <a:ext cx="1124505" cy="301231"/>
          </a:xfrm>
          <a:prstGeom prst="line">
            <a:avLst/>
          </a:prstGeom>
          <a:ln w="57150">
            <a:solidFill>
              <a:srgbClr val="3399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CB6765C-403C-4201-97DE-76A7280ADD5B}"/>
              </a:ext>
            </a:extLst>
          </p:cNvPr>
          <p:cNvCxnSpPr>
            <a:cxnSpLocks/>
          </p:cNvCxnSpPr>
          <p:nvPr/>
        </p:nvCxnSpPr>
        <p:spPr>
          <a:xfrm flipH="1" flipV="1">
            <a:off x="5217781" y="3900768"/>
            <a:ext cx="1197418" cy="282947"/>
          </a:xfrm>
          <a:prstGeom prst="line">
            <a:avLst/>
          </a:prstGeom>
          <a:ln w="57150">
            <a:solidFill>
              <a:srgbClr val="3399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61C0A61-3DDB-49E6-9EF6-70A50E787E34}"/>
              </a:ext>
            </a:extLst>
          </p:cNvPr>
          <p:cNvCxnSpPr>
            <a:cxnSpLocks/>
          </p:cNvCxnSpPr>
          <p:nvPr/>
        </p:nvCxnSpPr>
        <p:spPr>
          <a:xfrm flipH="1" flipV="1">
            <a:off x="6363354" y="4165167"/>
            <a:ext cx="1197418" cy="282947"/>
          </a:xfrm>
          <a:prstGeom prst="line">
            <a:avLst/>
          </a:prstGeom>
          <a:ln w="57150">
            <a:solidFill>
              <a:srgbClr val="3399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74BA67E8-13E8-4EC0-9AF5-245B598A5BBF}"/>
              </a:ext>
            </a:extLst>
          </p:cNvPr>
          <p:cNvSpPr/>
          <p:nvPr/>
        </p:nvSpPr>
        <p:spPr>
          <a:xfrm>
            <a:off x="310754" y="753080"/>
            <a:ext cx="22938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latin typeface="Calibri" panose="020F0502020204030204" pitchFamily="34" charset="0"/>
              </a:rPr>
              <a:t>C(</a:t>
            </a:r>
            <a:r>
              <a:rPr lang="en-AU" dirty="0" err="1">
                <a:latin typeface="Calibri" panose="020F0502020204030204" pitchFamily="34" charset="0"/>
              </a:rPr>
              <a:t>Moh</a:t>
            </a:r>
            <a:r>
              <a:rPr lang="en-AU" dirty="0">
                <a:latin typeface="Calibri" panose="020F0502020204030204" pitchFamily="34" charset="0"/>
              </a:rPr>
              <a:t>, </a:t>
            </a:r>
            <a:r>
              <a:rPr lang="en-AU" dirty="0" err="1">
                <a:latin typeface="Calibri" panose="020F0502020204030204" pitchFamily="34" charset="0"/>
              </a:rPr>
              <a:t>Mich</a:t>
            </a:r>
            <a:r>
              <a:rPr lang="en-AU" dirty="0">
                <a:latin typeface="Calibri" panose="020F0502020204030204" pitchFamily="34" charset="0"/>
              </a:rPr>
              <a:t>, Lisa)</a:t>
            </a:r>
          </a:p>
          <a:p>
            <a:endParaRPr lang="en-AU" dirty="0">
              <a:latin typeface="Calibri" panose="020F0502020204030204" pitchFamily="34" charset="0"/>
            </a:endParaRPr>
          </a:p>
          <a:p>
            <a:r>
              <a:rPr lang="en-AU" dirty="0">
                <a:latin typeface="Calibri" panose="020F0502020204030204" pitchFamily="34" charset="0"/>
              </a:rPr>
              <a:t>C(1,2,1) = 6 = 0.25 </a:t>
            </a:r>
          </a:p>
          <a:p>
            <a:r>
              <a:rPr lang="en-AU" dirty="0">
                <a:latin typeface="Calibri" panose="020F0502020204030204" pitchFamily="34" charset="0"/>
              </a:rPr>
              <a:t>C(2,2,1) = 7 = 0.2917 </a:t>
            </a:r>
          </a:p>
        </p:txBody>
      </p:sp>
    </p:spTree>
    <p:extLst>
      <p:ext uri="{BB962C8B-B14F-4D97-AF65-F5344CB8AC3E}">
        <p14:creationId xmlns:p14="http://schemas.microsoft.com/office/powerpoint/2010/main" val="187353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D2D1D3-E99F-43D2-986B-AB1DE2C55A5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493" y="1417162"/>
            <a:ext cx="3997571" cy="3151164"/>
          </a:xfrm>
          <a:prstGeom prst="rect">
            <a:avLst/>
          </a:prstGeom>
          <a:scene3d>
            <a:camera prst="orthographicFront">
              <a:rot lat="2280000" lon="1200000" rev="0"/>
            </a:camera>
            <a:lightRig rig="threePt" dir="t"/>
          </a:scene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A91B89B-F43B-4BF7-914A-1FEF4641D106}"/>
              </a:ext>
            </a:extLst>
          </p:cNvPr>
          <p:cNvSpPr txBox="1"/>
          <p:nvPr/>
        </p:nvSpPr>
        <p:spPr>
          <a:xfrm rot="20420081">
            <a:off x="516152" y="5052779"/>
            <a:ext cx="1167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Mohamed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77B23B-7E6D-44DB-BC75-2C9E7620800C}"/>
              </a:ext>
            </a:extLst>
          </p:cNvPr>
          <p:cNvSpPr txBox="1"/>
          <p:nvPr/>
        </p:nvSpPr>
        <p:spPr>
          <a:xfrm>
            <a:off x="5627077" y="488826"/>
            <a:ext cx="643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Lisa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CFBD52-F6B4-47E3-925A-46BAA0D30F9C}"/>
              </a:ext>
            </a:extLst>
          </p:cNvPr>
          <p:cNvSpPr txBox="1"/>
          <p:nvPr/>
        </p:nvSpPr>
        <p:spPr>
          <a:xfrm rot="996610">
            <a:off x="10500504" y="4628002"/>
            <a:ext cx="937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Michael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4548E9-E134-4A21-BA0A-3FE84B026D3D}"/>
              </a:ext>
            </a:extLst>
          </p:cNvPr>
          <p:cNvSpPr/>
          <p:nvPr/>
        </p:nvSpPr>
        <p:spPr>
          <a:xfrm>
            <a:off x="9909465" y="1847462"/>
            <a:ext cx="286474" cy="28532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BC38B97-E434-4FA3-83D2-6528BD2E44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243" y="530235"/>
            <a:ext cx="676657" cy="3657607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9D8203C-BC5E-4C77-8D97-9B01E8CA3531}"/>
              </a:ext>
            </a:extLst>
          </p:cNvPr>
          <p:cNvCxnSpPr>
            <a:cxnSpLocks/>
          </p:cNvCxnSpPr>
          <p:nvPr/>
        </p:nvCxnSpPr>
        <p:spPr>
          <a:xfrm>
            <a:off x="6139388" y="1305233"/>
            <a:ext cx="3747749" cy="819384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2A81CDD-F735-4AD0-9E97-01B547E75C0E}"/>
              </a:ext>
            </a:extLst>
          </p:cNvPr>
          <p:cNvCxnSpPr>
            <a:cxnSpLocks/>
          </p:cNvCxnSpPr>
          <p:nvPr/>
        </p:nvCxnSpPr>
        <p:spPr>
          <a:xfrm flipH="1">
            <a:off x="8669233" y="1922144"/>
            <a:ext cx="12310" cy="2398925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F850665-200B-4063-99A8-9AF274EF44B8}"/>
              </a:ext>
            </a:extLst>
          </p:cNvPr>
          <p:cNvCxnSpPr>
            <a:cxnSpLocks/>
          </p:cNvCxnSpPr>
          <p:nvPr/>
        </p:nvCxnSpPr>
        <p:spPr>
          <a:xfrm>
            <a:off x="6188537" y="1376358"/>
            <a:ext cx="5337" cy="2411342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5F655A6-382E-419B-B3AB-F8425FACF59F}"/>
              </a:ext>
            </a:extLst>
          </p:cNvPr>
          <p:cNvCxnSpPr>
            <a:cxnSpLocks/>
          </p:cNvCxnSpPr>
          <p:nvPr/>
        </p:nvCxnSpPr>
        <p:spPr>
          <a:xfrm>
            <a:off x="6193874" y="2142426"/>
            <a:ext cx="3702492" cy="852856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45A7CF7-A29D-4CA8-9714-0EEBF38685C7}"/>
              </a:ext>
            </a:extLst>
          </p:cNvPr>
          <p:cNvCxnSpPr>
            <a:cxnSpLocks/>
          </p:cNvCxnSpPr>
          <p:nvPr/>
        </p:nvCxnSpPr>
        <p:spPr>
          <a:xfrm>
            <a:off x="6193874" y="2967722"/>
            <a:ext cx="3751894" cy="862418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17AAB1E-5967-47EE-BFDF-B13F08C1D8D9}"/>
              </a:ext>
            </a:extLst>
          </p:cNvPr>
          <p:cNvCxnSpPr>
            <a:cxnSpLocks/>
          </p:cNvCxnSpPr>
          <p:nvPr/>
        </p:nvCxnSpPr>
        <p:spPr>
          <a:xfrm flipH="1">
            <a:off x="7406664" y="1595497"/>
            <a:ext cx="7141" cy="2435355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221068F-E34D-4809-B096-0F2E7B0201AD}"/>
              </a:ext>
            </a:extLst>
          </p:cNvPr>
          <p:cNvCxnSpPr>
            <a:cxnSpLocks/>
          </p:cNvCxnSpPr>
          <p:nvPr/>
        </p:nvCxnSpPr>
        <p:spPr>
          <a:xfrm>
            <a:off x="9880076" y="2167057"/>
            <a:ext cx="16290" cy="2452580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18C69C64-1A88-4997-B3EF-CB7068B6F708}"/>
              </a:ext>
            </a:extLst>
          </p:cNvPr>
          <p:cNvSpPr/>
          <p:nvPr/>
        </p:nvSpPr>
        <p:spPr>
          <a:xfrm rot="4487979">
            <a:off x="4083868" y="-421852"/>
            <a:ext cx="474274" cy="38996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9A7DC52-488A-4D66-98BE-07A29E23E90B}"/>
              </a:ext>
            </a:extLst>
          </p:cNvPr>
          <p:cNvSpPr/>
          <p:nvPr/>
        </p:nvSpPr>
        <p:spPr>
          <a:xfrm rot="6177163">
            <a:off x="8467420" y="-367520"/>
            <a:ext cx="414666" cy="3926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6" name="Picture 9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B2E09B1-3967-4B35-8731-A73D6BBF551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458204">
            <a:off x="3529824" y="2432543"/>
            <a:ext cx="5591504" cy="4651767"/>
          </a:xfrm>
          <a:prstGeom prst="rect">
            <a:avLst/>
          </a:prstGeom>
          <a:scene3d>
            <a:camera prst="orthographicFront">
              <a:rot lat="19200000" lon="4200000" rev="0"/>
            </a:camera>
            <a:lightRig rig="threePt" dir="t"/>
          </a:scene3d>
        </p:spPr>
      </p:pic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F8644F9-78DE-4C2F-B66B-FBCD8F52A3E2}"/>
              </a:ext>
            </a:extLst>
          </p:cNvPr>
          <p:cNvCxnSpPr>
            <a:cxnSpLocks/>
          </p:cNvCxnSpPr>
          <p:nvPr/>
        </p:nvCxnSpPr>
        <p:spPr>
          <a:xfrm>
            <a:off x="6161716" y="3810229"/>
            <a:ext cx="3711747" cy="855259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462D1E7-AD2A-4029-ACA9-ED6710CD39D8}"/>
              </a:ext>
            </a:extLst>
          </p:cNvPr>
          <p:cNvCxnSpPr>
            <a:cxnSpLocks/>
          </p:cNvCxnSpPr>
          <p:nvPr/>
        </p:nvCxnSpPr>
        <p:spPr>
          <a:xfrm flipV="1">
            <a:off x="3958059" y="4100807"/>
            <a:ext cx="3483135" cy="971021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D2FB6D6-6C32-4123-86DD-8A0B47ED0CC0}"/>
              </a:ext>
            </a:extLst>
          </p:cNvPr>
          <p:cNvCxnSpPr>
            <a:cxnSpLocks/>
          </p:cNvCxnSpPr>
          <p:nvPr/>
        </p:nvCxnSpPr>
        <p:spPr>
          <a:xfrm flipV="1">
            <a:off x="5258066" y="4402801"/>
            <a:ext cx="3349473" cy="993359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243AAE2-E808-4FD4-9300-7F6B49B75BA2}"/>
              </a:ext>
            </a:extLst>
          </p:cNvPr>
          <p:cNvCxnSpPr>
            <a:cxnSpLocks/>
          </p:cNvCxnSpPr>
          <p:nvPr/>
        </p:nvCxnSpPr>
        <p:spPr>
          <a:xfrm flipV="1">
            <a:off x="6613736" y="4705502"/>
            <a:ext cx="3259727" cy="992652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C761D252-C42A-4BC5-B37C-1191125846D7}"/>
              </a:ext>
            </a:extLst>
          </p:cNvPr>
          <p:cNvCxnSpPr>
            <a:cxnSpLocks/>
          </p:cNvCxnSpPr>
          <p:nvPr/>
        </p:nvCxnSpPr>
        <p:spPr>
          <a:xfrm>
            <a:off x="3834793" y="4465308"/>
            <a:ext cx="3760221" cy="920503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766ADF60-D110-4DA9-B0D8-66FBD9634B81}"/>
              </a:ext>
            </a:extLst>
          </p:cNvPr>
          <p:cNvCxnSpPr>
            <a:cxnSpLocks/>
          </p:cNvCxnSpPr>
          <p:nvPr/>
        </p:nvCxnSpPr>
        <p:spPr>
          <a:xfrm>
            <a:off x="5013815" y="4138960"/>
            <a:ext cx="3751894" cy="862418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FC8FB2C-4C6A-4A8A-A508-8DA0C9E6FAE7}"/>
              </a:ext>
            </a:extLst>
          </p:cNvPr>
          <p:cNvCxnSpPr>
            <a:cxnSpLocks/>
          </p:cNvCxnSpPr>
          <p:nvPr/>
        </p:nvCxnSpPr>
        <p:spPr>
          <a:xfrm>
            <a:off x="2661182" y="4773448"/>
            <a:ext cx="3905315" cy="940856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9532132-9E24-4D5F-998F-BF821095D232}"/>
              </a:ext>
            </a:extLst>
          </p:cNvPr>
          <p:cNvCxnSpPr>
            <a:cxnSpLocks/>
          </p:cNvCxnSpPr>
          <p:nvPr/>
        </p:nvCxnSpPr>
        <p:spPr>
          <a:xfrm>
            <a:off x="2721752" y="2292350"/>
            <a:ext cx="8770" cy="2461078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C2FD76EA-AC6C-45F3-B1F5-FD2496488251}"/>
              </a:ext>
            </a:extLst>
          </p:cNvPr>
          <p:cNvSpPr txBox="1"/>
          <p:nvPr/>
        </p:nvSpPr>
        <p:spPr>
          <a:xfrm>
            <a:off x="2029310" y="4132330"/>
            <a:ext cx="28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1A5AF92-545B-4B02-B568-C6ABD27CF495}"/>
              </a:ext>
            </a:extLst>
          </p:cNvPr>
          <p:cNvSpPr txBox="1"/>
          <p:nvPr/>
        </p:nvSpPr>
        <p:spPr>
          <a:xfrm>
            <a:off x="2029310" y="3349941"/>
            <a:ext cx="28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14B60EE-873D-4E5E-ABBC-D5DAEBF95A0B}"/>
              </a:ext>
            </a:extLst>
          </p:cNvPr>
          <p:cNvSpPr txBox="1"/>
          <p:nvPr/>
        </p:nvSpPr>
        <p:spPr>
          <a:xfrm>
            <a:off x="2029772" y="2578362"/>
            <a:ext cx="28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0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8CB0E12-F9BB-49F6-993F-280489683B1C}"/>
              </a:ext>
            </a:extLst>
          </p:cNvPr>
          <p:cNvSpPr txBox="1"/>
          <p:nvPr/>
        </p:nvSpPr>
        <p:spPr>
          <a:xfrm>
            <a:off x="2961422" y="5052779"/>
            <a:ext cx="28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0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18B07F0-D38E-440F-B32C-19612F565939}"/>
              </a:ext>
            </a:extLst>
          </p:cNvPr>
          <p:cNvSpPr txBox="1"/>
          <p:nvPr/>
        </p:nvSpPr>
        <p:spPr>
          <a:xfrm>
            <a:off x="4150764" y="5344972"/>
            <a:ext cx="28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5AEB1FA-AF69-4388-A2F7-3660A53B5FE9}"/>
              </a:ext>
            </a:extLst>
          </p:cNvPr>
          <p:cNvSpPr txBox="1"/>
          <p:nvPr/>
        </p:nvSpPr>
        <p:spPr>
          <a:xfrm>
            <a:off x="5463248" y="5645987"/>
            <a:ext cx="28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C4539D0-EC7F-4B7E-B633-9BF2962F5208}"/>
              </a:ext>
            </a:extLst>
          </p:cNvPr>
          <p:cNvSpPr txBox="1"/>
          <p:nvPr/>
        </p:nvSpPr>
        <p:spPr>
          <a:xfrm>
            <a:off x="7331686" y="5612038"/>
            <a:ext cx="28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B981FA97-0E13-4F19-90D5-4AF141C2F68D}"/>
              </a:ext>
            </a:extLst>
          </p:cNvPr>
          <p:cNvSpPr txBox="1"/>
          <p:nvPr/>
        </p:nvSpPr>
        <p:spPr>
          <a:xfrm>
            <a:off x="8256732" y="5245011"/>
            <a:ext cx="28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A278BFF2-141D-447B-9D06-1A8692C7462E}"/>
              </a:ext>
            </a:extLst>
          </p:cNvPr>
          <p:cNvSpPr txBox="1"/>
          <p:nvPr/>
        </p:nvSpPr>
        <p:spPr>
          <a:xfrm>
            <a:off x="9288353" y="4887162"/>
            <a:ext cx="28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0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B708A1E-9621-4414-9BAC-FAFA5567EB60}"/>
              </a:ext>
            </a:extLst>
          </p:cNvPr>
          <p:cNvCxnSpPr>
            <a:cxnSpLocks/>
          </p:cNvCxnSpPr>
          <p:nvPr/>
        </p:nvCxnSpPr>
        <p:spPr>
          <a:xfrm flipV="1">
            <a:off x="2754497" y="1328150"/>
            <a:ext cx="3328259" cy="941715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7377EAE-B14B-4647-BF26-C6351CEC70E1}"/>
              </a:ext>
            </a:extLst>
          </p:cNvPr>
          <p:cNvCxnSpPr>
            <a:cxnSpLocks/>
          </p:cNvCxnSpPr>
          <p:nvPr/>
        </p:nvCxnSpPr>
        <p:spPr>
          <a:xfrm>
            <a:off x="5013815" y="1644963"/>
            <a:ext cx="10250" cy="2464755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C31CE0C-F76F-4C60-88DE-BEDE16248572}"/>
              </a:ext>
            </a:extLst>
          </p:cNvPr>
          <p:cNvCxnSpPr>
            <a:cxnSpLocks/>
          </p:cNvCxnSpPr>
          <p:nvPr/>
        </p:nvCxnSpPr>
        <p:spPr>
          <a:xfrm>
            <a:off x="3830130" y="1963271"/>
            <a:ext cx="0" cy="2494654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2" name="Picture 181">
            <a:extLst>
              <a:ext uri="{FF2B5EF4-FFF2-40B4-BE49-F238E27FC236}">
                <a16:creationId xmlns:a16="http://schemas.microsoft.com/office/drawing/2014/main" id="{9C7EED9D-4183-4307-8DA6-0EC32D152CE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40000"/>
          </a:blip>
          <a:stretch>
            <a:fillRect/>
          </a:stretch>
        </p:blipFill>
        <p:spPr>
          <a:xfrm>
            <a:off x="4909375" y="1421188"/>
            <a:ext cx="1394339" cy="884236"/>
          </a:xfrm>
          <a:prstGeom prst="rect">
            <a:avLst/>
          </a:prstGeom>
          <a:scene3d>
            <a:camera prst="orthographicFront">
              <a:rot lat="20400000" lon="2280000" rev="0"/>
            </a:camera>
            <a:lightRig rig="threePt" dir="t"/>
          </a:scene3d>
        </p:spPr>
      </p:pic>
      <p:pic>
        <p:nvPicPr>
          <p:cNvPr id="183" name="Picture 182">
            <a:extLst>
              <a:ext uri="{FF2B5EF4-FFF2-40B4-BE49-F238E27FC236}">
                <a16:creationId xmlns:a16="http://schemas.microsoft.com/office/drawing/2014/main" id="{2501C317-B776-48C1-8091-B19DFA39FACF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</a:blip>
          <a:stretch>
            <a:fillRect/>
          </a:stretch>
        </p:blipFill>
        <p:spPr>
          <a:xfrm>
            <a:off x="2651429" y="2099902"/>
            <a:ext cx="1339454" cy="810423"/>
          </a:xfrm>
          <a:prstGeom prst="rect">
            <a:avLst/>
          </a:prstGeom>
          <a:scene3d>
            <a:camera prst="orthographicFront">
              <a:rot lat="20400000" lon="2280000" rev="0"/>
            </a:camera>
            <a:lightRig rig="threePt" dir="t"/>
          </a:scene3d>
        </p:spPr>
      </p:pic>
      <p:pic>
        <p:nvPicPr>
          <p:cNvPr id="184" name="Picture 183">
            <a:extLst>
              <a:ext uri="{FF2B5EF4-FFF2-40B4-BE49-F238E27FC236}">
                <a16:creationId xmlns:a16="http://schemas.microsoft.com/office/drawing/2014/main" id="{027A60B1-773C-4231-B302-AE1A38F32DFC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40000"/>
          </a:blip>
          <a:stretch>
            <a:fillRect/>
          </a:stretch>
        </p:blipFill>
        <p:spPr>
          <a:xfrm>
            <a:off x="4909375" y="2274850"/>
            <a:ext cx="1396209" cy="852856"/>
          </a:xfrm>
          <a:prstGeom prst="rect">
            <a:avLst/>
          </a:prstGeom>
          <a:scene3d>
            <a:camera prst="orthographicFront">
              <a:rot lat="20400000" lon="2280000" rev="0"/>
            </a:camera>
            <a:lightRig rig="threePt" dir="t"/>
          </a:scene3d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EFE2FB89-95B9-4CAC-A134-4B74BD252038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40000"/>
          </a:blip>
          <a:stretch>
            <a:fillRect/>
          </a:stretch>
        </p:blipFill>
        <p:spPr>
          <a:xfrm>
            <a:off x="2598971" y="2916644"/>
            <a:ext cx="1281700" cy="830298"/>
          </a:xfrm>
          <a:prstGeom prst="rect">
            <a:avLst/>
          </a:prstGeom>
          <a:scene3d>
            <a:camera prst="orthographicFront">
              <a:rot lat="20400000" lon="2280000" rev="0"/>
            </a:camera>
            <a:lightRig rig="threePt" dir="t"/>
          </a:scene3d>
        </p:spPr>
      </p:pic>
      <p:pic>
        <p:nvPicPr>
          <p:cNvPr id="187" name="Picture 186">
            <a:extLst>
              <a:ext uri="{FF2B5EF4-FFF2-40B4-BE49-F238E27FC236}">
                <a16:creationId xmlns:a16="http://schemas.microsoft.com/office/drawing/2014/main" id="{CC437A96-2845-4BA3-AFA8-DC36F3BCA8EB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40000"/>
          </a:blip>
          <a:stretch>
            <a:fillRect/>
          </a:stretch>
        </p:blipFill>
        <p:spPr>
          <a:xfrm>
            <a:off x="4909376" y="3113894"/>
            <a:ext cx="1396462" cy="823281"/>
          </a:xfrm>
          <a:prstGeom prst="rect">
            <a:avLst/>
          </a:prstGeom>
          <a:scene3d>
            <a:camera prst="orthographicFront">
              <a:rot lat="20400000" lon="2280000" rev="0"/>
            </a:camera>
            <a:lightRig rig="threePt" dir="t"/>
          </a:scene3d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E87A1C37-C997-4E30-A2A7-45D8ADAF9F38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40000"/>
          </a:blip>
          <a:stretch>
            <a:fillRect/>
          </a:stretch>
        </p:blipFill>
        <p:spPr>
          <a:xfrm>
            <a:off x="3708473" y="1723607"/>
            <a:ext cx="1507547" cy="2647257"/>
          </a:xfrm>
          <a:prstGeom prst="rect">
            <a:avLst/>
          </a:prstGeom>
          <a:scene3d>
            <a:camera prst="orthographicFront">
              <a:rot lat="20400000" lon="2280000" rev="0"/>
            </a:camera>
            <a:lightRig rig="threePt" dir="t"/>
          </a:scene3d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8295FB5-B5A8-4C17-89BB-641A62659920}"/>
              </a:ext>
            </a:extLst>
          </p:cNvPr>
          <p:cNvCxnSpPr>
            <a:cxnSpLocks/>
          </p:cNvCxnSpPr>
          <p:nvPr/>
        </p:nvCxnSpPr>
        <p:spPr>
          <a:xfrm flipV="1">
            <a:off x="2652636" y="2967722"/>
            <a:ext cx="3586135" cy="951472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C982F8C-690D-4678-A72C-B719112EC4BB}"/>
              </a:ext>
            </a:extLst>
          </p:cNvPr>
          <p:cNvCxnSpPr>
            <a:cxnSpLocks/>
          </p:cNvCxnSpPr>
          <p:nvPr/>
        </p:nvCxnSpPr>
        <p:spPr>
          <a:xfrm flipV="1">
            <a:off x="2722784" y="2148933"/>
            <a:ext cx="3431542" cy="921715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008CA603-4E1A-4476-9E6B-C2522B7DEF44}"/>
              </a:ext>
            </a:extLst>
          </p:cNvPr>
          <p:cNvCxnSpPr>
            <a:cxnSpLocks/>
          </p:cNvCxnSpPr>
          <p:nvPr/>
        </p:nvCxnSpPr>
        <p:spPr>
          <a:xfrm flipV="1">
            <a:off x="2692896" y="3815268"/>
            <a:ext cx="3473110" cy="943755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6" name="Picture 185">
            <a:extLst>
              <a:ext uri="{FF2B5EF4-FFF2-40B4-BE49-F238E27FC236}">
                <a16:creationId xmlns:a16="http://schemas.microsoft.com/office/drawing/2014/main" id="{532CAC28-A775-4C53-BA3C-EF0D3190117C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40000"/>
          </a:blip>
          <a:stretch>
            <a:fillRect/>
          </a:stretch>
        </p:blipFill>
        <p:spPr>
          <a:xfrm>
            <a:off x="2609435" y="3738749"/>
            <a:ext cx="1318631" cy="902601"/>
          </a:xfrm>
          <a:prstGeom prst="rect">
            <a:avLst/>
          </a:prstGeom>
          <a:scene3d>
            <a:camera prst="orthographicFront">
              <a:rot lat="20400000" lon="2280000" rev="0"/>
            </a:camera>
            <a:lightRig rig="threePt" dir="t"/>
          </a:scene3d>
        </p:spPr>
      </p:pic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DD57A39B-90E3-4AA9-BE16-4B045E099D6D}"/>
              </a:ext>
            </a:extLst>
          </p:cNvPr>
          <p:cNvCxnSpPr>
            <a:cxnSpLocks/>
          </p:cNvCxnSpPr>
          <p:nvPr/>
        </p:nvCxnSpPr>
        <p:spPr>
          <a:xfrm>
            <a:off x="3953877" y="4250053"/>
            <a:ext cx="14449" cy="823085"/>
          </a:xfrm>
          <a:prstGeom prst="line">
            <a:avLst/>
          </a:prstGeom>
          <a:ln w="57150">
            <a:solidFill>
              <a:srgbClr val="0066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A39A9CDE-C28D-45D0-83B9-E32FCE6D14EF}"/>
              </a:ext>
            </a:extLst>
          </p:cNvPr>
          <p:cNvCxnSpPr>
            <a:cxnSpLocks/>
          </p:cNvCxnSpPr>
          <p:nvPr/>
        </p:nvCxnSpPr>
        <p:spPr>
          <a:xfrm>
            <a:off x="5045116" y="3930343"/>
            <a:ext cx="14449" cy="823085"/>
          </a:xfrm>
          <a:prstGeom prst="line">
            <a:avLst/>
          </a:prstGeom>
          <a:ln w="57150">
            <a:solidFill>
              <a:srgbClr val="99CC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F018A72-C3D0-4E02-A5C0-5010967F244D}"/>
              </a:ext>
            </a:extLst>
          </p:cNvPr>
          <p:cNvCxnSpPr>
            <a:cxnSpLocks/>
          </p:cNvCxnSpPr>
          <p:nvPr/>
        </p:nvCxnSpPr>
        <p:spPr>
          <a:xfrm flipH="1" flipV="1">
            <a:off x="5045116" y="3950081"/>
            <a:ext cx="1197418" cy="282947"/>
          </a:xfrm>
          <a:prstGeom prst="line">
            <a:avLst/>
          </a:prstGeom>
          <a:ln w="57150">
            <a:solidFill>
              <a:srgbClr val="99CC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5381019-44F5-4E54-9D43-16781C18EEFB}"/>
              </a:ext>
            </a:extLst>
          </p:cNvPr>
          <p:cNvCxnSpPr>
            <a:cxnSpLocks/>
          </p:cNvCxnSpPr>
          <p:nvPr/>
        </p:nvCxnSpPr>
        <p:spPr>
          <a:xfrm>
            <a:off x="7519642" y="3849786"/>
            <a:ext cx="14449" cy="823085"/>
          </a:xfrm>
          <a:prstGeom prst="line">
            <a:avLst/>
          </a:prstGeom>
          <a:ln w="57150">
            <a:solidFill>
              <a:srgbClr val="99CC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0907CEB-299C-49E5-B98A-E1EF99AEBD7F}"/>
              </a:ext>
            </a:extLst>
          </p:cNvPr>
          <p:cNvCxnSpPr>
            <a:cxnSpLocks/>
          </p:cNvCxnSpPr>
          <p:nvPr/>
        </p:nvCxnSpPr>
        <p:spPr>
          <a:xfrm flipH="1">
            <a:off x="5256060" y="4239037"/>
            <a:ext cx="1124505" cy="301231"/>
          </a:xfrm>
          <a:prstGeom prst="line">
            <a:avLst/>
          </a:prstGeom>
          <a:ln w="57150">
            <a:solidFill>
              <a:srgbClr val="0066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055DD37-7195-4DF5-9785-BFE5833BD7FE}"/>
              </a:ext>
            </a:extLst>
          </p:cNvPr>
          <p:cNvCxnSpPr>
            <a:cxnSpLocks/>
          </p:cNvCxnSpPr>
          <p:nvPr/>
        </p:nvCxnSpPr>
        <p:spPr>
          <a:xfrm flipH="1">
            <a:off x="6323406" y="3890060"/>
            <a:ext cx="1183137" cy="367257"/>
          </a:xfrm>
          <a:prstGeom prst="line">
            <a:avLst/>
          </a:prstGeom>
          <a:ln w="57150">
            <a:solidFill>
              <a:srgbClr val="99CC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B4B17574-BF19-4AC7-876F-CB52CA459300}"/>
              </a:ext>
            </a:extLst>
          </p:cNvPr>
          <p:cNvCxnSpPr>
            <a:cxnSpLocks/>
          </p:cNvCxnSpPr>
          <p:nvPr/>
        </p:nvCxnSpPr>
        <p:spPr>
          <a:xfrm flipH="1">
            <a:off x="5091187" y="3584444"/>
            <a:ext cx="1124505" cy="301231"/>
          </a:xfrm>
          <a:prstGeom prst="line">
            <a:avLst/>
          </a:prstGeom>
          <a:ln w="57150">
            <a:solidFill>
              <a:srgbClr val="99CC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EC3CB20-9B27-4A01-A5A3-A33685AF9519}"/>
              </a:ext>
            </a:extLst>
          </p:cNvPr>
          <p:cNvCxnSpPr>
            <a:cxnSpLocks/>
          </p:cNvCxnSpPr>
          <p:nvPr/>
        </p:nvCxnSpPr>
        <p:spPr>
          <a:xfrm flipH="1" flipV="1">
            <a:off x="3964068" y="4253547"/>
            <a:ext cx="1197418" cy="282947"/>
          </a:xfrm>
          <a:prstGeom prst="line">
            <a:avLst/>
          </a:prstGeom>
          <a:ln w="57150">
            <a:solidFill>
              <a:srgbClr val="0066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A9B95D36-DFE8-4B03-A4A7-8D19944EAB26}"/>
              </a:ext>
            </a:extLst>
          </p:cNvPr>
          <p:cNvCxnSpPr>
            <a:cxnSpLocks/>
          </p:cNvCxnSpPr>
          <p:nvPr/>
        </p:nvCxnSpPr>
        <p:spPr>
          <a:xfrm>
            <a:off x="6334047" y="4250399"/>
            <a:ext cx="14449" cy="823085"/>
          </a:xfrm>
          <a:prstGeom prst="line">
            <a:avLst/>
          </a:prstGeom>
          <a:ln w="57150">
            <a:solidFill>
              <a:srgbClr val="99CC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CB6765C-403C-4201-97DE-76A7280ADD5B}"/>
              </a:ext>
            </a:extLst>
          </p:cNvPr>
          <p:cNvCxnSpPr>
            <a:cxnSpLocks/>
          </p:cNvCxnSpPr>
          <p:nvPr/>
        </p:nvCxnSpPr>
        <p:spPr>
          <a:xfrm flipH="1" flipV="1">
            <a:off x="6224256" y="3567516"/>
            <a:ext cx="1197418" cy="282947"/>
          </a:xfrm>
          <a:prstGeom prst="line">
            <a:avLst/>
          </a:prstGeom>
          <a:ln w="57150">
            <a:solidFill>
              <a:srgbClr val="99CC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FF943F0-58CD-405F-BBA5-AAD19B37CDA2}"/>
              </a:ext>
            </a:extLst>
          </p:cNvPr>
          <p:cNvCxnSpPr>
            <a:cxnSpLocks/>
          </p:cNvCxnSpPr>
          <p:nvPr/>
        </p:nvCxnSpPr>
        <p:spPr>
          <a:xfrm>
            <a:off x="5226998" y="4534511"/>
            <a:ext cx="14449" cy="823085"/>
          </a:xfrm>
          <a:prstGeom prst="line">
            <a:avLst/>
          </a:prstGeom>
          <a:ln w="57150">
            <a:solidFill>
              <a:srgbClr val="0066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8CDC608-D93C-4C94-A5EC-9130E099B567}"/>
              </a:ext>
            </a:extLst>
          </p:cNvPr>
          <p:cNvCxnSpPr>
            <a:cxnSpLocks/>
          </p:cNvCxnSpPr>
          <p:nvPr/>
        </p:nvCxnSpPr>
        <p:spPr>
          <a:xfrm flipH="1">
            <a:off x="3950085" y="3916425"/>
            <a:ext cx="1124505" cy="301231"/>
          </a:xfrm>
          <a:prstGeom prst="line">
            <a:avLst/>
          </a:prstGeom>
          <a:ln w="57150">
            <a:solidFill>
              <a:srgbClr val="0066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C2D720B-0080-473F-890C-1557582368D1}"/>
              </a:ext>
            </a:extLst>
          </p:cNvPr>
          <p:cNvCxnSpPr>
            <a:cxnSpLocks/>
          </p:cNvCxnSpPr>
          <p:nvPr/>
        </p:nvCxnSpPr>
        <p:spPr>
          <a:xfrm flipH="1" flipV="1">
            <a:off x="5254546" y="4539533"/>
            <a:ext cx="1280813" cy="307568"/>
          </a:xfrm>
          <a:prstGeom prst="line">
            <a:avLst/>
          </a:prstGeom>
          <a:ln w="57150">
            <a:solidFill>
              <a:srgbClr val="0066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6A82508-251B-42CD-A0C3-B6F643A06DC0}"/>
              </a:ext>
            </a:extLst>
          </p:cNvPr>
          <p:cNvCxnSpPr>
            <a:cxnSpLocks/>
          </p:cNvCxnSpPr>
          <p:nvPr/>
        </p:nvCxnSpPr>
        <p:spPr>
          <a:xfrm>
            <a:off x="6565492" y="4847101"/>
            <a:ext cx="5429" cy="856389"/>
          </a:xfrm>
          <a:prstGeom prst="line">
            <a:avLst/>
          </a:prstGeom>
          <a:ln w="57150">
            <a:solidFill>
              <a:srgbClr val="0066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B505DA0-8216-4B0A-81A2-FDE55588FAC0}"/>
              </a:ext>
            </a:extLst>
          </p:cNvPr>
          <p:cNvCxnSpPr>
            <a:cxnSpLocks/>
          </p:cNvCxnSpPr>
          <p:nvPr/>
        </p:nvCxnSpPr>
        <p:spPr>
          <a:xfrm flipH="1">
            <a:off x="6598500" y="4512939"/>
            <a:ext cx="1038613" cy="345894"/>
          </a:xfrm>
          <a:prstGeom prst="line">
            <a:avLst/>
          </a:prstGeom>
          <a:ln w="57150">
            <a:solidFill>
              <a:srgbClr val="0066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66A9DC8-DC4C-4FE2-99A7-6B924123F0FD}"/>
              </a:ext>
            </a:extLst>
          </p:cNvPr>
          <p:cNvCxnSpPr>
            <a:cxnSpLocks/>
          </p:cNvCxnSpPr>
          <p:nvPr/>
        </p:nvCxnSpPr>
        <p:spPr>
          <a:xfrm>
            <a:off x="7632400" y="4526884"/>
            <a:ext cx="5429" cy="856389"/>
          </a:xfrm>
          <a:prstGeom prst="line">
            <a:avLst/>
          </a:prstGeom>
          <a:ln w="57150">
            <a:solidFill>
              <a:srgbClr val="0066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2C473F5-0B5B-4C4F-9AA5-23BAED75CACB}"/>
              </a:ext>
            </a:extLst>
          </p:cNvPr>
          <p:cNvCxnSpPr>
            <a:cxnSpLocks/>
          </p:cNvCxnSpPr>
          <p:nvPr/>
        </p:nvCxnSpPr>
        <p:spPr>
          <a:xfrm flipH="1" flipV="1">
            <a:off x="6348497" y="4234528"/>
            <a:ext cx="1282519" cy="253442"/>
          </a:xfrm>
          <a:prstGeom prst="line">
            <a:avLst/>
          </a:prstGeom>
          <a:ln w="57150">
            <a:solidFill>
              <a:srgbClr val="0066FF"/>
            </a:solidFill>
            <a:prstDash val="sysDot"/>
          </a:ln>
          <a:scene3d>
            <a:camera prst="orthographicFront">
              <a:rot lat="12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3ABAFC3D-F00E-46AD-B52A-CE6E28F4A444}"/>
              </a:ext>
            </a:extLst>
          </p:cNvPr>
          <p:cNvSpPr/>
          <p:nvPr/>
        </p:nvSpPr>
        <p:spPr>
          <a:xfrm>
            <a:off x="310754" y="753080"/>
            <a:ext cx="22938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latin typeface="Calibri" panose="020F0502020204030204" pitchFamily="34" charset="0"/>
              </a:rPr>
              <a:t>C(</a:t>
            </a:r>
            <a:r>
              <a:rPr lang="en-AU" dirty="0" err="1">
                <a:latin typeface="Calibri" panose="020F0502020204030204" pitchFamily="34" charset="0"/>
              </a:rPr>
              <a:t>Moh</a:t>
            </a:r>
            <a:r>
              <a:rPr lang="en-AU" dirty="0">
                <a:latin typeface="Calibri" panose="020F0502020204030204" pitchFamily="34" charset="0"/>
              </a:rPr>
              <a:t>, </a:t>
            </a:r>
            <a:r>
              <a:rPr lang="en-AU" dirty="0" err="1">
                <a:latin typeface="Calibri" panose="020F0502020204030204" pitchFamily="34" charset="0"/>
              </a:rPr>
              <a:t>Mich</a:t>
            </a:r>
            <a:r>
              <a:rPr lang="en-AU" dirty="0">
                <a:latin typeface="Calibri" panose="020F0502020204030204" pitchFamily="34" charset="0"/>
              </a:rPr>
              <a:t>, Lisa)</a:t>
            </a:r>
          </a:p>
          <a:p>
            <a:endParaRPr lang="en-AU" dirty="0">
              <a:latin typeface="Calibri" panose="020F0502020204030204" pitchFamily="34" charset="0"/>
            </a:endParaRPr>
          </a:p>
          <a:p>
            <a:r>
              <a:rPr lang="en-AU" dirty="0"/>
              <a:t>C(1,1,2) = 1 = 0.125 C(1,2,2) = 3 = 0.375 </a:t>
            </a:r>
          </a:p>
          <a:p>
            <a:r>
              <a:rPr lang="en-AU" dirty="0"/>
              <a:t>C(2,2,2) = 4 = 0.5 </a:t>
            </a:r>
          </a:p>
        </p:txBody>
      </p:sp>
    </p:spTree>
    <p:extLst>
      <p:ext uri="{BB962C8B-B14F-4D97-AF65-F5344CB8AC3E}">
        <p14:creationId xmlns:p14="http://schemas.microsoft.com/office/powerpoint/2010/main" val="4272638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133</Words>
  <Application>Microsoft Office PowerPoint</Application>
  <PresentationFormat>Widescreen</PresentationFormat>
  <Paragraphs>51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Almouie</dc:creator>
  <cp:lastModifiedBy>Mohamed Almouie</cp:lastModifiedBy>
  <cp:revision>62</cp:revision>
  <dcterms:created xsi:type="dcterms:W3CDTF">2019-10-20T08:22:56Z</dcterms:created>
  <dcterms:modified xsi:type="dcterms:W3CDTF">2019-10-21T07:46:26Z</dcterms:modified>
</cp:coreProperties>
</file>