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52" r:id="rId3"/>
    <p:sldId id="343" r:id="rId4"/>
    <p:sldId id="353" r:id="rId5"/>
    <p:sldId id="349" r:id="rId6"/>
    <p:sldId id="351" r:id="rId7"/>
    <p:sldId id="346" r:id="rId8"/>
    <p:sldId id="348" r:id="rId9"/>
    <p:sldId id="260" r:id="rId10"/>
    <p:sldId id="261" r:id="rId11"/>
    <p:sldId id="262" r:id="rId12"/>
    <p:sldId id="256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6015-6081-4DEC-AE8F-63B80DEC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3DE9-4B32-46E1-B80C-0C09BF882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D095-19F9-430C-BC0C-FBD8352F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D012-9F97-4242-B8E9-70B65178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B295-2B7E-4899-AAF2-04CE65BB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2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BA5C-8F3B-4EAE-82E6-8353B021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797C-77CA-43B1-8554-5B236F37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9D15-1A9F-41F0-A56B-E0DBB0F6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305-DE5D-4EB9-A16C-2C8672CD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AFA8-4632-472F-8B5A-BC073303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85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638FC-6858-4514-A119-AF25CB154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268A6-B937-47CF-91AE-470FE638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1AE1-1DE2-4695-A1C5-A557A8F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6C29-77F7-4E14-859F-A7F748A0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8265-E731-4F8D-AC55-2F5BFC5F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01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9BEC-2DDD-4C1A-B08A-E566EA5B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AC84-63B1-4CF2-8F50-33C7EF72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C15D-56FD-4E2F-AA29-ADDF2DE6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64B8-337B-4BFA-8C4E-EB71F6B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75D7-D014-4FB6-A5B2-8527583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2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AB94-7612-49BF-8514-0ACCEA7E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219F-F2C7-4F6F-9365-EA828D80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6113-2ED6-4B56-AAEC-6514ED7A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6E9A-AE2C-49C4-A60F-7BE5051E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43DF-FB77-4FAD-AF46-D06D6AA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6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A330-C18F-4C1E-956E-99CB06B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F128-4DB0-4ED0-9E69-953B3DB7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8C55E-2CD3-4B04-8DB4-BACEF922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CF20-49D4-45C6-8BFD-4ED67E4D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FB54-CF8A-4EEA-B772-B7E34A22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C74F-8839-4599-B1C5-667224C8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0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4B84-AE52-4AF0-AE6B-4F5982F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ED8E-64D7-4AC2-8CA3-807B4007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BA5E-D5DF-41BB-9203-5593CD2C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58332-D91D-46BA-BC8E-8E0DC304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76848-3E2B-46DD-B629-CCAA2449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38694-1D15-4510-8DA0-78B374AB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100AA-3B36-4074-B9AC-D682783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9A495-995E-45AB-832E-B464B804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9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D5DC-B978-470C-A048-491088F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59B7B-1920-42B0-9359-1E9AD699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3A8B-C1D6-4B30-8155-A09F7DA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39924-8D91-4C20-8999-54762BC0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E21F1-43B8-4C9E-A115-E17E7EA6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4E88-BED2-4FD2-B6AB-DE97BCEC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247E-92E2-46C1-921F-E925508D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46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BD3A-9CF7-428E-8173-C81DF526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B51-F704-4A12-B1D8-F089BE54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D92ED-714B-4E81-AB7F-B33EE406B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15FA-7C9D-435F-AA36-604E2B0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59E3-63A7-4836-89E2-668BE88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1ACC-0F85-45F1-9F79-D8658DCD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1AEE-3C91-4B20-ADC4-95307528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7003E-22AC-4590-A13C-44F211F3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741E5-9CC7-4F87-A88B-EFA6C06A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2BB7-ECC5-40BB-AAB5-E863832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8221-2D45-430C-845E-B666B0EB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2853-BFDC-4093-B40E-2E69B399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E5FAD-205F-4152-A529-0FCB3B55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DD03-A533-477C-8DBE-1A2D2C6C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8E49-AA78-468F-8923-9A5997EE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996A-A1C1-4713-837B-BEC655FDE868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309B-F4C1-4F13-85C8-4FD40CE8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8685-F19A-4D38-A7E0-5ABB3C85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B667-3D7A-44C4-9256-EFC5CDBF36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39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C4E9B-9D1A-4A6B-B8E9-4526EFADEB9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1426" y="908721"/>
          <a:ext cx="9937103" cy="558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11">
                  <a:extLst>
                    <a:ext uri="{9D8B030D-6E8A-4147-A177-3AD203B41FA5}">
                      <a16:colId xmlns:a16="http://schemas.microsoft.com/office/drawing/2014/main" val="3081924525"/>
                    </a:ext>
                  </a:extLst>
                </a:gridCol>
                <a:gridCol w="2852923">
                  <a:extLst>
                    <a:ext uri="{9D8B030D-6E8A-4147-A177-3AD203B41FA5}">
                      <a16:colId xmlns:a16="http://schemas.microsoft.com/office/drawing/2014/main" val="3665066365"/>
                    </a:ext>
                  </a:extLst>
                </a:gridCol>
                <a:gridCol w="3348602">
                  <a:extLst>
                    <a:ext uri="{9D8B030D-6E8A-4147-A177-3AD203B41FA5}">
                      <a16:colId xmlns:a16="http://schemas.microsoft.com/office/drawing/2014/main" val="3695023030"/>
                    </a:ext>
                  </a:extLst>
                </a:gridCol>
                <a:gridCol w="2829867">
                  <a:extLst>
                    <a:ext uri="{9D8B030D-6E8A-4147-A177-3AD203B41FA5}">
                      <a16:colId xmlns:a16="http://schemas.microsoft.com/office/drawing/2014/main" val="1598435049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34781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64, 128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80535"/>
                  </a:ext>
                </a:extLst>
              </a:tr>
              <a:tr h="1779290">
                <a:tc>
                  <a:txBody>
                    <a:bodyPr/>
                    <a:lstStyle/>
                    <a:p>
                      <a:r>
                        <a:rPr lang="en-AU" dirty="0"/>
                        <a:t>32, 64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1469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16, 32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32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57E5F-5784-452D-8278-1D25BD72370C}"/>
              </a:ext>
            </a:extLst>
          </p:cNvPr>
          <p:cNvSpPr/>
          <p:nvPr/>
        </p:nvSpPr>
        <p:spPr>
          <a:xfrm>
            <a:off x="4134037" y="366057"/>
            <a:ext cx="39239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Depth (No. of conv blocks *)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480F7-DCDA-4B8C-9B94-75CFB53864E4}"/>
              </a:ext>
            </a:extLst>
          </p:cNvPr>
          <p:cNvSpPr/>
          <p:nvPr/>
        </p:nvSpPr>
        <p:spPr>
          <a:xfrm rot="16200000">
            <a:off x="-1647647" y="3445516"/>
            <a:ext cx="4087755" cy="5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Width (Filter size of conv_1, conv_2</a:t>
            </a:r>
          </a:p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699-1689-4FD7-A258-49AEA1DA1EE5}"/>
              </a:ext>
            </a:extLst>
          </p:cNvPr>
          <p:cNvSpPr txBox="1"/>
          <p:nvPr/>
        </p:nvSpPr>
        <p:spPr>
          <a:xfrm>
            <a:off x="8400257" y="6491943"/>
            <a:ext cx="39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Maximum of 2 conv layers per block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47A86-15D7-4445-877A-A9812FC9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6" y="4851998"/>
            <a:ext cx="2791342" cy="1607453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32339-F7A0-4222-A49A-86AA50BC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092227"/>
            <a:ext cx="2880320" cy="1759771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580F7-8154-4ECE-A127-CC06B42F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3079984"/>
            <a:ext cx="3329337" cy="1811545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47D30-E4EA-470B-AE4D-9493D7D74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6" y="1415932"/>
            <a:ext cx="2847864" cy="1649844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0B044-0860-4778-AB5D-121851D95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39" y="4858663"/>
            <a:ext cx="3329337" cy="163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DFB81-EF96-4F90-B2D8-99F9E7607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4" y="3074998"/>
            <a:ext cx="2791342" cy="1769473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2DD53-2EA1-481B-9237-65C45CE5E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1442382"/>
            <a:ext cx="3329337" cy="1632616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E8B9F-71A4-493A-82AB-79F25B0C47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07" y="4844471"/>
            <a:ext cx="2880320" cy="161726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BEB8B-4152-43DC-B4F0-FD347F21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4" y="1442382"/>
            <a:ext cx="2765026" cy="1600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D0AA8A-D246-41ED-8BA5-859366DFC296}"/>
              </a:ext>
            </a:extLst>
          </p:cNvPr>
          <p:cNvSpPr txBox="1"/>
          <p:nvPr/>
        </p:nvSpPr>
        <p:spPr>
          <a:xfrm>
            <a:off x="210110" y="109680"/>
            <a:ext cx="392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Tested on a date-set labelled by Mohamed</a:t>
            </a:r>
          </a:p>
        </p:txBody>
      </p:sp>
    </p:spTree>
    <p:extLst>
      <p:ext uri="{BB962C8B-B14F-4D97-AF65-F5344CB8AC3E}">
        <p14:creationId xmlns:p14="http://schemas.microsoft.com/office/powerpoint/2010/main" val="7395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52F973-BAE9-4F3D-A8CC-401BA387D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061981" cy="685800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24C25E-26C5-4BA9-846F-F08A49FE2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268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3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E3046-13E6-46A5-93F5-AAFF47B3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27409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6199A1-8A53-4C17-BBA5-A5E4A05A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4454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A2C437-5F18-4013-B13C-6AD4683674C8}"/>
              </a:ext>
            </a:extLst>
          </p:cNvPr>
          <p:cNvSpPr/>
          <p:nvPr/>
        </p:nvSpPr>
        <p:spPr>
          <a:xfrm rot="4389808">
            <a:off x="8292907" y="3589973"/>
            <a:ext cx="536337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A9F3B-18DA-463E-942C-F24B1E0AE1A8}"/>
              </a:ext>
            </a:extLst>
          </p:cNvPr>
          <p:cNvSpPr/>
          <p:nvPr/>
        </p:nvSpPr>
        <p:spPr>
          <a:xfrm rot="6106914">
            <a:off x="4060712" y="3399193"/>
            <a:ext cx="562778" cy="4554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593BE-638C-4D30-9F9D-79D5C343D1B4}"/>
              </a:ext>
            </a:extLst>
          </p:cNvPr>
          <p:cNvSpPr/>
          <p:nvPr/>
        </p:nvSpPr>
        <p:spPr>
          <a:xfrm>
            <a:off x="1819420" y="1258445"/>
            <a:ext cx="866793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1121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737771" y="4793219"/>
            <a:ext cx="3875965" cy="92108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983" y="2347084"/>
            <a:ext cx="8539" cy="240634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44974" y="2933222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675889" y="1703300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0A431-BE52-4EEE-9992-46D2602E7DD7}"/>
              </a:ext>
            </a:extLst>
          </p:cNvPr>
          <p:cNvCxnSpPr>
            <a:cxnSpLocks/>
          </p:cNvCxnSpPr>
          <p:nvPr/>
        </p:nvCxnSpPr>
        <p:spPr>
          <a:xfrm>
            <a:off x="5042699" y="2233433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A00525-1A82-4B21-A70B-6E82899E07A7}"/>
              </a:ext>
            </a:extLst>
          </p:cNvPr>
          <p:cNvCxnSpPr>
            <a:cxnSpLocks/>
          </p:cNvCxnSpPr>
          <p:nvPr/>
        </p:nvCxnSpPr>
        <p:spPr>
          <a:xfrm flipH="1" flipV="1">
            <a:off x="3827280" y="1970203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EA860A-039A-4D7F-B2DA-9E42D1D0DACA}"/>
              </a:ext>
            </a:extLst>
          </p:cNvPr>
          <p:cNvCxnSpPr>
            <a:cxnSpLocks/>
          </p:cNvCxnSpPr>
          <p:nvPr/>
        </p:nvCxnSpPr>
        <p:spPr>
          <a:xfrm flipH="1">
            <a:off x="5072760" y="1939012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DE5D7E-0244-484E-B5BA-9C7F38780C99}"/>
              </a:ext>
            </a:extLst>
          </p:cNvPr>
          <p:cNvCxnSpPr>
            <a:cxnSpLocks/>
          </p:cNvCxnSpPr>
          <p:nvPr/>
        </p:nvCxnSpPr>
        <p:spPr>
          <a:xfrm flipH="1">
            <a:off x="6218973" y="1627444"/>
            <a:ext cx="1124505" cy="301231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D1DAAB-5792-4D6F-ACE8-ACD6A81F05C0}"/>
              </a:ext>
            </a:extLst>
          </p:cNvPr>
          <p:cNvCxnSpPr>
            <a:cxnSpLocks/>
          </p:cNvCxnSpPr>
          <p:nvPr/>
        </p:nvCxnSpPr>
        <p:spPr>
          <a:xfrm>
            <a:off x="6221796" y="2751886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5EA029-6387-47C4-8B98-6185B12E1B84}"/>
              </a:ext>
            </a:extLst>
          </p:cNvPr>
          <p:cNvCxnSpPr>
            <a:cxnSpLocks/>
          </p:cNvCxnSpPr>
          <p:nvPr/>
        </p:nvCxnSpPr>
        <p:spPr>
          <a:xfrm>
            <a:off x="6207347" y="1918054"/>
            <a:ext cx="14449" cy="823085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6055015-E312-4EBB-92FF-83F89DF85A17}"/>
              </a:ext>
            </a:extLst>
          </p:cNvPr>
          <p:cNvCxnSpPr>
            <a:cxnSpLocks/>
          </p:cNvCxnSpPr>
          <p:nvPr/>
        </p:nvCxnSpPr>
        <p:spPr>
          <a:xfrm flipH="1" flipV="1">
            <a:off x="5024043" y="1658940"/>
            <a:ext cx="1197418" cy="282947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836B26-20D8-47B2-BD49-D55062C86794}"/>
              </a:ext>
            </a:extLst>
          </p:cNvPr>
          <p:cNvCxnSpPr>
            <a:cxnSpLocks/>
          </p:cNvCxnSpPr>
          <p:nvPr/>
        </p:nvCxnSpPr>
        <p:spPr>
          <a:xfrm flipH="1">
            <a:off x="5097632" y="2732534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1BB6859-2C3F-44F3-85CF-4F07CB417F5C}"/>
              </a:ext>
            </a:extLst>
          </p:cNvPr>
          <p:cNvCxnSpPr>
            <a:cxnSpLocks/>
          </p:cNvCxnSpPr>
          <p:nvPr/>
        </p:nvCxnSpPr>
        <p:spPr>
          <a:xfrm flipH="1">
            <a:off x="6276975" y="2414579"/>
            <a:ext cx="1124505" cy="301231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6CA5E5-50B4-4219-ACE8-6D44A0516709}"/>
              </a:ext>
            </a:extLst>
          </p:cNvPr>
          <p:cNvCxnSpPr>
            <a:cxnSpLocks/>
          </p:cNvCxnSpPr>
          <p:nvPr/>
        </p:nvCxnSpPr>
        <p:spPr>
          <a:xfrm flipH="1" flipV="1">
            <a:off x="3840022" y="2763352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21A61E-AB92-49BA-92AB-E8684989913A}"/>
              </a:ext>
            </a:extLst>
          </p:cNvPr>
          <p:cNvCxnSpPr>
            <a:cxnSpLocks/>
          </p:cNvCxnSpPr>
          <p:nvPr/>
        </p:nvCxnSpPr>
        <p:spPr>
          <a:xfrm flipH="1" flipV="1">
            <a:off x="5046393" y="2458190"/>
            <a:ext cx="1197418" cy="282947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DEE6513-B554-4FDF-99D9-68A812E19EE3}"/>
              </a:ext>
            </a:extLst>
          </p:cNvPr>
          <p:cNvCxnSpPr>
            <a:cxnSpLocks/>
          </p:cNvCxnSpPr>
          <p:nvPr/>
        </p:nvCxnSpPr>
        <p:spPr>
          <a:xfrm flipH="1" flipV="1">
            <a:off x="5017996" y="3305855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4F9001-576D-4FD1-BF2B-F11342C79D95}"/>
              </a:ext>
            </a:extLst>
          </p:cNvPr>
          <p:cNvCxnSpPr>
            <a:cxnSpLocks/>
          </p:cNvCxnSpPr>
          <p:nvPr/>
        </p:nvCxnSpPr>
        <p:spPr>
          <a:xfrm flipH="1">
            <a:off x="6255549" y="3283157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732741" y="3813695"/>
            <a:ext cx="3422362" cy="95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15267" y="3740177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761241-1AF5-4D9A-B76C-56E70B864E8F}"/>
              </a:ext>
            </a:extLst>
          </p:cNvPr>
          <p:cNvCxnSpPr>
            <a:cxnSpLocks/>
          </p:cNvCxnSpPr>
          <p:nvPr/>
        </p:nvCxnSpPr>
        <p:spPr>
          <a:xfrm flipH="1" flipV="1">
            <a:off x="6188685" y="3589130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1B03B3-EE9F-4D84-9D31-2F416B887D90}"/>
              </a:ext>
            </a:extLst>
          </p:cNvPr>
          <p:cNvCxnSpPr>
            <a:cxnSpLocks/>
          </p:cNvCxnSpPr>
          <p:nvPr/>
        </p:nvCxnSpPr>
        <p:spPr>
          <a:xfrm flipH="1">
            <a:off x="7473663" y="3580871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0801F58-D4DB-47F0-BD45-598E84AC9653}"/>
              </a:ext>
            </a:extLst>
          </p:cNvPr>
          <p:cNvCxnSpPr>
            <a:cxnSpLocks/>
          </p:cNvCxnSpPr>
          <p:nvPr/>
        </p:nvCxnSpPr>
        <p:spPr>
          <a:xfrm>
            <a:off x="7404540" y="3046510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6ADC57-2AE1-4759-87CF-2CC82E39F739}"/>
              </a:ext>
            </a:extLst>
          </p:cNvPr>
          <p:cNvCxnSpPr>
            <a:cxnSpLocks/>
          </p:cNvCxnSpPr>
          <p:nvPr/>
        </p:nvCxnSpPr>
        <p:spPr>
          <a:xfrm flipH="1" flipV="1">
            <a:off x="6186037" y="2742451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6AD3EE6-64F4-47DF-830C-4B13051E2B1A}"/>
              </a:ext>
            </a:extLst>
          </p:cNvPr>
          <p:cNvCxnSpPr>
            <a:cxnSpLocks/>
          </p:cNvCxnSpPr>
          <p:nvPr/>
        </p:nvCxnSpPr>
        <p:spPr>
          <a:xfrm flipH="1">
            <a:off x="7430800" y="2704471"/>
            <a:ext cx="1206362" cy="3520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5021539" y="3056158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C25C7E-EECA-460B-9C1A-9E2BCF85E449}"/>
              </a:ext>
            </a:extLst>
          </p:cNvPr>
          <p:cNvCxnSpPr>
            <a:cxnSpLocks/>
          </p:cNvCxnSpPr>
          <p:nvPr/>
        </p:nvCxnSpPr>
        <p:spPr>
          <a:xfrm flipH="1" flipV="1">
            <a:off x="3817910" y="3610867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5995540-BC8C-4261-8A2D-B8A5C76CC203}"/>
              </a:ext>
            </a:extLst>
          </p:cNvPr>
          <p:cNvCxnSpPr>
            <a:cxnSpLocks/>
          </p:cNvCxnSpPr>
          <p:nvPr/>
        </p:nvCxnSpPr>
        <p:spPr>
          <a:xfrm flipH="1">
            <a:off x="5018774" y="3605859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A06052-E83F-4AF9-9113-416B50EEF1D9}"/>
              </a:ext>
            </a:extLst>
          </p:cNvPr>
          <p:cNvSpPr/>
          <p:nvPr/>
        </p:nvSpPr>
        <p:spPr>
          <a:xfrm>
            <a:off x="224685" y="224181"/>
            <a:ext cx="23127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Moh,Mich,Lisa</a:t>
            </a:r>
            <a:r>
              <a:rPr lang="en-AU" dirty="0">
                <a:latin typeface="Calibri" panose="020F0502020204030204" pitchFamily="34" charset="0"/>
              </a:rPr>
              <a:t>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C(0,0,0) = 48 = 0.8727  </a:t>
            </a:r>
          </a:p>
          <a:p>
            <a:r>
              <a:rPr lang="en-AU" dirty="0">
                <a:latin typeface="Calibri" panose="020F0502020204030204" pitchFamily="34" charset="0"/>
              </a:rPr>
              <a:t>C(0,1,0) = 7 = 0.1273</a:t>
            </a:r>
          </a:p>
          <a:p>
            <a:r>
              <a:rPr lang="en-AU" dirty="0">
                <a:latin typeface="Calibri" panose="020F0502020204030204" pitchFamily="34" charset="0"/>
              </a:rPr>
              <a:t> </a:t>
            </a:r>
          </a:p>
          <a:p>
            <a:r>
              <a:rPr lang="en-AU" dirty="0"/>
              <a:t>C(0,0,1) = 5 = 0.2083 </a:t>
            </a:r>
          </a:p>
          <a:p>
            <a:r>
              <a:rPr lang="en-AU" dirty="0"/>
              <a:t>C(1,0,1) = 2 = 0.0833 </a:t>
            </a:r>
          </a:p>
        </p:txBody>
      </p:sp>
    </p:spTree>
    <p:extLst>
      <p:ext uri="{BB962C8B-B14F-4D97-AF65-F5344CB8AC3E}">
        <p14:creationId xmlns:p14="http://schemas.microsoft.com/office/powerpoint/2010/main" val="152220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2EB032-BDAE-49DA-A9BD-CF9035186219}"/>
              </a:ext>
            </a:extLst>
          </p:cNvPr>
          <p:cNvCxnSpPr>
            <a:cxnSpLocks/>
          </p:cNvCxnSpPr>
          <p:nvPr/>
        </p:nvCxnSpPr>
        <p:spPr>
          <a:xfrm flipV="1">
            <a:off x="2662032" y="3810827"/>
            <a:ext cx="3586135" cy="95147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1121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661182" y="4773448"/>
            <a:ext cx="3905315" cy="940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983" y="2347084"/>
            <a:ext cx="8539" cy="240634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44974" y="2933222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675889" y="1703300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688606" y="3818357"/>
            <a:ext cx="3473110" cy="94375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14392" y="3717036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0801F58-D4DB-47F0-BD45-598E84AC9653}"/>
              </a:ext>
            </a:extLst>
          </p:cNvPr>
          <p:cNvCxnSpPr>
            <a:cxnSpLocks/>
          </p:cNvCxnSpPr>
          <p:nvPr/>
        </p:nvCxnSpPr>
        <p:spPr>
          <a:xfrm>
            <a:off x="7404540" y="3046510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5252295" y="2957373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4E0EBB-5483-4D8D-BB50-76C5E1B4C198}"/>
              </a:ext>
            </a:extLst>
          </p:cNvPr>
          <p:cNvCxnSpPr>
            <a:cxnSpLocks/>
          </p:cNvCxnSpPr>
          <p:nvPr/>
        </p:nvCxnSpPr>
        <p:spPr>
          <a:xfrm flipH="1" flipV="1">
            <a:off x="4066394" y="4200034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39A9CDE-C28D-45D0-83B9-E32FCE6D14EF}"/>
              </a:ext>
            </a:extLst>
          </p:cNvPr>
          <p:cNvCxnSpPr>
            <a:cxnSpLocks/>
          </p:cNvCxnSpPr>
          <p:nvPr/>
        </p:nvCxnSpPr>
        <p:spPr>
          <a:xfrm>
            <a:off x="5211664" y="3531210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F018A72-C3D0-4E02-A5C0-5010967F244D}"/>
              </a:ext>
            </a:extLst>
          </p:cNvPr>
          <p:cNvCxnSpPr>
            <a:cxnSpLocks/>
          </p:cNvCxnSpPr>
          <p:nvPr/>
        </p:nvCxnSpPr>
        <p:spPr>
          <a:xfrm flipH="1" flipV="1">
            <a:off x="4027070" y="3287171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381019-44F5-4E54-9D43-16781C18EEFB}"/>
              </a:ext>
            </a:extLst>
          </p:cNvPr>
          <p:cNvCxnSpPr>
            <a:cxnSpLocks/>
          </p:cNvCxnSpPr>
          <p:nvPr/>
        </p:nvCxnSpPr>
        <p:spPr>
          <a:xfrm>
            <a:off x="4068695" y="3322694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907CEB-299C-49E5-B98A-E1EF99AEBD7F}"/>
              </a:ext>
            </a:extLst>
          </p:cNvPr>
          <p:cNvCxnSpPr>
            <a:cxnSpLocks/>
          </p:cNvCxnSpPr>
          <p:nvPr/>
        </p:nvCxnSpPr>
        <p:spPr>
          <a:xfrm flipH="1">
            <a:off x="5282249" y="4156544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055DD37-7195-4DF5-9785-BFE5833BD7FE}"/>
              </a:ext>
            </a:extLst>
          </p:cNvPr>
          <p:cNvCxnSpPr>
            <a:cxnSpLocks/>
          </p:cNvCxnSpPr>
          <p:nvPr/>
        </p:nvCxnSpPr>
        <p:spPr>
          <a:xfrm flipH="1">
            <a:off x="5228029" y="3263502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B17574-BF19-4AC7-876F-CB52CA459300}"/>
              </a:ext>
            </a:extLst>
          </p:cNvPr>
          <p:cNvCxnSpPr>
            <a:cxnSpLocks/>
          </p:cNvCxnSpPr>
          <p:nvPr/>
        </p:nvCxnSpPr>
        <p:spPr>
          <a:xfrm flipH="1">
            <a:off x="4160328" y="2959512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C3CB20-9B27-4A01-A5A3-A33685AF9519}"/>
              </a:ext>
            </a:extLst>
          </p:cNvPr>
          <p:cNvCxnSpPr>
            <a:cxnSpLocks/>
          </p:cNvCxnSpPr>
          <p:nvPr/>
        </p:nvCxnSpPr>
        <p:spPr>
          <a:xfrm flipH="1" flipV="1">
            <a:off x="5191256" y="2942988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B95D36-DFE8-4B03-A4A7-8D19944EAB26}"/>
              </a:ext>
            </a:extLst>
          </p:cNvPr>
          <p:cNvCxnSpPr>
            <a:cxnSpLocks/>
          </p:cNvCxnSpPr>
          <p:nvPr/>
        </p:nvCxnSpPr>
        <p:spPr>
          <a:xfrm>
            <a:off x="6335979" y="3282376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9AC1E2A-8EC9-4353-A4B0-508CE504E2BA}"/>
              </a:ext>
            </a:extLst>
          </p:cNvPr>
          <p:cNvCxnSpPr>
            <a:cxnSpLocks/>
          </p:cNvCxnSpPr>
          <p:nvPr/>
        </p:nvCxnSpPr>
        <p:spPr>
          <a:xfrm flipH="1" flipV="1">
            <a:off x="5228707" y="3630881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116524-6E2B-4770-9906-57C56FAEEF7C}"/>
              </a:ext>
            </a:extLst>
          </p:cNvPr>
          <p:cNvCxnSpPr>
            <a:cxnSpLocks/>
          </p:cNvCxnSpPr>
          <p:nvPr/>
        </p:nvCxnSpPr>
        <p:spPr>
          <a:xfrm flipH="1">
            <a:off x="6541088" y="3608378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F9DA83-BA1A-4B20-B41E-9551965575A9}"/>
              </a:ext>
            </a:extLst>
          </p:cNvPr>
          <p:cNvCxnSpPr>
            <a:cxnSpLocks/>
          </p:cNvCxnSpPr>
          <p:nvPr/>
        </p:nvCxnSpPr>
        <p:spPr>
          <a:xfrm>
            <a:off x="6487815" y="3932837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21903A-C2F7-4E8F-8930-48663EBC4533}"/>
              </a:ext>
            </a:extLst>
          </p:cNvPr>
          <p:cNvCxnSpPr>
            <a:cxnSpLocks/>
          </p:cNvCxnSpPr>
          <p:nvPr/>
        </p:nvCxnSpPr>
        <p:spPr>
          <a:xfrm flipH="1" flipV="1">
            <a:off x="5230922" y="4485806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79C791-3430-4E6C-A37B-E331D72816C3}"/>
              </a:ext>
            </a:extLst>
          </p:cNvPr>
          <p:cNvCxnSpPr>
            <a:cxnSpLocks/>
          </p:cNvCxnSpPr>
          <p:nvPr/>
        </p:nvCxnSpPr>
        <p:spPr>
          <a:xfrm flipH="1">
            <a:off x="6519881" y="4441700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D111CF6-DFE5-43F3-BB4C-6185BF840260}"/>
              </a:ext>
            </a:extLst>
          </p:cNvPr>
          <p:cNvCxnSpPr>
            <a:cxnSpLocks/>
          </p:cNvCxnSpPr>
          <p:nvPr/>
        </p:nvCxnSpPr>
        <p:spPr>
          <a:xfrm>
            <a:off x="7647837" y="3626949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762AF4-1ABB-43F7-BC5B-18EA8541A4D0}"/>
              </a:ext>
            </a:extLst>
          </p:cNvPr>
          <p:cNvCxnSpPr>
            <a:cxnSpLocks/>
          </p:cNvCxnSpPr>
          <p:nvPr/>
        </p:nvCxnSpPr>
        <p:spPr>
          <a:xfrm flipH="1" flipV="1">
            <a:off x="6414951" y="3254425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E015E9-3D98-474F-9FE1-DAC7389AC556}"/>
              </a:ext>
            </a:extLst>
          </p:cNvPr>
          <p:cNvCxnSpPr>
            <a:cxnSpLocks/>
          </p:cNvCxnSpPr>
          <p:nvPr/>
        </p:nvCxnSpPr>
        <p:spPr>
          <a:xfrm flipH="1">
            <a:off x="4057018" y="3890040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B6765C-403C-4201-97DE-76A7280ADD5B}"/>
              </a:ext>
            </a:extLst>
          </p:cNvPr>
          <p:cNvCxnSpPr>
            <a:cxnSpLocks/>
          </p:cNvCxnSpPr>
          <p:nvPr/>
        </p:nvCxnSpPr>
        <p:spPr>
          <a:xfrm flipH="1" flipV="1">
            <a:off x="5217781" y="3900768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1C0A61-3DDB-49E6-9EF6-70A50E787E34}"/>
              </a:ext>
            </a:extLst>
          </p:cNvPr>
          <p:cNvCxnSpPr>
            <a:cxnSpLocks/>
          </p:cNvCxnSpPr>
          <p:nvPr/>
        </p:nvCxnSpPr>
        <p:spPr>
          <a:xfrm flipH="1" flipV="1">
            <a:off x="6363354" y="4165167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4BA67E8-13E8-4EC0-9AF5-245B598A5BBF}"/>
              </a:ext>
            </a:extLst>
          </p:cNvPr>
          <p:cNvSpPr/>
          <p:nvPr/>
        </p:nvSpPr>
        <p:spPr>
          <a:xfrm>
            <a:off x="310754" y="753080"/>
            <a:ext cx="2293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</a:t>
            </a:r>
            <a:r>
              <a:rPr lang="en-AU" dirty="0">
                <a:latin typeface="Calibri" panose="020F0502020204030204" pitchFamily="34" charset="0"/>
              </a:rPr>
              <a:t>, </a:t>
            </a:r>
            <a:r>
              <a:rPr lang="en-AU" dirty="0" err="1">
                <a:latin typeface="Calibri" panose="020F0502020204030204" pitchFamily="34" charset="0"/>
              </a:rPr>
              <a:t>Mich</a:t>
            </a:r>
            <a:r>
              <a:rPr lang="en-AU" dirty="0">
                <a:latin typeface="Calibri" panose="020F0502020204030204" pitchFamily="34" charset="0"/>
              </a:rPr>
              <a:t>, Lisa)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C(1,2,1) = 6 = 0.25 </a:t>
            </a:r>
          </a:p>
          <a:p>
            <a:r>
              <a:rPr lang="en-AU" dirty="0">
                <a:latin typeface="Calibri" panose="020F0502020204030204" pitchFamily="34" charset="0"/>
              </a:rPr>
              <a:t>C(2,2,1) = 7 = 0.2917 </a:t>
            </a:r>
          </a:p>
        </p:txBody>
      </p:sp>
    </p:spTree>
    <p:extLst>
      <p:ext uri="{BB962C8B-B14F-4D97-AF65-F5344CB8AC3E}">
        <p14:creationId xmlns:p14="http://schemas.microsoft.com/office/powerpoint/2010/main" val="18735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5805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661182" y="4773448"/>
            <a:ext cx="3905315" cy="940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752" y="2292350"/>
            <a:ext cx="8770" cy="24610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598971" y="2916644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708473" y="1723607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692896" y="3815268"/>
            <a:ext cx="3473110" cy="94375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09435" y="3738749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3953877" y="4250053"/>
            <a:ext cx="14449" cy="823085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39A9CDE-C28D-45D0-83B9-E32FCE6D14EF}"/>
              </a:ext>
            </a:extLst>
          </p:cNvPr>
          <p:cNvCxnSpPr>
            <a:cxnSpLocks/>
          </p:cNvCxnSpPr>
          <p:nvPr/>
        </p:nvCxnSpPr>
        <p:spPr>
          <a:xfrm>
            <a:off x="5045116" y="3930343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F018A72-C3D0-4E02-A5C0-5010967F244D}"/>
              </a:ext>
            </a:extLst>
          </p:cNvPr>
          <p:cNvCxnSpPr>
            <a:cxnSpLocks/>
          </p:cNvCxnSpPr>
          <p:nvPr/>
        </p:nvCxnSpPr>
        <p:spPr>
          <a:xfrm flipH="1" flipV="1">
            <a:off x="5045116" y="3950081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381019-44F5-4E54-9D43-16781C18EEFB}"/>
              </a:ext>
            </a:extLst>
          </p:cNvPr>
          <p:cNvCxnSpPr>
            <a:cxnSpLocks/>
          </p:cNvCxnSpPr>
          <p:nvPr/>
        </p:nvCxnSpPr>
        <p:spPr>
          <a:xfrm>
            <a:off x="7519642" y="3849786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907CEB-299C-49E5-B98A-E1EF99AEBD7F}"/>
              </a:ext>
            </a:extLst>
          </p:cNvPr>
          <p:cNvCxnSpPr>
            <a:cxnSpLocks/>
          </p:cNvCxnSpPr>
          <p:nvPr/>
        </p:nvCxnSpPr>
        <p:spPr>
          <a:xfrm flipH="1">
            <a:off x="5256060" y="4239037"/>
            <a:ext cx="1124505" cy="301231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055DD37-7195-4DF5-9785-BFE5833BD7FE}"/>
              </a:ext>
            </a:extLst>
          </p:cNvPr>
          <p:cNvCxnSpPr>
            <a:cxnSpLocks/>
          </p:cNvCxnSpPr>
          <p:nvPr/>
        </p:nvCxnSpPr>
        <p:spPr>
          <a:xfrm flipH="1">
            <a:off x="6323406" y="3890060"/>
            <a:ext cx="1183137" cy="36725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B17574-BF19-4AC7-876F-CB52CA459300}"/>
              </a:ext>
            </a:extLst>
          </p:cNvPr>
          <p:cNvCxnSpPr>
            <a:cxnSpLocks/>
          </p:cNvCxnSpPr>
          <p:nvPr/>
        </p:nvCxnSpPr>
        <p:spPr>
          <a:xfrm flipH="1">
            <a:off x="5091187" y="3584444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C3CB20-9B27-4A01-A5A3-A33685AF9519}"/>
              </a:ext>
            </a:extLst>
          </p:cNvPr>
          <p:cNvCxnSpPr>
            <a:cxnSpLocks/>
          </p:cNvCxnSpPr>
          <p:nvPr/>
        </p:nvCxnSpPr>
        <p:spPr>
          <a:xfrm flipH="1" flipV="1">
            <a:off x="3964068" y="4253547"/>
            <a:ext cx="1197418" cy="282947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B95D36-DFE8-4B03-A4A7-8D19944EAB26}"/>
              </a:ext>
            </a:extLst>
          </p:cNvPr>
          <p:cNvCxnSpPr>
            <a:cxnSpLocks/>
          </p:cNvCxnSpPr>
          <p:nvPr/>
        </p:nvCxnSpPr>
        <p:spPr>
          <a:xfrm>
            <a:off x="6334047" y="4250399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B6765C-403C-4201-97DE-76A7280ADD5B}"/>
              </a:ext>
            </a:extLst>
          </p:cNvPr>
          <p:cNvCxnSpPr>
            <a:cxnSpLocks/>
          </p:cNvCxnSpPr>
          <p:nvPr/>
        </p:nvCxnSpPr>
        <p:spPr>
          <a:xfrm flipH="1" flipV="1">
            <a:off x="6224256" y="3567516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943F0-58CD-405F-BBA5-AAD19B37CDA2}"/>
              </a:ext>
            </a:extLst>
          </p:cNvPr>
          <p:cNvCxnSpPr>
            <a:cxnSpLocks/>
          </p:cNvCxnSpPr>
          <p:nvPr/>
        </p:nvCxnSpPr>
        <p:spPr>
          <a:xfrm>
            <a:off x="5226998" y="4534511"/>
            <a:ext cx="14449" cy="823085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CDC608-D93C-4C94-A5EC-9130E099B567}"/>
              </a:ext>
            </a:extLst>
          </p:cNvPr>
          <p:cNvCxnSpPr>
            <a:cxnSpLocks/>
          </p:cNvCxnSpPr>
          <p:nvPr/>
        </p:nvCxnSpPr>
        <p:spPr>
          <a:xfrm flipH="1">
            <a:off x="3950085" y="3916425"/>
            <a:ext cx="1124505" cy="301231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2D720B-0080-473F-890C-1557582368D1}"/>
              </a:ext>
            </a:extLst>
          </p:cNvPr>
          <p:cNvCxnSpPr>
            <a:cxnSpLocks/>
          </p:cNvCxnSpPr>
          <p:nvPr/>
        </p:nvCxnSpPr>
        <p:spPr>
          <a:xfrm flipH="1" flipV="1">
            <a:off x="5254546" y="4539533"/>
            <a:ext cx="1280813" cy="307568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6A82508-251B-42CD-A0C3-B6F643A06DC0}"/>
              </a:ext>
            </a:extLst>
          </p:cNvPr>
          <p:cNvCxnSpPr>
            <a:cxnSpLocks/>
          </p:cNvCxnSpPr>
          <p:nvPr/>
        </p:nvCxnSpPr>
        <p:spPr>
          <a:xfrm>
            <a:off x="6565492" y="4847101"/>
            <a:ext cx="5429" cy="856389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505DA0-8216-4B0A-81A2-FDE55588FAC0}"/>
              </a:ext>
            </a:extLst>
          </p:cNvPr>
          <p:cNvCxnSpPr>
            <a:cxnSpLocks/>
          </p:cNvCxnSpPr>
          <p:nvPr/>
        </p:nvCxnSpPr>
        <p:spPr>
          <a:xfrm flipH="1">
            <a:off x="6598500" y="4512939"/>
            <a:ext cx="1038613" cy="345894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6A9DC8-DC4C-4FE2-99A7-6B924123F0FD}"/>
              </a:ext>
            </a:extLst>
          </p:cNvPr>
          <p:cNvCxnSpPr>
            <a:cxnSpLocks/>
          </p:cNvCxnSpPr>
          <p:nvPr/>
        </p:nvCxnSpPr>
        <p:spPr>
          <a:xfrm>
            <a:off x="7632400" y="4526884"/>
            <a:ext cx="5429" cy="856389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C473F5-0B5B-4C4F-9AA5-23BAED75CACB}"/>
              </a:ext>
            </a:extLst>
          </p:cNvPr>
          <p:cNvCxnSpPr>
            <a:cxnSpLocks/>
          </p:cNvCxnSpPr>
          <p:nvPr/>
        </p:nvCxnSpPr>
        <p:spPr>
          <a:xfrm flipH="1" flipV="1">
            <a:off x="6348497" y="4234528"/>
            <a:ext cx="1282519" cy="253442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ABAFC3D-F00E-46AD-B52A-CE6E28F4A444}"/>
              </a:ext>
            </a:extLst>
          </p:cNvPr>
          <p:cNvSpPr/>
          <p:nvPr/>
        </p:nvSpPr>
        <p:spPr>
          <a:xfrm>
            <a:off x="310754" y="753080"/>
            <a:ext cx="229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</a:t>
            </a:r>
            <a:r>
              <a:rPr lang="en-AU" dirty="0">
                <a:latin typeface="Calibri" panose="020F0502020204030204" pitchFamily="34" charset="0"/>
              </a:rPr>
              <a:t>, </a:t>
            </a:r>
            <a:r>
              <a:rPr lang="en-AU" dirty="0" err="1">
                <a:latin typeface="Calibri" panose="020F0502020204030204" pitchFamily="34" charset="0"/>
              </a:rPr>
              <a:t>Mich</a:t>
            </a:r>
            <a:r>
              <a:rPr lang="en-AU" dirty="0">
                <a:latin typeface="Calibri" panose="020F0502020204030204" pitchFamily="34" charset="0"/>
              </a:rPr>
              <a:t>, Lisa)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/>
              <a:t>C(1,1,2) = 1 = 0.125 C(1,2,2) = 3 = 0.375 </a:t>
            </a:r>
          </a:p>
          <a:p>
            <a:r>
              <a:rPr lang="en-AU" dirty="0"/>
              <a:t>C(2,2,2) = 4 = 0.5 </a:t>
            </a:r>
          </a:p>
        </p:txBody>
      </p:sp>
    </p:spTree>
    <p:extLst>
      <p:ext uri="{BB962C8B-B14F-4D97-AF65-F5344CB8AC3E}">
        <p14:creationId xmlns:p14="http://schemas.microsoft.com/office/powerpoint/2010/main" val="42726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C4E9B-9D1A-4A6B-B8E9-4526EFADEB9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1426" y="908721"/>
          <a:ext cx="9937103" cy="558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11">
                  <a:extLst>
                    <a:ext uri="{9D8B030D-6E8A-4147-A177-3AD203B41FA5}">
                      <a16:colId xmlns:a16="http://schemas.microsoft.com/office/drawing/2014/main" val="3081924525"/>
                    </a:ext>
                  </a:extLst>
                </a:gridCol>
                <a:gridCol w="2852923">
                  <a:extLst>
                    <a:ext uri="{9D8B030D-6E8A-4147-A177-3AD203B41FA5}">
                      <a16:colId xmlns:a16="http://schemas.microsoft.com/office/drawing/2014/main" val="3665066365"/>
                    </a:ext>
                  </a:extLst>
                </a:gridCol>
                <a:gridCol w="3348602">
                  <a:extLst>
                    <a:ext uri="{9D8B030D-6E8A-4147-A177-3AD203B41FA5}">
                      <a16:colId xmlns:a16="http://schemas.microsoft.com/office/drawing/2014/main" val="3695023030"/>
                    </a:ext>
                  </a:extLst>
                </a:gridCol>
                <a:gridCol w="2829867">
                  <a:extLst>
                    <a:ext uri="{9D8B030D-6E8A-4147-A177-3AD203B41FA5}">
                      <a16:colId xmlns:a16="http://schemas.microsoft.com/office/drawing/2014/main" val="1598435049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34781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64, 128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80535"/>
                  </a:ext>
                </a:extLst>
              </a:tr>
              <a:tr h="1779290">
                <a:tc>
                  <a:txBody>
                    <a:bodyPr/>
                    <a:lstStyle/>
                    <a:p>
                      <a:r>
                        <a:rPr lang="en-AU" dirty="0"/>
                        <a:t>32, 64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1469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16, 32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32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57E5F-5784-452D-8278-1D25BD72370C}"/>
              </a:ext>
            </a:extLst>
          </p:cNvPr>
          <p:cNvSpPr/>
          <p:nvPr/>
        </p:nvSpPr>
        <p:spPr>
          <a:xfrm>
            <a:off x="4134037" y="366057"/>
            <a:ext cx="39239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Depth (No. of conv blocks *)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480F7-DCDA-4B8C-9B94-75CFB53864E4}"/>
              </a:ext>
            </a:extLst>
          </p:cNvPr>
          <p:cNvSpPr/>
          <p:nvPr/>
        </p:nvSpPr>
        <p:spPr>
          <a:xfrm rot="16200000">
            <a:off x="-1647647" y="3445516"/>
            <a:ext cx="4087755" cy="5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Width (Filter size of conv_1, conv_2</a:t>
            </a:r>
          </a:p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699-1689-4FD7-A258-49AEA1DA1EE5}"/>
              </a:ext>
            </a:extLst>
          </p:cNvPr>
          <p:cNvSpPr txBox="1"/>
          <p:nvPr/>
        </p:nvSpPr>
        <p:spPr>
          <a:xfrm>
            <a:off x="8400257" y="6491943"/>
            <a:ext cx="39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Maximum of 2 conv layers per block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47A86-15D7-4445-877A-A9812FC9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6" y="4851998"/>
            <a:ext cx="2791342" cy="1607453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32339-F7A0-4222-A49A-86AA50BC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092227"/>
            <a:ext cx="2880320" cy="1759771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580F7-8154-4ECE-A127-CC06B42F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3079984"/>
            <a:ext cx="3329337" cy="1811545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47D30-E4EA-470B-AE4D-9493D7D74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6" y="1415932"/>
            <a:ext cx="2847864" cy="1649844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0B044-0860-4778-AB5D-121851D95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39" y="4858663"/>
            <a:ext cx="3329337" cy="163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DFB81-EF96-4F90-B2D8-99F9E7607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4" y="3074998"/>
            <a:ext cx="2791342" cy="1769473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2DD53-2EA1-481B-9237-65C45CE5E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1442382"/>
            <a:ext cx="3329337" cy="1632616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E8B9F-71A4-493A-82AB-79F25B0C47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07" y="4844471"/>
            <a:ext cx="2880320" cy="161726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BEB8B-4152-43DC-B4F0-FD347F21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4" y="1442382"/>
            <a:ext cx="2765026" cy="1600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D0AA8A-D246-41ED-8BA5-859366DFC296}"/>
              </a:ext>
            </a:extLst>
          </p:cNvPr>
          <p:cNvSpPr txBox="1"/>
          <p:nvPr/>
        </p:nvSpPr>
        <p:spPr>
          <a:xfrm>
            <a:off x="210110" y="109680"/>
            <a:ext cx="392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Tested on a date-set labelled by Mohamed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E7468F-A392-4AAC-ACF5-4AA100C27DFD}"/>
              </a:ext>
            </a:extLst>
          </p:cNvPr>
          <p:cNvSpPr/>
          <p:nvPr/>
        </p:nvSpPr>
        <p:spPr>
          <a:xfrm>
            <a:off x="4798268" y="1268760"/>
            <a:ext cx="3185319" cy="182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2B23636-99FF-4512-9EF1-05F50A09102C}"/>
              </a:ext>
            </a:extLst>
          </p:cNvPr>
          <p:cNvCxnSpPr/>
          <p:nvPr/>
        </p:nvCxnSpPr>
        <p:spPr>
          <a:xfrm flipV="1">
            <a:off x="7983587" y="539388"/>
            <a:ext cx="2431306" cy="1593468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3B7333-7EB6-49D0-A1F4-781BE77A5984}"/>
              </a:ext>
            </a:extLst>
          </p:cNvPr>
          <p:cNvSpPr txBox="1"/>
          <p:nvPr/>
        </p:nvSpPr>
        <p:spPr>
          <a:xfrm>
            <a:off x="10425408" y="338476"/>
            <a:ext cx="99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Best Yet!</a:t>
            </a:r>
          </a:p>
        </p:txBody>
      </p:sp>
    </p:spTree>
    <p:extLst>
      <p:ext uri="{BB962C8B-B14F-4D97-AF65-F5344CB8AC3E}">
        <p14:creationId xmlns:p14="http://schemas.microsoft.com/office/powerpoint/2010/main" val="33916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C4E9B-9D1A-4A6B-B8E9-4526EFADE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41785"/>
              </p:ext>
            </p:extLst>
          </p:nvPr>
        </p:nvGraphicFramePr>
        <p:xfrm>
          <a:off x="911426" y="908721"/>
          <a:ext cx="9937103" cy="558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11">
                  <a:extLst>
                    <a:ext uri="{9D8B030D-6E8A-4147-A177-3AD203B41FA5}">
                      <a16:colId xmlns:a16="http://schemas.microsoft.com/office/drawing/2014/main" val="3081924525"/>
                    </a:ext>
                  </a:extLst>
                </a:gridCol>
                <a:gridCol w="2852923">
                  <a:extLst>
                    <a:ext uri="{9D8B030D-6E8A-4147-A177-3AD203B41FA5}">
                      <a16:colId xmlns:a16="http://schemas.microsoft.com/office/drawing/2014/main" val="3665066365"/>
                    </a:ext>
                  </a:extLst>
                </a:gridCol>
                <a:gridCol w="3348602">
                  <a:extLst>
                    <a:ext uri="{9D8B030D-6E8A-4147-A177-3AD203B41FA5}">
                      <a16:colId xmlns:a16="http://schemas.microsoft.com/office/drawing/2014/main" val="3695023030"/>
                    </a:ext>
                  </a:extLst>
                </a:gridCol>
                <a:gridCol w="2829867">
                  <a:extLst>
                    <a:ext uri="{9D8B030D-6E8A-4147-A177-3AD203B41FA5}">
                      <a16:colId xmlns:a16="http://schemas.microsoft.com/office/drawing/2014/main" val="1598435049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34781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64, 128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80535"/>
                  </a:ext>
                </a:extLst>
              </a:tr>
              <a:tr h="1779290">
                <a:tc>
                  <a:txBody>
                    <a:bodyPr/>
                    <a:lstStyle/>
                    <a:p>
                      <a:r>
                        <a:rPr lang="en-AU" dirty="0"/>
                        <a:t>32, 64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1469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16, 32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32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57E5F-5784-452D-8278-1D25BD72370C}"/>
              </a:ext>
            </a:extLst>
          </p:cNvPr>
          <p:cNvSpPr/>
          <p:nvPr/>
        </p:nvSpPr>
        <p:spPr>
          <a:xfrm>
            <a:off x="4134037" y="366057"/>
            <a:ext cx="39239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Depth (No. of conv blocks *)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480F7-DCDA-4B8C-9B94-75CFB53864E4}"/>
              </a:ext>
            </a:extLst>
          </p:cNvPr>
          <p:cNvSpPr/>
          <p:nvPr/>
        </p:nvSpPr>
        <p:spPr>
          <a:xfrm rot="16200000">
            <a:off x="-1647647" y="3445516"/>
            <a:ext cx="4087755" cy="5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Width (Filter size of conv_1, conv_2</a:t>
            </a:r>
          </a:p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699-1689-4FD7-A258-49AEA1DA1EE5}"/>
              </a:ext>
            </a:extLst>
          </p:cNvPr>
          <p:cNvSpPr txBox="1"/>
          <p:nvPr/>
        </p:nvSpPr>
        <p:spPr>
          <a:xfrm>
            <a:off x="8400257" y="6491943"/>
            <a:ext cx="39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Maximum of 2 conv layers per block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00FAD-F29E-4A64-90BC-E28898C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7" y="4869226"/>
            <a:ext cx="3347821" cy="15902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3296C-EFD2-49A3-A15B-467FED2D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66" y="4869225"/>
            <a:ext cx="2824062" cy="15902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5A2E69-B8F2-4A65-A66A-5A5E98CAD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7" y="3125431"/>
            <a:ext cx="2775857" cy="1649844"/>
          </a:xfrm>
          <a:prstGeom prst="rect">
            <a:avLst/>
          </a:prstGeom>
        </p:spPr>
      </p:pic>
      <p:pic>
        <p:nvPicPr>
          <p:cNvPr id="13" name="Picture 12" descr="Screen of a cell phone&#10;&#10;Description automatically generated">
            <a:extLst>
              <a:ext uri="{FF2B5EF4-FFF2-40B4-BE49-F238E27FC236}">
                <a16:creationId xmlns:a16="http://schemas.microsoft.com/office/drawing/2014/main" id="{6946C1EC-56F0-4D2C-B5D7-53D6CA6DA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7" y="3132246"/>
            <a:ext cx="3347821" cy="164302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3BC7F8-D4C6-4F13-8108-4E09C5B5B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66" y="3132245"/>
            <a:ext cx="2824062" cy="1643029"/>
          </a:xfrm>
          <a:prstGeom prst="rect">
            <a:avLst/>
          </a:prstGeom>
        </p:spPr>
      </p:pic>
      <p:pic>
        <p:nvPicPr>
          <p:cNvPr id="21" name="Picture 20" descr="A picture containing outdoor&#10;&#10;Description automatically generated">
            <a:extLst>
              <a:ext uri="{FF2B5EF4-FFF2-40B4-BE49-F238E27FC236}">
                <a16:creationId xmlns:a16="http://schemas.microsoft.com/office/drawing/2014/main" id="{C116F688-7D0F-43BD-8640-7ECD82C6C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7" y="1458459"/>
            <a:ext cx="2775857" cy="1573022"/>
          </a:xfrm>
          <a:prstGeom prst="rect">
            <a:avLst/>
          </a:prstGeom>
        </p:spPr>
      </p:pic>
      <p:pic>
        <p:nvPicPr>
          <p:cNvPr id="29" name="Picture 28" descr="Screen of a cell phone&#10;&#10;Description automatically generated">
            <a:extLst>
              <a:ext uri="{FF2B5EF4-FFF2-40B4-BE49-F238E27FC236}">
                <a16:creationId xmlns:a16="http://schemas.microsoft.com/office/drawing/2014/main" id="{1FCE396A-3A9B-4E42-A1BE-EB56D2A6C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6" y="1458459"/>
            <a:ext cx="3347822" cy="1573021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D073C-E306-49AC-B44E-9F7950C147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20" y="4869226"/>
            <a:ext cx="2775858" cy="159022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EE370A8-652A-4A5C-8F66-681E69C6E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01" y="1440510"/>
            <a:ext cx="2775858" cy="15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C4E9B-9D1A-4A6B-B8E9-4526EFADEB9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1426" y="908721"/>
          <a:ext cx="9937103" cy="558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11">
                  <a:extLst>
                    <a:ext uri="{9D8B030D-6E8A-4147-A177-3AD203B41FA5}">
                      <a16:colId xmlns:a16="http://schemas.microsoft.com/office/drawing/2014/main" val="3081924525"/>
                    </a:ext>
                  </a:extLst>
                </a:gridCol>
                <a:gridCol w="2852923">
                  <a:extLst>
                    <a:ext uri="{9D8B030D-6E8A-4147-A177-3AD203B41FA5}">
                      <a16:colId xmlns:a16="http://schemas.microsoft.com/office/drawing/2014/main" val="3665066365"/>
                    </a:ext>
                  </a:extLst>
                </a:gridCol>
                <a:gridCol w="3348602">
                  <a:extLst>
                    <a:ext uri="{9D8B030D-6E8A-4147-A177-3AD203B41FA5}">
                      <a16:colId xmlns:a16="http://schemas.microsoft.com/office/drawing/2014/main" val="3695023030"/>
                    </a:ext>
                  </a:extLst>
                </a:gridCol>
                <a:gridCol w="2829867">
                  <a:extLst>
                    <a:ext uri="{9D8B030D-6E8A-4147-A177-3AD203B41FA5}">
                      <a16:colId xmlns:a16="http://schemas.microsoft.com/office/drawing/2014/main" val="1598435049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34781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64, 128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80535"/>
                  </a:ext>
                </a:extLst>
              </a:tr>
              <a:tr h="1779290">
                <a:tc>
                  <a:txBody>
                    <a:bodyPr/>
                    <a:lstStyle/>
                    <a:p>
                      <a:r>
                        <a:rPr lang="en-AU" dirty="0"/>
                        <a:t>32, 64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1469"/>
                  </a:ext>
                </a:extLst>
              </a:tr>
              <a:tr h="1639039">
                <a:tc>
                  <a:txBody>
                    <a:bodyPr/>
                    <a:lstStyle/>
                    <a:p>
                      <a:r>
                        <a:rPr lang="en-AU" dirty="0"/>
                        <a:t>16, 32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32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57E5F-5784-452D-8278-1D25BD72370C}"/>
              </a:ext>
            </a:extLst>
          </p:cNvPr>
          <p:cNvSpPr/>
          <p:nvPr/>
        </p:nvSpPr>
        <p:spPr>
          <a:xfrm>
            <a:off x="4134037" y="366057"/>
            <a:ext cx="39239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Depth (No. of conv blocks *)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480F7-DCDA-4B8C-9B94-75CFB53864E4}"/>
              </a:ext>
            </a:extLst>
          </p:cNvPr>
          <p:cNvSpPr/>
          <p:nvPr/>
        </p:nvSpPr>
        <p:spPr>
          <a:xfrm rot="16200000">
            <a:off x="-1647647" y="3445516"/>
            <a:ext cx="4087755" cy="5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Width (Filter size of conv_1, conv_2</a:t>
            </a:r>
          </a:p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699-1689-4FD7-A258-49AEA1DA1EE5}"/>
              </a:ext>
            </a:extLst>
          </p:cNvPr>
          <p:cNvSpPr txBox="1"/>
          <p:nvPr/>
        </p:nvSpPr>
        <p:spPr>
          <a:xfrm>
            <a:off x="8400257" y="6491943"/>
            <a:ext cx="39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Maximum of 2 conv layers per block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00FAD-F29E-4A64-90BC-E28898C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7" y="4869226"/>
            <a:ext cx="3347821" cy="15902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3296C-EFD2-49A3-A15B-467FED2D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66" y="4869225"/>
            <a:ext cx="2824062" cy="15902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5A2E69-B8F2-4A65-A66A-5A5E98CAD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7" y="3125431"/>
            <a:ext cx="2775857" cy="1649844"/>
          </a:xfrm>
          <a:prstGeom prst="rect">
            <a:avLst/>
          </a:prstGeom>
        </p:spPr>
      </p:pic>
      <p:pic>
        <p:nvPicPr>
          <p:cNvPr id="13" name="Picture 12" descr="Screen of a cell phone&#10;&#10;Description automatically generated">
            <a:extLst>
              <a:ext uri="{FF2B5EF4-FFF2-40B4-BE49-F238E27FC236}">
                <a16:creationId xmlns:a16="http://schemas.microsoft.com/office/drawing/2014/main" id="{6946C1EC-56F0-4D2C-B5D7-53D6CA6DA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7" y="3132246"/>
            <a:ext cx="3347821" cy="164302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3BC7F8-D4C6-4F13-8108-4E09C5B5B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66" y="3132245"/>
            <a:ext cx="2824062" cy="1643029"/>
          </a:xfrm>
          <a:prstGeom prst="rect">
            <a:avLst/>
          </a:prstGeom>
        </p:spPr>
      </p:pic>
      <p:pic>
        <p:nvPicPr>
          <p:cNvPr id="21" name="Picture 20" descr="A picture containing outdoor&#10;&#10;Description automatically generated">
            <a:extLst>
              <a:ext uri="{FF2B5EF4-FFF2-40B4-BE49-F238E27FC236}">
                <a16:creationId xmlns:a16="http://schemas.microsoft.com/office/drawing/2014/main" id="{C116F688-7D0F-43BD-8640-7ECD82C6C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7" y="1458459"/>
            <a:ext cx="2775857" cy="1573022"/>
          </a:xfrm>
          <a:prstGeom prst="rect">
            <a:avLst/>
          </a:prstGeom>
        </p:spPr>
      </p:pic>
      <p:pic>
        <p:nvPicPr>
          <p:cNvPr id="29" name="Picture 28" descr="Screen of a cell phone&#10;&#10;Description automatically generated">
            <a:extLst>
              <a:ext uri="{FF2B5EF4-FFF2-40B4-BE49-F238E27FC236}">
                <a16:creationId xmlns:a16="http://schemas.microsoft.com/office/drawing/2014/main" id="{1FCE396A-3A9B-4E42-A1BE-EB56D2A6C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56" y="1458459"/>
            <a:ext cx="3347822" cy="1573021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D073C-E306-49AC-B44E-9F7950C147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20" y="4869226"/>
            <a:ext cx="2775858" cy="159022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EE370A8-652A-4A5C-8F66-681E69C6E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01" y="1440510"/>
            <a:ext cx="2775858" cy="1573021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5318D41-B904-4CFF-ACF4-7F5E048A0C3B}"/>
              </a:ext>
            </a:extLst>
          </p:cNvPr>
          <p:cNvCxnSpPr/>
          <p:nvPr/>
        </p:nvCxnSpPr>
        <p:spPr>
          <a:xfrm flipV="1">
            <a:off x="7983587" y="539388"/>
            <a:ext cx="2431306" cy="1593468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2470E5-EA55-4BE7-8D98-06070308CBCC}"/>
              </a:ext>
            </a:extLst>
          </p:cNvPr>
          <p:cNvSpPr txBox="1"/>
          <p:nvPr/>
        </p:nvSpPr>
        <p:spPr>
          <a:xfrm>
            <a:off x="10425408" y="338476"/>
            <a:ext cx="99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Best Yet!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70D56B-0399-4875-BAE6-769B7396AA7B}"/>
              </a:ext>
            </a:extLst>
          </p:cNvPr>
          <p:cNvSpPr/>
          <p:nvPr/>
        </p:nvSpPr>
        <p:spPr>
          <a:xfrm>
            <a:off x="4798268" y="1268760"/>
            <a:ext cx="3185319" cy="182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3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50AE7B-58B9-4FE5-B00D-D85ACDB6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723751"/>
            <a:ext cx="10905066" cy="3410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1EE4F-30E2-441E-8034-6AC22CEE741F}"/>
              </a:ext>
            </a:extLst>
          </p:cNvPr>
          <p:cNvSpPr txBox="1"/>
          <p:nvPr/>
        </p:nvSpPr>
        <p:spPr>
          <a:xfrm>
            <a:off x="4450080" y="929723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Best-Model Validation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6EB66-D697-4038-90A4-86C054C5A3D5}"/>
              </a:ext>
            </a:extLst>
          </p:cNvPr>
          <p:cNvSpPr txBox="1"/>
          <p:nvPr/>
        </p:nvSpPr>
        <p:spPr>
          <a:xfrm>
            <a:off x="5542975" y="5453651"/>
            <a:ext cx="13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Epoch # 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EFDB5-0011-46B3-B6B4-31144DA11FF0}"/>
              </a:ext>
            </a:extLst>
          </p:cNvPr>
          <p:cNvSpPr txBox="1"/>
          <p:nvPr/>
        </p:nvSpPr>
        <p:spPr>
          <a:xfrm>
            <a:off x="8375270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75F67-18DB-49B6-A46F-89170EFFABF3}"/>
              </a:ext>
            </a:extLst>
          </p:cNvPr>
          <p:cNvSpPr txBox="1"/>
          <p:nvPr/>
        </p:nvSpPr>
        <p:spPr>
          <a:xfrm>
            <a:off x="3206144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9589A-ECB2-4339-A1EF-03F4D10DF742}"/>
              </a:ext>
            </a:extLst>
          </p:cNvPr>
          <p:cNvSpPr txBox="1"/>
          <p:nvPr/>
        </p:nvSpPr>
        <p:spPr>
          <a:xfrm>
            <a:off x="3837900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53D4D-7CDB-415D-8BAA-D2E5285F11C4}"/>
              </a:ext>
            </a:extLst>
          </p:cNvPr>
          <p:cNvSpPr txBox="1"/>
          <p:nvPr/>
        </p:nvSpPr>
        <p:spPr>
          <a:xfrm>
            <a:off x="4603772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D6092-DB60-43B4-9627-D7A3DCA85259}"/>
              </a:ext>
            </a:extLst>
          </p:cNvPr>
          <p:cNvSpPr txBox="1"/>
          <p:nvPr/>
        </p:nvSpPr>
        <p:spPr>
          <a:xfrm>
            <a:off x="5388231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D6D89-FA20-4FEA-9725-01BEA3064432}"/>
              </a:ext>
            </a:extLst>
          </p:cNvPr>
          <p:cNvSpPr txBox="1"/>
          <p:nvPr/>
        </p:nvSpPr>
        <p:spPr>
          <a:xfrm>
            <a:off x="6156144" y="494753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D33ED-F92A-4EF2-A5C4-E480276D2C49}"/>
              </a:ext>
            </a:extLst>
          </p:cNvPr>
          <p:cNvSpPr txBox="1"/>
          <p:nvPr/>
        </p:nvSpPr>
        <p:spPr>
          <a:xfrm>
            <a:off x="6890813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DC0F1-E62A-41A7-ABF0-1674C84B83B5}"/>
              </a:ext>
            </a:extLst>
          </p:cNvPr>
          <p:cNvSpPr txBox="1"/>
          <p:nvPr/>
        </p:nvSpPr>
        <p:spPr>
          <a:xfrm>
            <a:off x="7677313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8D892-6F1E-4274-B317-8282A143B3F8}"/>
              </a:ext>
            </a:extLst>
          </p:cNvPr>
          <p:cNvSpPr txBox="1"/>
          <p:nvPr/>
        </p:nvSpPr>
        <p:spPr>
          <a:xfrm>
            <a:off x="2574388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D6B40-3737-4713-AC6D-670429EFA0D6}"/>
              </a:ext>
            </a:extLst>
          </p:cNvPr>
          <p:cNvSpPr txBox="1"/>
          <p:nvPr/>
        </p:nvSpPr>
        <p:spPr>
          <a:xfrm>
            <a:off x="9109200" y="5003580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5751-A41A-4CA1-89EF-BCEFF12161A7}"/>
              </a:ext>
            </a:extLst>
          </p:cNvPr>
          <p:cNvSpPr txBox="1"/>
          <p:nvPr/>
        </p:nvSpPr>
        <p:spPr>
          <a:xfrm>
            <a:off x="9802905" y="4987469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FFA1A-C8B9-4897-9180-C232FC3D8058}"/>
              </a:ext>
            </a:extLst>
          </p:cNvPr>
          <p:cNvSpPr txBox="1"/>
          <p:nvPr/>
        </p:nvSpPr>
        <p:spPr>
          <a:xfrm>
            <a:off x="10549030" y="5003580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152CB7-2F39-4E71-BD93-50C86F3FCEC9}"/>
              </a:ext>
            </a:extLst>
          </p:cNvPr>
          <p:cNvSpPr txBox="1"/>
          <p:nvPr/>
        </p:nvSpPr>
        <p:spPr>
          <a:xfrm>
            <a:off x="11026042" y="5000848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25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EE4F-30E2-441E-8034-6AC22CEE741F}"/>
              </a:ext>
            </a:extLst>
          </p:cNvPr>
          <p:cNvSpPr txBox="1"/>
          <p:nvPr/>
        </p:nvSpPr>
        <p:spPr>
          <a:xfrm>
            <a:off x="4295336" y="984128"/>
            <a:ext cx="42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Best-Model Validation Loss (Cross Entropy)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6EB66-D697-4038-90A4-86C054C5A3D5}"/>
              </a:ext>
            </a:extLst>
          </p:cNvPr>
          <p:cNvSpPr txBox="1"/>
          <p:nvPr/>
        </p:nvSpPr>
        <p:spPr>
          <a:xfrm>
            <a:off x="5542975" y="5453651"/>
            <a:ext cx="13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Epoch # 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EFDB5-0011-46B3-B6B4-31144DA11FF0}"/>
              </a:ext>
            </a:extLst>
          </p:cNvPr>
          <p:cNvSpPr txBox="1"/>
          <p:nvPr/>
        </p:nvSpPr>
        <p:spPr>
          <a:xfrm>
            <a:off x="8375270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75F67-18DB-49B6-A46F-89170EFFABF3}"/>
              </a:ext>
            </a:extLst>
          </p:cNvPr>
          <p:cNvSpPr txBox="1"/>
          <p:nvPr/>
        </p:nvSpPr>
        <p:spPr>
          <a:xfrm>
            <a:off x="3206144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9589A-ECB2-4339-A1EF-03F4D10DF742}"/>
              </a:ext>
            </a:extLst>
          </p:cNvPr>
          <p:cNvSpPr txBox="1"/>
          <p:nvPr/>
        </p:nvSpPr>
        <p:spPr>
          <a:xfrm>
            <a:off x="3837900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53D4D-7CDB-415D-8BAA-D2E5285F11C4}"/>
              </a:ext>
            </a:extLst>
          </p:cNvPr>
          <p:cNvSpPr txBox="1"/>
          <p:nvPr/>
        </p:nvSpPr>
        <p:spPr>
          <a:xfrm>
            <a:off x="4603772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D6092-DB60-43B4-9627-D7A3DCA85259}"/>
              </a:ext>
            </a:extLst>
          </p:cNvPr>
          <p:cNvSpPr txBox="1"/>
          <p:nvPr/>
        </p:nvSpPr>
        <p:spPr>
          <a:xfrm>
            <a:off x="5388231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D6D89-FA20-4FEA-9725-01BEA3064432}"/>
              </a:ext>
            </a:extLst>
          </p:cNvPr>
          <p:cNvSpPr txBox="1"/>
          <p:nvPr/>
        </p:nvSpPr>
        <p:spPr>
          <a:xfrm>
            <a:off x="6156144" y="494753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D33ED-F92A-4EF2-A5C4-E480276D2C49}"/>
              </a:ext>
            </a:extLst>
          </p:cNvPr>
          <p:cNvSpPr txBox="1"/>
          <p:nvPr/>
        </p:nvSpPr>
        <p:spPr>
          <a:xfrm>
            <a:off x="6890813" y="5003580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DC0F1-E62A-41A7-ABF0-1674C84B83B5}"/>
              </a:ext>
            </a:extLst>
          </p:cNvPr>
          <p:cNvSpPr txBox="1"/>
          <p:nvPr/>
        </p:nvSpPr>
        <p:spPr>
          <a:xfrm>
            <a:off x="7677313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8D892-6F1E-4274-B317-8282A143B3F8}"/>
              </a:ext>
            </a:extLst>
          </p:cNvPr>
          <p:cNvSpPr txBox="1"/>
          <p:nvPr/>
        </p:nvSpPr>
        <p:spPr>
          <a:xfrm>
            <a:off x="2574388" y="4987469"/>
            <a:ext cx="30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D6B40-3737-4713-AC6D-670429EFA0D6}"/>
              </a:ext>
            </a:extLst>
          </p:cNvPr>
          <p:cNvSpPr txBox="1"/>
          <p:nvPr/>
        </p:nvSpPr>
        <p:spPr>
          <a:xfrm>
            <a:off x="9109200" y="5003580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5751-A41A-4CA1-89EF-BCEFF12161A7}"/>
              </a:ext>
            </a:extLst>
          </p:cNvPr>
          <p:cNvSpPr txBox="1"/>
          <p:nvPr/>
        </p:nvSpPr>
        <p:spPr>
          <a:xfrm>
            <a:off x="9802905" y="4987469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FFA1A-C8B9-4897-9180-C232FC3D8058}"/>
              </a:ext>
            </a:extLst>
          </p:cNvPr>
          <p:cNvSpPr txBox="1"/>
          <p:nvPr/>
        </p:nvSpPr>
        <p:spPr>
          <a:xfrm>
            <a:off x="10549030" y="5003580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152CB7-2F39-4E71-BD93-50C86F3FCEC9}"/>
              </a:ext>
            </a:extLst>
          </p:cNvPr>
          <p:cNvSpPr txBox="1"/>
          <p:nvPr/>
        </p:nvSpPr>
        <p:spPr>
          <a:xfrm>
            <a:off x="11026042" y="5000848"/>
            <a:ext cx="4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13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F2C9C93-1E02-4E75-B13F-4CE73FF9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723751"/>
            <a:ext cx="10905066" cy="34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C7B6-3D9B-4227-98A8-39052160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12" y="513454"/>
            <a:ext cx="9144001" cy="73191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pic>
        <p:nvPicPr>
          <p:cNvPr id="1027" name="Picture 1" descr="image004">
            <a:extLst>
              <a:ext uri="{FF2B5EF4-FFF2-40B4-BE49-F238E27FC236}">
                <a16:creationId xmlns:a16="http://schemas.microsoft.com/office/drawing/2014/main" id="{53860EEB-65FF-49C9-9E15-1FA7E50C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83" y="1856659"/>
            <a:ext cx="5383627" cy="418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4B946-EC56-40F3-8A50-D150DD66B66D}"/>
              </a:ext>
            </a:extLst>
          </p:cNvPr>
          <p:cNvSpPr txBox="1"/>
          <p:nvPr/>
        </p:nvSpPr>
        <p:spPr>
          <a:xfrm rot="16200000">
            <a:off x="6556191" y="4332333"/>
            <a:ext cx="7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Lisa’s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FD418-1849-4B7A-B87C-FFB2A8B6012C}"/>
              </a:ext>
            </a:extLst>
          </p:cNvPr>
          <p:cNvSpPr txBox="1"/>
          <p:nvPr/>
        </p:nvSpPr>
        <p:spPr>
          <a:xfrm>
            <a:off x="7586711" y="5735079"/>
            <a:ext cx="8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Model’s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AB785-C973-4332-99AC-80EDE61BD961}"/>
              </a:ext>
            </a:extLst>
          </p:cNvPr>
          <p:cNvSpPr txBox="1">
            <a:spLocks/>
          </p:cNvSpPr>
          <p:nvPr/>
        </p:nvSpPr>
        <p:spPr>
          <a:xfrm>
            <a:off x="7237377" y="1370363"/>
            <a:ext cx="241175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Model vs Lisa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4F269-97E1-4438-B5AD-21C9B058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3" y="1802411"/>
            <a:ext cx="5852172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35393-506F-4AF2-8F02-BB77C8528C68}"/>
              </a:ext>
            </a:extLst>
          </p:cNvPr>
          <p:cNvSpPr txBox="1"/>
          <p:nvPr/>
        </p:nvSpPr>
        <p:spPr>
          <a:xfrm>
            <a:off x="2023030" y="5757818"/>
            <a:ext cx="8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Model’s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4AB07-C2CA-44D2-BC97-CB6E1449AF39}"/>
              </a:ext>
            </a:extLst>
          </p:cNvPr>
          <p:cNvSpPr txBox="1"/>
          <p:nvPr/>
        </p:nvSpPr>
        <p:spPr>
          <a:xfrm rot="16200000">
            <a:off x="704672" y="4358685"/>
            <a:ext cx="10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Michael’s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7113E3-6D16-4045-BF2D-2DBF83D6D3B3}"/>
              </a:ext>
            </a:extLst>
          </p:cNvPr>
          <p:cNvSpPr txBox="1">
            <a:spLocks/>
          </p:cNvSpPr>
          <p:nvPr/>
        </p:nvSpPr>
        <p:spPr>
          <a:xfrm>
            <a:off x="1546812" y="1424610"/>
            <a:ext cx="2411759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Model vs Michael</a:t>
            </a:r>
          </a:p>
        </p:txBody>
      </p:sp>
    </p:spTree>
    <p:extLst>
      <p:ext uri="{BB962C8B-B14F-4D97-AF65-F5344CB8AC3E}">
        <p14:creationId xmlns:p14="http://schemas.microsoft.com/office/powerpoint/2010/main" val="17963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C4C189-1C8B-4518-9961-C3F20566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01" y="2060520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6C7B6-3D9B-4227-98A8-39052160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12" y="513454"/>
            <a:ext cx="9144001" cy="731913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FD418-1849-4B7A-B87C-FFB2A8B6012C}"/>
              </a:ext>
            </a:extLst>
          </p:cNvPr>
          <p:cNvSpPr txBox="1"/>
          <p:nvPr/>
        </p:nvSpPr>
        <p:spPr>
          <a:xfrm>
            <a:off x="4590293" y="6036769"/>
            <a:ext cx="8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Model’s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7113E3-6D16-4045-BF2D-2DBF83D6D3B3}"/>
              </a:ext>
            </a:extLst>
          </p:cNvPr>
          <p:cNvSpPr txBox="1">
            <a:spLocks/>
          </p:cNvSpPr>
          <p:nvPr/>
        </p:nvSpPr>
        <p:spPr>
          <a:xfrm>
            <a:off x="1546812" y="1424610"/>
            <a:ext cx="2411759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Model vs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4B946-EC56-40F3-8A50-D150DD66B66D}"/>
              </a:ext>
            </a:extLst>
          </p:cNvPr>
          <p:cNvSpPr txBox="1"/>
          <p:nvPr/>
        </p:nvSpPr>
        <p:spPr>
          <a:xfrm rot="16200000">
            <a:off x="3121025" y="4696025"/>
            <a:ext cx="116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Mohamed’s</a:t>
            </a:r>
          </a:p>
        </p:txBody>
      </p:sp>
    </p:spTree>
    <p:extLst>
      <p:ext uri="{BB962C8B-B14F-4D97-AF65-F5344CB8AC3E}">
        <p14:creationId xmlns:p14="http://schemas.microsoft.com/office/powerpoint/2010/main" val="8072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FDE930-959F-4F53-80C2-D71FD8F6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44"/>
            <a:ext cx="6316281" cy="521020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2A110-5858-46B1-89C1-1B7FC40F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386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Almouie</dc:creator>
  <cp:lastModifiedBy>Mohamed Almouie</cp:lastModifiedBy>
  <cp:revision>8</cp:revision>
  <dcterms:created xsi:type="dcterms:W3CDTF">2019-10-21T07:32:55Z</dcterms:created>
  <dcterms:modified xsi:type="dcterms:W3CDTF">2019-10-21T08:02:32Z</dcterms:modified>
</cp:coreProperties>
</file>