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640080"/>
            <a:ext cx="77724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Understanding Palestine: A Brief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Palestine is a region with a rich history and cultural significance.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It's located in the Middle East, bordering countries like Israel, Jordan, and Egypt.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area has been inhabited for thousands of years, witnessing diverse civilizations.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current political situation is complex, involving ongoing territorial disputes.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Understanding Palestine requires acknowledging its diverse perspectives.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640080"/>
            <a:ext cx="77724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FFFFFF"/>
                </a:solidFill>
              </a:defRPr>
            </a:pPr>
            <a:r>
              <a:t>Key Historical Events Shaping Palestine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British Mandate era (19201948) significantly altered the region.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1948 ArabIsraeli War led to displacement of many Palestinians.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SixDay War in 1967 resulted in Israeli occupation of more territories.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First Intifada (19871993) marked a period of widespread Palestinian uprising.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Oslo Accords in the 1990s aimed for a twostate solution, however peace never materialized.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640080"/>
            <a:ext cx="77724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The Palestinian People: Culture and Identity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Palestinian culture is a vibrant mix of Arab traditions.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Arabic is the primary language, with regional dialects.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Family plays a central role in Palestinian society and everyday life.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Traditional foods like falafel, hummus, and baklava are staples.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Art, music, and literature are important forms of cultural expression, and represent the Palestinian identity.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640080"/>
            <a:ext cx="77724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FFFFFF"/>
                </a:solidFill>
              </a:defRPr>
            </a:pPr>
            <a:r>
              <a:t>The Current Political Landscape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Palestinian territories are divided into the West Bank and the Gaza Strip.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Palestinian Authority (PA) governs parts of the West Bank.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Hamas controls the Gaza Strip.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The Israeli occupation of the West Bank continues to be a major issue.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Efforts to achieve a lasting peace agreement remain ongoing, though stalled in recent years.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640080"/>
            <a:ext cx="77724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Humanitarian and Social Issues in Palestine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Many Palestinians face challenges related to poverty and unemployment.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Access to clean water and healthcare can be limited, especially in Gaza.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Restrictions on movement and construction impact daily life.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Education is highly valued, despite the difficult circumstances.</a:t>
            </a:r>
          </a:p>
          <a:p>
            <a:pPr algn="l">
              <a:spcAft>
                <a:spcPts val="600"/>
              </a:spcAft>
              <a:defRPr sz="2000">
                <a:solidFill>
                  <a:srgbClr val="FFFFFF"/>
                </a:solidFill>
              </a:defRPr>
            </a:pPr>
            <a:r>
              <a:t>• International aid organizations play a critical role in providing assistance, helping to improve the living conditions 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