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317" r:id="rId5"/>
    <p:sldId id="281" r:id="rId6"/>
    <p:sldId id="282" r:id="rId7"/>
    <p:sldId id="303" r:id="rId8"/>
    <p:sldId id="283" r:id="rId9"/>
    <p:sldId id="304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4F"/>
    <a:srgbClr val="0099CC"/>
    <a:srgbClr val="FFDC6D"/>
    <a:srgbClr val="FFCD2F"/>
    <a:srgbClr val="422C16"/>
    <a:srgbClr val="0C788E"/>
    <a:srgbClr val="0066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0CF6B5-6878-43D0-A287-70EAB3A377FF}" type="datetimeFigureOut">
              <a:rPr lang="en-US"/>
              <a:pPr>
                <a:defRPr/>
              </a:pPr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82B4AD6-F0FD-4858-B6AD-C56ECE8E9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7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F7072C-0A33-4A9D-90D2-FB7E6AD833C4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81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B4AD6-F0FD-4858-B6AD-C56ECE8E96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B4AD6-F0FD-4858-B6AD-C56ECE8E96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8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50176-AD30-47FD-82FB-15C9DADA104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60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4BFC2-6E6C-476D-8D03-90E6EDCA4D4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6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866BA-7458-4990-888D-55146AC6619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47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B7A5-A2EE-48F0-B390-45E0B6529F8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7" name="Picture 3" descr="C:\Users\Farshid\Downloads\oie_transparent (1).gi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624"/>
            <a:ext cx="791468" cy="7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3626" y="764704"/>
            <a:ext cx="138050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rtl="1" eaLnBrk="1" hangingPunct="1"/>
            <a:r>
              <a:rPr lang="fa-IR" sz="900" b="1" dirty="0" smtClean="0">
                <a:solidFill>
                  <a:srgbClr val="FFD54F"/>
                </a:solidFill>
                <a:cs typeface="B Nazanin" pitchFamily="2" charset="-78"/>
              </a:rPr>
              <a:t>دانشگاه اصفهان</a:t>
            </a:r>
          </a:p>
          <a:p>
            <a:pPr algn="ctr" eaLnBrk="1" hangingPunct="1"/>
            <a:r>
              <a:rPr lang="fa-IR" sz="900" b="1" dirty="0" smtClean="0">
                <a:solidFill>
                  <a:srgbClr val="FFD54F"/>
                </a:solidFill>
                <a:cs typeface="B Nazanin" pitchFamily="2" charset="-78"/>
              </a:rPr>
              <a:t>دانشکده‌</a:t>
            </a:r>
            <a:r>
              <a:rPr lang="fa-IR" sz="900" b="1" baseline="0" dirty="0" smtClean="0">
                <a:solidFill>
                  <a:srgbClr val="FFD54F"/>
                </a:solidFill>
                <a:cs typeface="B Nazanin" pitchFamily="2" charset="-78"/>
              </a:rPr>
              <a:t> </a:t>
            </a:r>
            <a:r>
              <a:rPr lang="fa-IR" sz="900" b="1" dirty="0" smtClean="0">
                <a:solidFill>
                  <a:srgbClr val="FFD54F"/>
                </a:solidFill>
                <a:cs typeface="B Nazanin" pitchFamily="2" charset="-78"/>
              </a:rPr>
              <a:t>مهندسی کامپیوتر</a:t>
            </a:r>
          </a:p>
          <a:p>
            <a:pPr algn="ctr" eaLnBrk="1" hangingPunct="1"/>
            <a:r>
              <a:rPr lang="fa-IR" sz="900" b="1" dirty="0" smtClean="0">
                <a:solidFill>
                  <a:srgbClr val="FFD54F"/>
                </a:solidFill>
                <a:cs typeface="B Nazanin" pitchFamily="2" charset="-78"/>
              </a:rPr>
              <a:t>گروه</a:t>
            </a:r>
            <a:r>
              <a:rPr lang="fa-IR" sz="900" b="1" baseline="0" dirty="0" smtClean="0">
                <a:solidFill>
                  <a:srgbClr val="FFD54F"/>
                </a:solidFill>
                <a:cs typeface="B Nazanin" pitchFamily="2" charset="-78"/>
              </a:rPr>
              <a:t> مهندسی فناوری اطلاعات</a:t>
            </a:r>
            <a:endParaRPr lang="en-US" sz="900" b="1" dirty="0">
              <a:solidFill>
                <a:srgbClr val="FFD54F"/>
              </a:solidFill>
              <a:cs typeface="B Nazanin" pitchFamily="2" charset="-78"/>
            </a:endParaRPr>
          </a:p>
        </p:txBody>
      </p:sp>
      <p:sp>
        <p:nvSpPr>
          <p:cNvPr id="12" name="Curved Up Ribbon 11"/>
          <p:cNvSpPr/>
          <p:nvPr userDrawn="1"/>
        </p:nvSpPr>
        <p:spPr>
          <a:xfrm>
            <a:off x="7236296" y="6237312"/>
            <a:ext cx="1800200" cy="432048"/>
          </a:xfrm>
          <a:prstGeom prst="ellipseRibbon2">
            <a:avLst>
              <a:gd name="adj1" fmla="val 12402"/>
              <a:gd name="adj2" fmla="val 58062"/>
              <a:gd name="adj3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1">
              <a:defRPr/>
            </a:pPr>
            <a:fld id="{9EAD01B7-9431-4083-AC38-3EC07DD2EB23}" type="slidenum">
              <a:rPr lang="fa-IR" sz="1750" b="1" smtClean="0">
                <a:ln w="11430"/>
                <a:solidFill>
                  <a:srgbClr val="FFD54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B Nazanin" pitchFamily="2" charset="-78"/>
              </a:rPr>
              <a:pPr algn="ctr" rtl="1">
                <a:defRPr/>
              </a:pPr>
              <a:t>‹#›</a:t>
            </a:fld>
            <a:r>
              <a:rPr lang="fa-IR" sz="1750" b="1" dirty="0" smtClean="0">
                <a:ln w="11430"/>
                <a:solidFill>
                  <a:srgbClr val="FFD54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B Nazanin" pitchFamily="2" charset="-78"/>
              </a:rPr>
              <a:t> از</a:t>
            </a:r>
            <a:r>
              <a:rPr lang="fa-IR" sz="1750" b="1" baseline="0" dirty="0" smtClean="0">
                <a:ln w="11430"/>
                <a:solidFill>
                  <a:srgbClr val="FFD54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B Nazanin" pitchFamily="2" charset="-78"/>
              </a:rPr>
              <a:t> 9</a:t>
            </a:r>
            <a:endParaRPr lang="en-US" sz="1750" b="1" dirty="0">
              <a:ln w="11430"/>
              <a:solidFill>
                <a:srgbClr val="FFD54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10" name="Footer Placeholder 5"/>
          <p:cNvSpPr>
            <a:spLocks noGrp="1"/>
          </p:cNvSpPr>
          <p:nvPr userDrawn="1"/>
        </p:nvSpPr>
        <p:spPr bwMode="auto">
          <a:xfrm>
            <a:off x="1588" y="6453188"/>
            <a:ext cx="608488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>
              <a:defRPr/>
            </a:pPr>
            <a:endParaRPr lang="fa-IR" b="1" dirty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163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9C47A-4B49-4FF6-A52B-376AAA24196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43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88543-23F6-4FD9-A7A3-8D4C565E380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2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842A-D44F-440B-9A48-BAE46E96A06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3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3A6A1-1AB3-42AF-9F9C-B59D10C70FD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74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AB613-0A59-4956-A3EC-1A6524A6C26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25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E86F9-8BCA-4BBF-9734-1042BC0874D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3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55084-9944-4004-BFB7-FEE9D5FF17C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689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106D9AE-9A5E-43E7-A1D4-C0D90358AC5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1880" y="1343573"/>
            <a:ext cx="25907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rtl="1">
              <a:defRPr/>
            </a:pPr>
            <a:r>
              <a:rPr lang="fa-IR" b="1" dirty="0">
                <a:cs typeface="B Nazanin" pitchFamily="2" charset="-78"/>
              </a:rPr>
              <a:t>دانشگاه اصفهان</a:t>
            </a:r>
          </a:p>
          <a:p>
            <a:pPr algn="ctr">
              <a:defRPr/>
            </a:pPr>
            <a:r>
              <a:rPr lang="fa-IR" b="1" dirty="0" smtClean="0">
                <a:cs typeface="B Nazanin" pitchFamily="2" charset="-78"/>
              </a:rPr>
              <a:t>دانشکده مهندسی کامپیوتر</a:t>
            </a:r>
          </a:p>
          <a:p>
            <a:pPr algn="ctr">
              <a:defRPr/>
            </a:pPr>
            <a:r>
              <a:rPr lang="fa-IR" b="1" dirty="0" smtClean="0">
                <a:cs typeface="B Nazanin" pitchFamily="2" charset="-78"/>
              </a:rPr>
              <a:t>گروه مهندسی فناوری اطلاعات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782" y="2348880"/>
            <a:ext cx="8716962" cy="430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2400" dirty="0" smtClean="0">
                <a:cs typeface="B Nazanin" pitchFamily="2" charset="-78"/>
              </a:rPr>
              <a:t>سمینار دفاع از پروژه کارشناسی</a:t>
            </a:r>
            <a:endParaRPr lang="fa-IR" sz="2400" dirty="0">
              <a:cs typeface="B Nazanin" pitchFamily="2" charset="-78"/>
            </a:endParaRPr>
          </a:p>
          <a:p>
            <a:pPr algn="ctr" rtl="1">
              <a:defRPr/>
            </a:pPr>
            <a:endParaRPr lang="fa-IR" dirty="0">
              <a:cs typeface="B Nazanin" pitchFamily="2" charset="-78"/>
            </a:endParaRPr>
          </a:p>
          <a:p>
            <a:pPr algn="ctr" rtl="1">
              <a:defRPr/>
            </a:pPr>
            <a:r>
              <a:rPr lang="fa-IR" sz="2400" dirty="0" smtClean="0">
                <a:cs typeface="B Nazanin" pitchFamily="2" charset="-78"/>
              </a:rPr>
              <a:t>موضوع</a:t>
            </a:r>
          </a:p>
          <a:p>
            <a:pPr algn="ctr" rtl="1">
              <a:defRPr/>
            </a:pPr>
            <a:endParaRPr lang="fa-IR" b="1" dirty="0">
              <a:cs typeface="B Nazanin" pitchFamily="2" charset="-78"/>
            </a:endParaRPr>
          </a:p>
          <a:p>
            <a:pPr algn="ctr" rtl="1">
              <a:defRPr/>
            </a:pPr>
            <a:r>
              <a:rPr lang="fa-IR" sz="20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طراحی و ساخت یک </a:t>
            </a:r>
          </a:p>
          <a:p>
            <a:pPr algn="ctr" rtl="1">
              <a:defRPr/>
            </a:pPr>
            <a:endParaRPr lang="en-US" sz="1050" dirty="0" smtClean="0">
              <a:cs typeface="B Nazanin" pitchFamily="2" charset="-78"/>
            </a:endParaRPr>
          </a:p>
          <a:p>
            <a:pPr algn="ctr">
              <a:lnSpc>
                <a:spcPct val="150000"/>
              </a:lnSpc>
              <a:defRPr/>
            </a:pPr>
            <a:r>
              <a:rPr lang="fa-IR" sz="2000" dirty="0" smtClean="0">
                <a:cs typeface="B Nazanin" pitchFamily="2" charset="-78"/>
              </a:rPr>
              <a:t>ارائه‌دهنده</a:t>
            </a:r>
            <a:endParaRPr lang="fa-IR" sz="2000" dirty="0">
              <a:cs typeface="B Nazanin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r>
              <a:rPr lang="fa-IR" sz="2400" dirty="0" smtClean="0">
                <a:cs typeface="B Nazanin" pitchFamily="2" charset="-78"/>
              </a:rPr>
              <a:t>نام دانشجو</a:t>
            </a:r>
            <a:endParaRPr lang="fa-IR" sz="2400" dirty="0">
              <a:cs typeface="B Nazanin" pitchFamily="2" charset="-78"/>
            </a:endParaRPr>
          </a:p>
          <a:p>
            <a:pPr algn="ctr" rtl="1">
              <a:lnSpc>
                <a:spcPct val="150000"/>
              </a:lnSpc>
              <a:defRPr/>
            </a:pPr>
            <a:r>
              <a:rPr lang="fa-IR" dirty="0" smtClean="0">
                <a:cs typeface="B Nazanin" pitchFamily="2" charset="-78"/>
              </a:rPr>
              <a:t>استاد راهنما: </a:t>
            </a:r>
            <a:r>
              <a:rPr lang="fa-IR" sz="2400" dirty="0" smtClean="0">
                <a:cs typeface="B Nazanin" pitchFamily="2" charset="-78"/>
              </a:rPr>
              <a:t>دکتر...</a:t>
            </a:r>
          </a:p>
          <a:p>
            <a:pPr algn="ctr" rtl="1">
              <a:lnSpc>
                <a:spcPct val="150000"/>
              </a:lnSpc>
              <a:defRPr/>
            </a:pPr>
            <a:r>
              <a:rPr lang="fa-IR" dirty="0" smtClean="0">
                <a:cs typeface="B Nazanin" pitchFamily="2" charset="-78"/>
              </a:rPr>
              <a:t>داور: </a:t>
            </a:r>
            <a:r>
              <a:rPr lang="fa-IR" sz="2400" dirty="0" smtClean="0">
                <a:cs typeface="B Nazanin" pitchFamily="2" charset="-78"/>
              </a:rPr>
              <a:t>دکتر...</a:t>
            </a:r>
          </a:p>
          <a:p>
            <a:pPr algn="ctr" rtl="1">
              <a:lnSpc>
                <a:spcPct val="150000"/>
              </a:lnSpc>
              <a:defRPr/>
            </a:pPr>
            <a:r>
              <a:rPr lang="fa-IR" sz="1400" dirty="0" smtClean="0">
                <a:cs typeface="B Nazanin" pitchFamily="2" charset="-78"/>
              </a:rPr>
              <a:t>شهریور94</a:t>
            </a:r>
            <a:endParaRPr lang="fa-IR" sz="1400" dirty="0">
              <a:cs typeface="B Nazanin" pitchFamily="2" charset="-78"/>
            </a:endParaRPr>
          </a:p>
        </p:txBody>
      </p:sp>
      <p:pic>
        <p:nvPicPr>
          <p:cNvPr id="2052" name="Picture 3" descr="C:\Users\Farshid\Downloads\oie_transparent (1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78" y="248184"/>
            <a:ext cx="913570" cy="8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1962" y="332656"/>
            <a:ext cx="5995392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سرفصل مطالب</a:t>
            </a:r>
            <a:endParaRPr lang="en-US" sz="4400" b="1" dirty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1628800"/>
            <a:ext cx="7273925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r>
              <a:rPr lang="fa-IR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B Nazanin" pitchFamily="2" charset="-78"/>
              </a:rPr>
              <a:t>مقدمه</a:t>
            </a: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endParaRPr lang="fa-IR" sz="2800" dirty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r>
              <a:rPr lang="fa-IR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B Nazanin" pitchFamily="2" charset="-78"/>
              </a:rPr>
              <a:t>مفاهیم</a:t>
            </a: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endParaRPr lang="fa-IR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r>
              <a:rPr lang="fa-IR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B Nazanin" pitchFamily="2" charset="-78"/>
              </a:rPr>
              <a:t>شرح پروژه انجام شده</a:t>
            </a: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endParaRPr lang="fa-IR" sz="2800" dirty="0" smtClean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r>
              <a:rPr lang="fa-IR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B Nazanin" pitchFamily="2" charset="-78"/>
              </a:rPr>
              <a:t>نتایج</a:t>
            </a: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endParaRPr lang="fa-IR" sz="2800" dirty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r>
              <a:rPr lang="fa-IR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B Nazanin" pitchFamily="2" charset="-78"/>
              </a:rPr>
              <a:t>جمع بندی</a:t>
            </a:r>
          </a:p>
          <a:p>
            <a:pPr marL="465138" indent="-355600" algn="r" rtl="1">
              <a:buClr>
                <a:srgbClr val="FFCD2F"/>
              </a:buClr>
              <a:buFont typeface="Wingdings" pitchFamily="2" charset="2"/>
              <a:buChar char=""/>
              <a:defRPr/>
            </a:pPr>
            <a:endParaRPr lang="fa-IR" sz="2800" dirty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  <a:p>
            <a:pPr marL="465138" indent="-233363" algn="r" rtl="1">
              <a:buClr>
                <a:srgbClr val="FFCD2F"/>
              </a:buClr>
              <a:buFont typeface="Wingdings" pitchFamily="2" charset="2"/>
              <a:buChar char="þ"/>
              <a:defRPr/>
            </a:pPr>
            <a:r>
              <a:rPr lang="fa-IR" sz="28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itchFamily="18" charset="0"/>
                <a:cs typeface="B Nazanin" pitchFamily="2" charset="-78"/>
              </a:rPr>
              <a:t>  پاسخگویی به سوالات</a:t>
            </a:r>
            <a:endParaRPr lang="fa-IR" sz="2800" dirty="0">
              <a:solidFill>
                <a:schemeClr val="tx2">
                  <a:lumMod val="95000"/>
                  <a:lumOff val="5000"/>
                </a:schemeClr>
              </a:solidFill>
              <a:latin typeface="Times New Roman" pitchFamily="18" charset="0"/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1962" y="332656"/>
            <a:ext cx="5995392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  مقدمه</a:t>
            </a:r>
            <a:endParaRPr lang="en-US" sz="4400" b="1" dirty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1560" y="1412776"/>
            <a:ext cx="841855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rtl="1">
              <a:buClr>
                <a:srgbClr val="FFD54F"/>
              </a:buClr>
              <a:buFont typeface="Wingdings" pitchFamily="2" charset="2"/>
              <a:buChar char=""/>
            </a:pPr>
            <a:endParaRPr lang="fa-IR" sz="1050" dirty="0" smtClean="0">
              <a:latin typeface="Arabic Typesetting" pitchFamily="66" charset="-78"/>
              <a:cs typeface="B Nazanin" pitchFamily="2" charset="-78"/>
            </a:endParaRPr>
          </a:p>
          <a:p>
            <a:pPr algn="just" rtl="1">
              <a:buClr>
                <a:srgbClr val="FFD54F"/>
              </a:buClr>
              <a:buFont typeface="Wingdings" pitchFamily="2" charset="2"/>
              <a:buChar char=""/>
            </a:pPr>
            <a:endParaRPr lang="fa-IR" dirty="0">
              <a:latin typeface="Arabic Typesetting" pitchFamily="66" charset="-78"/>
              <a:cs typeface="B Nazanin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 smtClean="0"/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برای شماره گذاری اسلایدها، گزینه </a:t>
            </a:r>
            <a:r>
              <a:rPr lang="en-US" sz="2000" dirty="0" smtClean="0">
                <a:cs typeface="B Nazanin" panose="00000400000000000000" pitchFamily="2" charset="-78"/>
              </a:rPr>
              <a:t>view</a:t>
            </a:r>
            <a:r>
              <a:rPr lang="fa-IR" sz="2000" dirty="0" smtClean="0">
                <a:cs typeface="B Nazanin" panose="00000400000000000000" pitchFamily="2" charset="-78"/>
              </a:rPr>
              <a:t> را از منوی بالا انتخاب کنید و مراحل زیر را انجام دهید،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در مرحله 4، امکان ویرایش عدد 23(کل اسلایدها) امکان پذیر است 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2000" dirty="0" smtClean="0">
                <a:cs typeface="B Nazanin" panose="00000400000000000000" pitchFamily="2" charset="-78"/>
              </a:rPr>
              <a:t>مرحله 5، شما را برمی گرداند به حالت عادی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just" rtl="1">
              <a:buClr>
                <a:srgbClr val="FFD54F"/>
              </a:buClr>
            </a:pPr>
            <a:r>
              <a:rPr lang="fa-IR" sz="1050" dirty="0" smtClean="0">
                <a:latin typeface="Arabic Typesetting" pitchFamily="66" charset="-78"/>
                <a:cs typeface="B Nazanin" pitchFamily="2" charset="-78"/>
              </a:rPr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6550223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605112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Farshid\Downloads\oie_transparent (1).gi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624"/>
            <a:ext cx="791468" cy="73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1584176" y="760929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rtl="1"/>
            <a:r>
              <a:rPr lang="fa-IR" sz="900" b="1" dirty="0">
                <a:solidFill>
                  <a:srgbClr val="FFD54F"/>
                </a:solidFill>
                <a:cs typeface="B Nazanin" pitchFamily="2" charset="-78"/>
              </a:rPr>
              <a:t>دانشگاه اصفهان</a:t>
            </a:r>
          </a:p>
          <a:p>
            <a:pPr lvl="0" algn="ctr"/>
            <a:r>
              <a:rPr lang="fa-IR" sz="900" b="1" dirty="0" smtClean="0">
                <a:solidFill>
                  <a:srgbClr val="FFD54F"/>
                </a:solidFill>
                <a:cs typeface="B Nazanin" pitchFamily="2" charset="-78"/>
              </a:rPr>
              <a:t>دانشکده‌ مهندسی کامپيوتر</a:t>
            </a:r>
          </a:p>
          <a:p>
            <a:pPr lvl="0" algn="ctr"/>
            <a:r>
              <a:rPr lang="fa-IR" sz="900" b="1" dirty="0" smtClean="0">
                <a:solidFill>
                  <a:srgbClr val="FFD54F"/>
                </a:solidFill>
                <a:cs typeface="B Nazanin" pitchFamily="2" charset="-78"/>
              </a:rPr>
              <a:t>گروه مهندسی فناوری اطلاعات</a:t>
            </a:r>
            <a:endParaRPr lang="en-US" sz="900" b="1" dirty="0">
              <a:solidFill>
                <a:srgbClr val="FFD54F"/>
              </a:solidFill>
              <a:cs typeface="B Nazani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1772816"/>
            <a:ext cx="8559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هر اسلاید حتما عنوان داشته باشد</a:t>
            </a:r>
            <a:endParaRPr lang="en-US" dirty="0"/>
          </a:p>
        </p:txBody>
      </p:sp>
      <p:sp>
        <p:nvSpPr>
          <p:cNvPr id="11" name="Curved Up Ribbon 10"/>
          <p:cNvSpPr/>
          <p:nvPr/>
        </p:nvSpPr>
        <p:spPr>
          <a:xfrm>
            <a:off x="7490023" y="6237312"/>
            <a:ext cx="1512168" cy="432048"/>
          </a:xfrm>
          <a:prstGeom prst="ellipseRibbon2">
            <a:avLst>
              <a:gd name="adj1" fmla="val 12402"/>
              <a:gd name="adj2" fmla="val 58062"/>
              <a:gd name="adj3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rtl="1">
              <a:defRPr/>
            </a:pPr>
            <a:r>
              <a:rPr lang="fa-IR" sz="1750" b="1" dirty="0" smtClean="0">
                <a:ln w="11430"/>
                <a:solidFill>
                  <a:srgbClr val="FFD54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B Nazanin" pitchFamily="2" charset="-78"/>
              </a:rPr>
              <a:t>4 از</a:t>
            </a:r>
            <a:r>
              <a:rPr lang="fa-IR" sz="1750" b="1" baseline="0" dirty="0" smtClean="0">
                <a:ln w="11430"/>
                <a:solidFill>
                  <a:srgbClr val="FFD54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cs typeface="B Nazanin" pitchFamily="2" charset="-78"/>
              </a:rPr>
              <a:t> 26</a:t>
            </a:r>
            <a:endParaRPr lang="en-US" sz="1750" b="1" dirty="0">
              <a:ln w="11430"/>
              <a:solidFill>
                <a:srgbClr val="FFD54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80528" y="6550223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11962" y="332656"/>
            <a:ext cx="5995392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  مقدمه</a:t>
            </a:r>
            <a:endParaRPr lang="en-US" sz="4400" b="1" dirty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B Nazanin" pitchFamily="2" charset="-7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16016" y="4653136"/>
            <a:ext cx="648072" cy="19442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7824" y="386104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قسمت پایین صفحه را میتوانید ویرایش کنید و نام و نام خانوادگی خودتان و عنوان پروژه را جایگزین نمایید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98484" y="374404"/>
            <a:ext cx="6920258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مفاهیم</a:t>
            </a:r>
            <a:endParaRPr lang="en-US" sz="4400" b="1" dirty="0" smtClean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cs typeface="B Nazanin" pitchFamily="2" charset="-78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5451" y="6361007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3608" y="1772816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به صورت مختصر مفاهیم مورد نیاز برای فهم پروژه خود را در 4 الی 5 اسلاید توضیح دهید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1720" y="404664"/>
            <a:ext cx="6901358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شرح پروژه </a:t>
            </a:r>
            <a:endParaRPr lang="en-US" sz="4400" b="1" dirty="0" smtClean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0362" y="1808967"/>
            <a:ext cx="55547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کارهای انجام شده در پروژه را در 5-8 اسلاید توضیح دهید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0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سعی کنید از شکل بیشتر استفاده کنید </a:t>
            </a:r>
            <a:endParaRPr lang="en-US" sz="2000" dirty="0"/>
          </a:p>
        </p:txBody>
      </p:sp>
      <p:pic>
        <p:nvPicPr>
          <p:cNvPr id="307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3131734" cy="22619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6550223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6938" y="315313"/>
            <a:ext cx="5995392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نتایج</a:t>
            </a:r>
            <a:endParaRPr lang="en-US" sz="4400" b="1" dirty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cs typeface="B Nazanin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2627" y="1713246"/>
            <a:ext cx="718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fa-IR" sz="2000" dirty="0" smtClean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اگر شبیه سازی یا پیاده سازی داشته اید آنها را در چند اسلاید ارائه کنید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1560" y="6550223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605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39752" y="224855"/>
            <a:ext cx="6713857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4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جمع بندی</a:t>
            </a:r>
            <a:endParaRPr lang="en-US" sz="4400" b="1" dirty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cs typeface="B Nazanin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4617" y="1628800"/>
            <a:ext cx="6390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a-IR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در یک اسلاید به صورت خلاصه ارائه خود را جمع بندی کنید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789040"/>
            <a:ext cx="2619375" cy="1743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0" y="6550223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811962" y="157671"/>
            <a:ext cx="5995392" cy="1080120"/>
          </a:xfrm>
          <a:prstGeom prst="roundRect">
            <a:avLst/>
          </a:prstGeom>
          <a:gradFill flip="none" rotWithShape="1">
            <a:gsLst>
              <a:gs pos="100000">
                <a:srgbClr val="FFCD2F"/>
              </a:gs>
              <a:gs pos="23000">
                <a:schemeClr val="accent3">
                  <a:shade val="93000"/>
                  <a:satMod val="130000"/>
                </a:schemeClr>
              </a:gs>
              <a:gs pos="0">
                <a:schemeClr val="accent3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CD2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r" rtl="1">
              <a:defRPr/>
            </a:pPr>
            <a:r>
              <a:rPr lang="fa-IR" sz="4000" b="1" dirty="0" smtClean="0">
                <a:ln w="10541" cmpd="sng">
                  <a:solidFill>
                    <a:srgbClr val="FFCD2F"/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cs typeface="B Nazanin" pitchFamily="2" charset="-78"/>
              </a:rPr>
              <a:t>پرسش و پاسخ</a:t>
            </a:r>
            <a:endParaRPr lang="en-US" sz="4000" b="1" dirty="0">
              <a:ln w="10541" cmpd="sng">
                <a:solidFill>
                  <a:srgbClr val="FFCD2F"/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3768" y="1422457"/>
            <a:ext cx="6030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Ø"/>
            </a:pPr>
            <a:r>
              <a:rPr lang="fa-I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از حضار تشکر کنید و منتظر تشویق</a:t>
            </a:r>
            <a:r>
              <a:rPr lang="fa-I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  <a:sym typeface="Wingdings" pitchFamily="2" charset="2"/>
              </a:rPr>
              <a:t> </a:t>
            </a:r>
            <a:r>
              <a:rPr lang="fa-I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 و سوالهای دانشجوها و استاد داور  بمانید </a:t>
            </a:r>
            <a:r>
              <a:rPr lang="fa-IR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  <a:sym typeface="Wingdings" pitchFamily="2" charset="2"/>
              </a:rPr>
              <a:t></a:t>
            </a:r>
            <a:endParaRPr lang="fa-IR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50223"/>
            <a:ext cx="6583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عباس یزدی نژاد-بهبود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عملکرد سوئیچ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</a:t>
            </a:r>
            <a:r>
              <a:rPr lang="en-US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SDN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sz="1400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سخت افزارهای قابل </a:t>
            </a:r>
            <a:r>
              <a:rPr lang="fa-IR" sz="14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پیکربندی</a:t>
            </a:r>
            <a:endParaRPr lang="fa-IR" sz="1400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9" name="Picture 8" descr="http://www.propitchingonline.com/wp-content/uploads/2010/11/question-mar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928"/>
            <a:ext cx="3852459" cy="3822240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75656" y="2132856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3200" b="1" dirty="0" smtClean="0">
                <a:latin typeface="AnthologY" pitchFamily="2" charset="0"/>
                <a:cs typeface="B Nazanin" pitchFamily="2" charset="-78"/>
              </a:rPr>
              <a:t>با سپاس از توجه شما</a:t>
            </a:r>
            <a:endParaRPr lang="fa-IR" sz="3200" b="1" dirty="0">
              <a:latin typeface="AnthologY" pitchFamily="2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622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(4:3)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AnthologY</vt:lpstr>
      <vt:lpstr>Arabic Typesetting</vt:lpstr>
      <vt:lpstr>Arial</vt:lpstr>
      <vt:lpstr>B Nazanin</vt:lpstr>
      <vt:lpstr>Calibri</vt:lpstr>
      <vt:lpstr>Times New Roman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2022-08-21T12:07:20Z</dcterms:created>
  <dcterms:modified xsi:type="dcterms:W3CDTF">2022-08-21T12:12:08Z</dcterms:modified>
</cp:coreProperties>
</file>