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354" r:id="rId5"/>
    <p:sldId id="281" r:id="rId6"/>
    <p:sldId id="346" r:id="rId7"/>
    <p:sldId id="353" r:id="rId8"/>
    <p:sldId id="351" r:id="rId9"/>
    <p:sldId id="348" r:id="rId10"/>
    <p:sldId id="349" r:id="rId11"/>
    <p:sldId id="282" r:id="rId12"/>
    <p:sldId id="357" r:id="rId13"/>
    <p:sldId id="358" r:id="rId14"/>
    <p:sldId id="352" r:id="rId15"/>
    <p:sldId id="355" r:id="rId16"/>
    <p:sldId id="356" r:id="rId17"/>
    <p:sldId id="303" r:id="rId18"/>
    <p:sldId id="343" r:id="rId19"/>
    <p:sldId id="350" r:id="rId20"/>
    <p:sldId id="344" r:id="rId21"/>
    <p:sldId id="283" r:id="rId22"/>
    <p:sldId id="304" r:id="rId23"/>
    <p:sldId id="345"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2F"/>
    <a:srgbClr val="FFD629"/>
    <a:srgbClr val="FFD54F"/>
    <a:srgbClr val="0099CC"/>
    <a:srgbClr val="FFDC6D"/>
    <a:srgbClr val="422C16"/>
    <a:srgbClr val="0C788E"/>
    <a:srgbClr val="0066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2" autoAdjust="0"/>
  </p:normalViewPr>
  <p:slideViewPr>
    <p:cSldViewPr>
      <p:cViewPr varScale="1">
        <p:scale>
          <a:sx n="114" d="100"/>
          <a:sy n="114" d="100"/>
        </p:scale>
        <p:origin x="156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2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0CF6B5-6878-43D0-A287-70EAB3A377FF}" type="datetimeFigureOut">
              <a:rPr lang="en-US"/>
              <a:pPr>
                <a:defRPr/>
              </a:pPr>
              <a:t>9/16/2025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82B4AD6-F0FD-4858-B6AD-C56ECE8E9636}" type="slidenum">
              <a:rPr lang="en-US"/>
              <a:pPr>
                <a:defRPr/>
              </a:pPr>
              <a:t>‹#›</a:t>
            </a:fld>
            <a:endParaRPr lang="en-US"/>
          </a:p>
        </p:txBody>
      </p:sp>
    </p:spTree>
    <p:extLst>
      <p:ext uri="{BB962C8B-B14F-4D97-AF65-F5344CB8AC3E}">
        <p14:creationId xmlns:p14="http://schemas.microsoft.com/office/powerpoint/2010/main" val="3548387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AF7072C-0A33-4A9D-90D2-FB7E6AD833C4}" type="slidenum">
              <a:rPr lang="en-US" smtClean="0"/>
              <a:pPr eaLnBrk="1" hangingPunct="1"/>
              <a:t>1</a:t>
            </a:fld>
            <a:endParaRPr lang="en-US"/>
          </a:p>
        </p:txBody>
      </p:sp>
    </p:spTree>
    <p:extLst>
      <p:ext uri="{BB962C8B-B14F-4D97-AF65-F5344CB8AC3E}">
        <p14:creationId xmlns:p14="http://schemas.microsoft.com/office/powerpoint/2010/main" val="21881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2B4AD6-F0FD-4858-B6AD-C56ECE8E9636}" type="slidenum">
              <a:rPr lang="en-US" smtClean="0"/>
              <a:pPr>
                <a:defRPr/>
              </a:pPr>
              <a:t>17</a:t>
            </a:fld>
            <a:endParaRPr lang="en-US"/>
          </a:p>
        </p:txBody>
      </p:sp>
    </p:spTree>
    <p:extLst>
      <p:ext uri="{BB962C8B-B14F-4D97-AF65-F5344CB8AC3E}">
        <p14:creationId xmlns:p14="http://schemas.microsoft.com/office/powerpoint/2010/main" val="49525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FECF1-BDCB-31E9-FFEA-0778EA44E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BAACD-A6BC-8BF1-EED5-C9789C171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4D0F51-9E66-71D3-DBE1-1FD6B467E5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53FD1F-899A-C7AA-9F03-9016412AD0C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2B4AD6-F0FD-4858-B6AD-C56ECE8E9636}"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6644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35E88-279E-21BA-AE7D-A7AB00BF8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A7497-0B9A-359A-5620-4C7F6B9D5B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1D9175-DD58-18B0-9CB3-6F087C2C14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D37E98-69B5-1556-A34E-2906B09DB84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2B4AD6-F0FD-4858-B6AD-C56ECE8E9636}"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07906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83B5C-1361-3117-4D6C-44EC45997B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00E1E2-C769-A2FD-B515-7283C269D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4E7A30-2EBF-6A77-055E-9F8035A743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BB37261-B413-0FC0-6D1F-2F1E0FCEA8F0}"/>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2B4AD6-F0FD-4858-B6AD-C56ECE8E9636}"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71745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2B4AD6-F0FD-4858-B6AD-C56ECE8E9636}" type="slidenum">
              <a:rPr lang="en-US" smtClean="0"/>
              <a:pPr>
                <a:defRPr/>
              </a:pPr>
              <a:t>22</a:t>
            </a:fld>
            <a:endParaRPr lang="en-US"/>
          </a:p>
        </p:txBody>
      </p:sp>
    </p:spTree>
    <p:extLst>
      <p:ext uri="{BB962C8B-B14F-4D97-AF65-F5344CB8AC3E}">
        <p14:creationId xmlns:p14="http://schemas.microsoft.com/office/powerpoint/2010/main" val="356578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76F8C-5DD2-C812-B772-4A311E8806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40444-A221-455D-5A89-877581FF9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6BED4F-4524-36BA-CB48-955D7EE824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95178F-0FF2-F897-1484-B391DD391A71}"/>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2B4AD6-F0FD-4858-B6AD-C56ECE8E9636}"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41640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2C50176-AD30-47FD-82FB-15C9DADA1043}" type="slidenum">
              <a:rPr lang="es-ES"/>
              <a:pPr>
                <a:defRPr/>
              </a:pPr>
              <a:t>‹#›</a:t>
            </a:fld>
            <a:endParaRPr lang="es-ES"/>
          </a:p>
        </p:txBody>
      </p:sp>
    </p:spTree>
    <p:extLst>
      <p:ext uri="{BB962C8B-B14F-4D97-AF65-F5344CB8AC3E}">
        <p14:creationId xmlns:p14="http://schemas.microsoft.com/office/powerpoint/2010/main" val="398760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004BFC2-6E6C-476D-8D03-90E6EDCA4D42}" type="slidenum">
              <a:rPr lang="es-ES"/>
              <a:pPr>
                <a:defRPr/>
              </a:pPr>
              <a:t>‹#›</a:t>
            </a:fld>
            <a:endParaRPr lang="es-ES"/>
          </a:p>
        </p:txBody>
      </p:sp>
    </p:spTree>
    <p:extLst>
      <p:ext uri="{BB962C8B-B14F-4D97-AF65-F5344CB8AC3E}">
        <p14:creationId xmlns:p14="http://schemas.microsoft.com/office/powerpoint/2010/main" val="252760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DB866BA-7458-4990-888D-55146AC66194}" type="slidenum">
              <a:rPr lang="es-ES"/>
              <a:pPr>
                <a:defRPr/>
              </a:pPr>
              <a:t>‹#›</a:t>
            </a:fld>
            <a:endParaRPr lang="es-ES"/>
          </a:p>
        </p:txBody>
      </p:sp>
    </p:spTree>
    <p:extLst>
      <p:ext uri="{BB962C8B-B14F-4D97-AF65-F5344CB8AC3E}">
        <p14:creationId xmlns:p14="http://schemas.microsoft.com/office/powerpoint/2010/main" val="67847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dirty="0"/>
              <a:t>Click to edit Master title style</a:t>
            </a:r>
          </a:p>
        </p:txBody>
      </p:sp>
      <p:sp>
        <p:nvSpPr>
          <p:cNvPr id="3" name="Content Placeholder 2"/>
          <p:cNvSpPr>
            <a:spLocks noGrp="1"/>
          </p:cNvSpPr>
          <p:nvPr>
            <p:ph idx="1"/>
          </p:nvPr>
        </p:nvSpPr>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FDFB7A5-A2EE-48F0-B390-45E0B6529F8C}" type="slidenum">
              <a:rPr lang="es-ES"/>
              <a:pPr>
                <a:defRPr/>
              </a:pPr>
              <a:t>‹#›</a:t>
            </a:fld>
            <a:endParaRPr lang="es-ES"/>
          </a:p>
        </p:txBody>
      </p:sp>
      <p:pic>
        <p:nvPicPr>
          <p:cNvPr id="7" name="Picture 3" descr="C:\Users\Farshid\Downloads\oie_transparent (1).gif"/>
          <p:cNvPicPr>
            <a:picLocks noChangeAspect="1" noChangeArrowheads="1"/>
          </p:cNvPicPr>
          <p:nvPr userDrawn="1"/>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51520" y="44624"/>
            <a:ext cx="791468" cy="73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7746" y="764704"/>
            <a:ext cx="125226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rtl="1" eaLnBrk="1" hangingPunct="1"/>
            <a:r>
              <a:rPr lang="fa-IR" sz="900" b="1" dirty="0">
                <a:solidFill>
                  <a:srgbClr val="FFD54F"/>
                </a:solidFill>
                <a:cs typeface="B Nazanin" pitchFamily="2" charset="-78"/>
              </a:rPr>
              <a:t>دانشگاه اصفهان</a:t>
            </a:r>
          </a:p>
          <a:p>
            <a:pPr algn="ctr" eaLnBrk="1" hangingPunct="1"/>
            <a:r>
              <a:rPr lang="fa-IR" sz="900" b="1" dirty="0">
                <a:solidFill>
                  <a:srgbClr val="FFD54F"/>
                </a:solidFill>
                <a:cs typeface="B Nazanin" pitchFamily="2" charset="-78"/>
              </a:rPr>
              <a:t>دانشکده‌</a:t>
            </a:r>
            <a:r>
              <a:rPr lang="fa-IR" sz="900" b="1" baseline="0" dirty="0">
                <a:solidFill>
                  <a:srgbClr val="FFD54F"/>
                </a:solidFill>
                <a:cs typeface="B Nazanin" pitchFamily="2" charset="-78"/>
              </a:rPr>
              <a:t> </a:t>
            </a:r>
            <a:r>
              <a:rPr lang="fa-IR" sz="900" b="1" dirty="0">
                <a:solidFill>
                  <a:srgbClr val="FFD54F"/>
                </a:solidFill>
                <a:cs typeface="B Nazanin" pitchFamily="2" charset="-78"/>
              </a:rPr>
              <a:t>مهندسی کامپیوتر</a:t>
            </a:r>
          </a:p>
          <a:p>
            <a:pPr algn="ctr" eaLnBrk="1" hangingPunct="1"/>
            <a:r>
              <a:rPr lang="fa-IR" sz="900" b="1" dirty="0">
                <a:solidFill>
                  <a:srgbClr val="FFD54F"/>
                </a:solidFill>
                <a:cs typeface="B Nazanin" pitchFamily="2" charset="-78"/>
              </a:rPr>
              <a:t>گروه</a:t>
            </a:r>
            <a:r>
              <a:rPr lang="fa-IR" sz="900" b="1" baseline="0" dirty="0">
                <a:solidFill>
                  <a:srgbClr val="FFD54F"/>
                </a:solidFill>
                <a:cs typeface="B Nazanin" pitchFamily="2" charset="-78"/>
              </a:rPr>
              <a:t> هوش مصنوعی</a:t>
            </a:r>
            <a:endParaRPr lang="en-US" sz="900" b="1" dirty="0">
              <a:solidFill>
                <a:srgbClr val="FFD54F"/>
              </a:solidFill>
              <a:cs typeface="B Nazanin" pitchFamily="2" charset="-78"/>
            </a:endParaRPr>
          </a:p>
        </p:txBody>
      </p:sp>
      <p:sp>
        <p:nvSpPr>
          <p:cNvPr id="12" name="Curved Up Ribbon 11"/>
          <p:cNvSpPr/>
          <p:nvPr userDrawn="1"/>
        </p:nvSpPr>
        <p:spPr>
          <a:xfrm>
            <a:off x="7380312" y="6245225"/>
            <a:ext cx="1656184" cy="423987"/>
          </a:xfrm>
          <a:prstGeom prst="ellipseRibbon2">
            <a:avLst>
              <a:gd name="adj1" fmla="val 12402"/>
              <a:gd name="adj2" fmla="val 58062"/>
              <a:gd name="adj3" fmla="val 0"/>
            </a:avLst>
          </a:prstGeom>
          <a:solidFill>
            <a:schemeClr val="tx1">
              <a:lumMod val="95000"/>
              <a:lumOff val="5000"/>
            </a:schemeClr>
          </a:solidFill>
          <a:ln>
            <a:solidFill>
              <a:srgbClr val="FFD54F"/>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defRPr/>
            </a:pPr>
            <a:fld id="{9EAD01B7-9431-4083-AC38-3EC07DD2EB23}" type="slidenum">
              <a:rPr lang="fa-IR" sz="1750" b="1" smtClean="0">
                <a:ln w="11430"/>
                <a:solidFill>
                  <a:srgbClr val="FFD54F"/>
                </a:solidFill>
                <a:effectLst>
                  <a:outerShdw blurRad="50800" dist="39000" dir="5460000" algn="tl">
                    <a:srgbClr val="000000">
                      <a:alpha val="38000"/>
                    </a:srgbClr>
                  </a:outerShdw>
                </a:effectLst>
                <a:cs typeface="B Nazanin" pitchFamily="2" charset="-78"/>
              </a:rPr>
              <a:pPr algn="ctr" rtl="1">
                <a:defRPr/>
              </a:pPr>
              <a:t>‹#›</a:t>
            </a:fld>
            <a:r>
              <a:rPr lang="fa-IR" sz="1750" b="1" dirty="0">
                <a:ln w="11430"/>
                <a:solidFill>
                  <a:srgbClr val="FFD54F"/>
                </a:solidFill>
                <a:effectLst>
                  <a:outerShdw blurRad="50800" dist="39000" dir="5460000" algn="tl">
                    <a:srgbClr val="000000">
                      <a:alpha val="38000"/>
                    </a:srgbClr>
                  </a:outerShdw>
                </a:effectLst>
                <a:cs typeface="B Nazanin" pitchFamily="2" charset="-78"/>
              </a:rPr>
              <a:t> از</a:t>
            </a:r>
            <a:r>
              <a:rPr lang="fa-IR" sz="1750" b="1" baseline="0" dirty="0">
                <a:ln w="11430"/>
                <a:solidFill>
                  <a:srgbClr val="FFD54F"/>
                </a:solidFill>
                <a:effectLst>
                  <a:outerShdw blurRad="50800" dist="39000" dir="5460000" algn="tl">
                    <a:srgbClr val="000000">
                      <a:alpha val="38000"/>
                    </a:srgbClr>
                  </a:outerShdw>
                </a:effectLst>
                <a:cs typeface="B Nazanin" pitchFamily="2" charset="-78"/>
              </a:rPr>
              <a:t> 23</a:t>
            </a:r>
            <a:endParaRPr lang="en-US" sz="1750" b="1" dirty="0">
              <a:ln w="11430"/>
              <a:solidFill>
                <a:srgbClr val="FFD54F"/>
              </a:solidFill>
              <a:effectLst>
                <a:outerShdw blurRad="50800" dist="39000" dir="5460000" algn="tl">
                  <a:srgbClr val="000000">
                    <a:alpha val="38000"/>
                  </a:srgbClr>
                </a:outerShdw>
              </a:effectLst>
              <a:cs typeface="B Nazanin" pitchFamily="2" charset="-78"/>
            </a:endParaRPr>
          </a:p>
        </p:txBody>
      </p:sp>
      <p:sp>
        <p:nvSpPr>
          <p:cNvPr id="10" name="Footer Placeholder 5"/>
          <p:cNvSpPr>
            <a:spLocks noGrp="1"/>
          </p:cNvSpPr>
          <p:nvPr userDrawn="1"/>
        </p:nvSpPr>
        <p:spPr bwMode="auto">
          <a:xfrm>
            <a:off x="1588" y="6453188"/>
            <a:ext cx="60848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1">
              <a:defRPr/>
            </a:pPr>
            <a:endParaRPr lang="fa-IR" b="1" dirty="0">
              <a:solidFill>
                <a:schemeClr val="tx2">
                  <a:lumMod val="95000"/>
                  <a:lumOff val="5000"/>
                </a:schemeClr>
              </a:solidFill>
              <a:latin typeface="Times New Roman" pitchFamily="18" charset="0"/>
              <a:cs typeface="B Nazanin" pitchFamily="2" charset="-78"/>
            </a:endParaRPr>
          </a:p>
        </p:txBody>
      </p:sp>
    </p:spTree>
    <p:extLst>
      <p:ext uri="{BB962C8B-B14F-4D97-AF65-F5344CB8AC3E}">
        <p14:creationId xmlns:p14="http://schemas.microsoft.com/office/powerpoint/2010/main" val="53163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EA9C47A-4B49-4FF6-A52B-376AAA241965}" type="slidenum">
              <a:rPr lang="es-ES"/>
              <a:pPr>
                <a:defRPr/>
              </a:pPr>
              <a:t>‹#›</a:t>
            </a:fld>
            <a:endParaRPr lang="es-ES"/>
          </a:p>
        </p:txBody>
      </p:sp>
    </p:spTree>
    <p:extLst>
      <p:ext uri="{BB962C8B-B14F-4D97-AF65-F5344CB8AC3E}">
        <p14:creationId xmlns:p14="http://schemas.microsoft.com/office/powerpoint/2010/main" val="381543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0188543-23F6-4FD9-A7A3-8D4C565E3808}" type="slidenum">
              <a:rPr lang="es-ES"/>
              <a:pPr>
                <a:defRPr/>
              </a:pPr>
              <a:t>‹#›</a:t>
            </a:fld>
            <a:endParaRPr lang="es-ES"/>
          </a:p>
        </p:txBody>
      </p:sp>
    </p:spTree>
    <p:extLst>
      <p:ext uri="{BB962C8B-B14F-4D97-AF65-F5344CB8AC3E}">
        <p14:creationId xmlns:p14="http://schemas.microsoft.com/office/powerpoint/2010/main" val="629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4FF8842A-D44F-440B-9A48-BAE46E96A061}" type="slidenum">
              <a:rPr lang="es-ES"/>
              <a:pPr>
                <a:defRPr/>
              </a:pPr>
              <a:t>‹#›</a:t>
            </a:fld>
            <a:endParaRPr lang="es-ES"/>
          </a:p>
        </p:txBody>
      </p:sp>
    </p:spTree>
    <p:extLst>
      <p:ext uri="{BB962C8B-B14F-4D97-AF65-F5344CB8AC3E}">
        <p14:creationId xmlns:p14="http://schemas.microsoft.com/office/powerpoint/2010/main" val="4270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2213A6A1-1AB3-42AF-9F9C-B59D10C70FD0}" type="slidenum">
              <a:rPr lang="es-ES"/>
              <a:pPr>
                <a:defRPr/>
              </a:pPr>
              <a:t>‹#›</a:t>
            </a:fld>
            <a:endParaRPr lang="es-ES"/>
          </a:p>
        </p:txBody>
      </p:sp>
    </p:spTree>
    <p:extLst>
      <p:ext uri="{BB962C8B-B14F-4D97-AF65-F5344CB8AC3E}">
        <p14:creationId xmlns:p14="http://schemas.microsoft.com/office/powerpoint/2010/main" val="263774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F60AB613-0A59-4956-A3EC-1A6524A6C26D}" type="slidenum">
              <a:rPr lang="es-ES"/>
              <a:pPr>
                <a:defRPr/>
              </a:pPr>
              <a:t>‹#›</a:t>
            </a:fld>
            <a:endParaRPr lang="es-ES"/>
          </a:p>
        </p:txBody>
      </p:sp>
    </p:spTree>
    <p:extLst>
      <p:ext uri="{BB962C8B-B14F-4D97-AF65-F5344CB8AC3E}">
        <p14:creationId xmlns:p14="http://schemas.microsoft.com/office/powerpoint/2010/main" val="4191254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D7E86F9-8BCA-4BBF-9734-1042BC0874DA}" type="slidenum">
              <a:rPr lang="es-ES"/>
              <a:pPr>
                <a:defRPr/>
              </a:pPr>
              <a:t>‹#›</a:t>
            </a:fld>
            <a:endParaRPr lang="es-ES"/>
          </a:p>
        </p:txBody>
      </p:sp>
    </p:spTree>
    <p:extLst>
      <p:ext uri="{BB962C8B-B14F-4D97-AF65-F5344CB8AC3E}">
        <p14:creationId xmlns:p14="http://schemas.microsoft.com/office/powerpoint/2010/main" val="421683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C855084-9944-4004-BFB7-FEE9D5FF17C7}" type="slidenum">
              <a:rPr lang="es-ES"/>
              <a:pPr>
                <a:defRPr/>
              </a:pPr>
              <a:t>‹#›</a:t>
            </a:fld>
            <a:endParaRPr lang="es-ES"/>
          </a:p>
        </p:txBody>
      </p:sp>
    </p:spTree>
    <p:extLst>
      <p:ext uri="{BB962C8B-B14F-4D97-AF65-F5344CB8AC3E}">
        <p14:creationId xmlns:p14="http://schemas.microsoft.com/office/powerpoint/2010/main" val="294468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106D9AE-9A5E-43E7-A1D4-C0D90358AC5A}"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baritone-music.ir/fa/article/musicscalesproperties-%D9%88%DB%8C%DA%98%DA%AF%DB%8C-%D9%87%D8%A7%DB%8C-%D8%A7%D8%AD%D8%B3%D8%A7%D8%B3%DB%8C-%DA%AF%D8%A7%D9%85-%D9%87%D8%A7%DB%8C-%D9%85%D8%AE%D8%AA%D9%84%D9%81-%D9%85%D9%88%D8%B3%DB%8C%D9%82%DB%8C"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idimusic.github.io/tech/midispec.html#:~:text=All%20MIDI%20Files%20should%20specify,time%20signature%20and%20tempo%20information"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l="-2000"/>
          </a:stretch>
        </a:blipFill>
        <a:effectLst/>
      </p:bgPr>
    </p:bg>
    <p:spTree>
      <p:nvGrpSpPr>
        <p:cNvPr id="1" name=""/>
        <p:cNvGrpSpPr/>
        <p:nvPr/>
      </p:nvGrpSpPr>
      <p:grpSpPr>
        <a:xfrm>
          <a:off x="0" y="0"/>
          <a:ext cx="0" cy="0"/>
          <a:chOff x="0" y="0"/>
          <a:chExt cx="0" cy="0"/>
        </a:xfrm>
      </p:grpSpPr>
      <p:sp>
        <p:nvSpPr>
          <p:cNvPr id="6" name="TextBox 5"/>
          <p:cNvSpPr txBox="1"/>
          <p:nvPr/>
        </p:nvSpPr>
        <p:spPr>
          <a:xfrm>
            <a:off x="3381723" y="1343573"/>
            <a:ext cx="2331087" cy="923330"/>
          </a:xfrm>
          <a:prstGeom prst="rect">
            <a:avLst/>
          </a:prstGeom>
          <a:noFill/>
        </p:spPr>
        <p:txBody>
          <a:bodyPr wrap="none">
            <a:spAutoFit/>
          </a:bodyPr>
          <a:lstStyle/>
          <a:p>
            <a:pPr algn="ctr" rtl="1">
              <a:defRPr/>
            </a:pPr>
            <a:r>
              <a:rPr lang="fa-IR" b="1" dirty="0">
                <a:cs typeface="B Nazanin" pitchFamily="2" charset="-78"/>
              </a:rPr>
              <a:t>دانشگاه اصفهان</a:t>
            </a:r>
          </a:p>
          <a:p>
            <a:pPr algn="ctr">
              <a:defRPr/>
            </a:pPr>
            <a:r>
              <a:rPr lang="fa-IR" b="1" dirty="0">
                <a:cs typeface="B Nazanin" pitchFamily="2" charset="-78"/>
              </a:rPr>
              <a:t>دانشکده مهندسی کامپیوتر</a:t>
            </a:r>
          </a:p>
          <a:p>
            <a:pPr algn="ctr">
              <a:defRPr/>
            </a:pPr>
            <a:r>
              <a:rPr lang="fa-IR" b="1" dirty="0">
                <a:cs typeface="B Nazanin" pitchFamily="2" charset="-78"/>
              </a:rPr>
              <a:t>گروه هوش مصنوعی</a:t>
            </a:r>
            <a:endParaRPr lang="en-US" b="1" dirty="0">
              <a:cs typeface="B Nazanin" pitchFamily="2" charset="-78"/>
            </a:endParaRPr>
          </a:p>
        </p:txBody>
      </p:sp>
      <p:sp>
        <p:nvSpPr>
          <p:cNvPr id="7" name="TextBox 6"/>
          <p:cNvSpPr txBox="1"/>
          <p:nvPr/>
        </p:nvSpPr>
        <p:spPr>
          <a:xfrm>
            <a:off x="188782" y="2348880"/>
            <a:ext cx="8716962" cy="4305025"/>
          </a:xfrm>
          <a:prstGeom prst="rect">
            <a:avLst/>
          </a:prstGeom>
          <a:noFill/>
        </p:spPr>
        <p:txBody>
          <a:bodyPr wrap="square">
            <a:spAutoFit/>
          </a:bodyPr>
          <a:lstStyle/>
          <a:p>
            <a:pPr algn="ctr" rtl="1">
              <a:defRPr/>
            </a:pPr>
            <a:r>
              <a:rPr lang="fa-IR" sz="2400" dirty="0">
                <a:cs typeface="B Nazanin" pitchFamily="2" charset="-78"/>
              </a:rPr>
              <a:t>سمینار دفاع از پروژه کارشناسی</a:t>
            </a:r>
          </a:p>
          <a:p>
            <a:pPr algn="ctr" rtl="1">
              <a:defRPr/>
            </a:pPr>
            <a:endParaRPr lang="fa-IR" dirty="0">
              <a:cs typeface="B Nazanin" pitchFamily="2" charset="-78"/>
            </a:endParaRPr>
          </a:p>
          <a:p>
            <a:pPr algn="ctr" rtl="1">
              <a:defRPr/>
            </a:pPr>
            <a:r>
              <a:rPr lang="fa-IR" sz="2400" dirty="0">
                <a:cs typeface="B Nazanin" pitchFamily="2" charset="-78"/>
              </a:rPr>
              <a:t>موضوع:</a:t>
            </a:r>
            <a:endParaRPr lang="fa-IR" b="1" dirty="0">
              <a:cs typeface="B Nazanin" pitchFamily="2" charset="-78"/>
            </a:endParaRPr>
          </a:p>
          <a:p>
            <a:pPr algn="ctr" rtl="1">
              <a:defRPr/>
            </a:pPr>
            <a:r>
              <a:rPr lang="fa-IR"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طراحی و پیاده‌سازی یک دستیار هوشمند تولید موسیقی بر پایه تحلیل احساسات کاربر</a:t>
            </a:r>
          </a:p>
          <a:p>
            <a:pPr algn="ctr" rtl="1">
              <a:defRPr/>
            </a:pPr>
            <a:endParaRPr lang="fa-IR" sz="2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endParaRPr>
          </a:p>
          <a:p>
            <a:pPr algn="ctr" rtl="1">
              <a:defRPr/>
            </a:pPr>
            <a:endParaRPr lang="en-US" sz="1050" dirty="0">
              <a:cs typeface="B Nazanin" pitchFamily="2" charset="-78"/>
            </a:endParaRPr>
          </a:p>
          <a:p>
            <a:pPr algn="ctr">
              <a:lnSpc>
                <a:spcPct val="150000"/>
              </a:lnSpc>
              <a:defRPr/>
            </a:pPr>
            <a:r>
              <a:rPr lang="fa-IR" sz="2000" dirty="0">
                <a:cs typeface="B Nazanin" pitchFamily="2" charset="-78"/>
              </a:rPr>
              <a:t>ارائه‌دهنده:</a:t>
            </a:r>
          </a:p>
          <a:p>
            <a:pPr algn="ctr" rtl="1">
              <a:lnSpc>
                <a:spcPct val="150000"/>
              </a:lnSpc>
              <a:defRPr/>
            </a:pPr>
            <a:r>
              <a:rPr lang="fa-IR" sz="2400" dirty="0">
                <a:cs typeface="B Nazanin" pitchFamily="2" charset="-78"/>
              </a:rPr>
              <a:t>محمد امین کیانی 4003613052</a:t>
            </a:r>
          </a:p>
          <a:p>
            <a:pPr algn="ctr" rtl="1">
              <a:lnSpc>
                <a:spcPct val="150000"/>
              </a:lnSpc>
              <a:defRPr/>
            </a:pPr>
            <a:r>
              <a:rPr lang="fa-IR" dirty="0">
                <a:cs typeface="B Nazanin" pitchFamily="2" charset="-78"/>
              </a:rPr>
              <a:t>استاد راهنما: </a:t>
            </a:r>
            <a:r>
              <a:rPr lang="fa-IR" sz="2400" dirty="0">
                <a:cs typeface="B Nazanin" pitchFamily="2" charset="-78"/>
              </a:rPr>
              <a:t>دکتر حسین ماهوش محمدی</a:t>
            </a:r>
          </a:p>
          <a:p>
            <a:pPr algn="ctr" rtl="1">
              <a:lnSpc>
                <a:spcPct val="150000"/>
              </a:lnSpc>
              <a:defRPr/>
            </a:pPr>
            <a:r>
              <a:rPr lang="fa-IR" dirty="0">
                <a:cs typeface="B Nazanin" pitchFamily="2" charset="-78"/>
              </a:rPr>
              <a:t>استاد داور: </a:t>
            </a:r>
            <a:r>
              <a:rPr lang="fa-IR" sz="2400" dirty="0">
                <a:cs typeface="B Nazanin" pitchFamily="2" charset="-78"/>
              </a:rPr>
              <a:t>دکتر پیمان ادیبی</a:t>
            </a:r>
          </a:p>
          <a:p>
            <a:pPr algn="ctr" rtl="1">
              <a:lnSpc>
                <a:spcPct val="150000"/>
              </a:lnSpc>
              <a:defRPr/>
            </a:pPr>
            <a:r>
              <a:rPr lang="fa-IR" sz="1400" dirty="0">
                <a:cs typeface="B Nazanin" pitchFamily="2" charset="-78"/>
              </a:rPr>
              <a:t>شهریور1404</a:t>
            </a:r>
          </a:p>
        </p:txBody>
      </p:sp>
      <p:pic>
        <p:nvPicPr>
          <p:cNvPr id="2052" name="Picture 3" descr="C:\Users\Farshid\Downloads\oie_transparent (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0478" y="248184"/>
            <a:ext cx="913570" cy="84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5183-8D2C-81E7-411F-CA884659BFE9}"/>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DA068AFC-0745-43D6-4F19-B033B16EAA32}"/>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07B4DBD3-1F10-4D60-26BE-48DB1D84392E}"/>
              </a:ext>
            </a:extLst>
          </p:cNvPr>
          <p:cNvSpPr/>
          <p:nvPr/>
        </p:nvSpPr>
        <p:spPr>
          <a:xfrm>
            <a:off x="1078952" y="1661899"/>
            <a:ext cx="7453488" cy="830997"/>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فناوری‌ها و پیاده‌سازی</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a:extLst>
              <a:ext uri="{FF2B5EF4-FFF2-40B4-BE49-F238E27FC236}">
                <a16:creationId xmlns:a16="http://schemas.microsoft.com/office/drawing/2014/main" id="{4338404D-8AB9-0BF6-E084-27D260211232}"/>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5" name="Picture 4">
            <a:extLst>
              <a:ext uri="{FF2B5EF4-FFF2-40B4-BE49-F238E27FC236}">
                <a16:creationId xmlns:a16="http://schemas.microsoft.com/office/drawing/2014/main" id="{805E1E94-376D-A1FD-CC26-B12106D6A8FC}"/>
              </a:ext>
            </a:extLst>
          </p:cNvPr>
          <p:cNvPicPr>
            <a:picLocks noChangeAspect="1"/>
          </p:cNvPicPr>
          <p:nvPr/>
        </p:nvPicPr>
        <p:blipFill>
          <a:blip r:embed="rId2"/>
          <a:stretch>
            <a:fillRect/>
          </a:stretch>
        </p:blipFill>
        <p:spPr>
          <a:xfrm>
            <a:off x="827584" y="2132856"/>
            <a:ext cx="6264696" cy="3986618"/>
          </a:xfrm>
          <a:prstGeom prst="rect">
            <a:avLst/>
          </a:prstGeom>
        </p:spPr>
      </p:pic>
    </p:spTree>
    <p:extLst>
      <p:ext uri="{BB962C8B-B14F-4D97-AF65-F5344CB8AC3E}">
        <p14:creationId xmlns:p14="http://schemas.microsoft.com/office/powerpoint/2010/main" val="25842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شرح پروژه </a:t>
            </a:r>
            <a:endParaRPr lang="en-US" sz="4400" b="1" dirty="0">
              <a:ln w="10541" cmpd="sng">
                <a:solidFill>
                  <a:srgbClr val="FFCD2F"/>
                </a:solidFill>
                <a:prstDash val="solid"/>
              </a:ln>
              <a:solidFill>
                <a:schemeClr val="tx2">
                  <a:lumMod val="95000"/>
                  <a:lumOff val="5000"/>
                </a:schemeClr>
              </a:solidFill>
              <a:cs typeface="B Nazanin" pitchFamily="2" charset="-78"/>
            </a:endParaRPr>
          </a:p>
        </p:txBody>
      </p:sp>
      <p:sp>
        <p:nvSpPr>
          <p:cNvPr id="3" name="Rectangle 2"/>
          <p:cNvSpPr/>
          <p:nvPr/>
        </p:nvSpPr>
        <p:spPr>
          <a:xfrm>
            <a:off x="971600" y="1808967"/>
            <a:ext cx="7453488" cy="1138773"/>
          </a:xfrm>
          <a:prstGeom prst="rect">
            <a:avLst/>
          </a:prstGeom>
        </p:spPr>
        <p:txBody>
          <a:bodyPr wrap="square">
            <a:spAutoFit/>
          </a:bodyPr>
          <a:lstStyle/>
          <a:p>
            <a:pPr algn="r" rtl="1"/>
            <a:r>
              <a:rPr lang="fa-IR" sz="2400" b="1" dirty="0">
                <a:latin typeface="Times New Roman" panose="02020603050405020304" pitchFamily="18" charset="0"/>
                <a:ea typeface="Times New Roman" panose="02020603050405020304" pitchFamily="18" charset="0"/>
                <a:cs typeface="B Nazanin" panose="00000400000000000000" pitchFamily="2" charset="-78"/>
              </a:rPr>
              <a:t>تحلیل احساس ورودی‌ها</a:t>
            </a:r>
          </a:p>
          <a:p>
            <a:pPr algn="r" rtl="1"/>
            <a:endParaRPr lang="en-US" sz="2400" b="1" dirty="0">
              <a:latin typeface="Times New Roman" panose="02020603050405020304" pitchFamily="18" charset="0"/>
              <a:ea typeface="Times New Roman" panose="02020603050405020304" pitchFamily="18" charset="0"/>
              <a:cs typeface="B Nazanin" panose="00000400000000000000" pitchFamily="2" charset="-78"/>
            </a:endParaRPr>
          </a:p>
          <a:p>
            <a:pPr marL="742950" lvl="1" indent="-285750" algn="just" rtl="1">
              <a:buFont typeface="Wingdings" panose="05000000000000000000" pitchFamily="2" charset="2"/>
              <a:buChar char="ü"/>
            </a:pPr>
            <a:r>
              <a:rPr lang="fa-IR" sz="2000" dirty="0">
                <a:cs typeface="B Nazanin" panose="00000400000000000000" pitchFamily="2" charset="-78"/>
              </a:rPr>
              <a:t>متن(فارسی/انگلیسی)</a:t>
            </a:r>
            <a:endParaRPr lang="en-US" sz="2000" dirty="0">
              <a:cs typeface="B Nazanin" panose="00000400000000000000" pitchFamily="2" charset="-78"/>
            </a:endParaRPr>
          </a:p>
        </p:txBody>
      </p:sp>
      <p:sp>
        <p:nvSpPr>
          <p:cNvPr id="12" name="Rectangle 11"/>
          <p:cNvSpPr/>
          <p:nvPr/>
        </p:nvSpPr>
        <p:spPr>
          <a:xfrm>
            <a:off x="-324544" y="6550223"/>
            <a:ext cx="658308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7" name="Picture 6">
            <a:extLst>
              <a:ext uri="{FF2B5EF4-FFF2-40B4-BE49-F238E27FC236}">
                <a16:creationId xmlns:a16="http://schemas.microsoft.com/office/drawing/2014/main" id="{5FB34AC9-02D0-30F0-EBAD-9C2F9366E6BB}"/>
              </a:ext>
            </a:extLst>
          </p:cNvPr>
          <p:cNvPicPr>
            <a:picLocks noChangeAspect="1"/>
          </p:cNvPicPr>
          <p:nvPr/>
        </p:nvPicPr>
        <p:blipFill>
          <a:blip r:embed="rId2"/>
          <a:stretch>
            <a:fillRect/>
          </a:stretch>
        </p:blipFill>
        <p:spPr>
          <a:xfrm>
            <a:off x="539552" y="3215059"/>
            <a:ext cx="7560840"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F98FC-A7E6-E749-5419-21A13AE9F6B2}"/>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AE6B4FC9-D7B3-6882-40D6-6D59AC0CD993}"/>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F49F0758-05E5-1CD2-D9FA-E3477BE30F46}"/>
              </a:ext>
            </a:extLst>
          </p:cNvPr>
          <p:cNvSpPr/>
          <p:nvPr/>
        </p:nvSpPr>
        <p:spPr>
          <a:xfrm>
            <a:off x="971600" y="1808967"/>
            <a:ext cx="7453488" cy="1138773"/>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تحلیل احساس ورودی‌ها</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a:p>
            <a:pPr marL="742950" marR="0" lvl="1"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تصویر(چهره)</a:t>
            </a:r>
            <a:endParaRPr kumimoji="0" lang="en-US"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sp>
        <p:nvSpPr>
          <p:cNvPr id="12" name="Rectangle 11">
            <a:extLst>
              <a:ext uri="{FF2B5EF4-FFF2-40B4-BE49-F238E27FC236}">
                <a16:creationId xmlns:a16="http://schemas.microsoft.com/office/drawing/2014/main" id="{970AD308-92A6-2178-57E5-17E9BF58E7E7}"/>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B2AFA158-D564-1BB5-3F6F-08D94BE9A874}"/>
              </a:ext>
            </a:extLst>
          </p:cNvPr>
          <p:cNvPicPr>
            <a:picLocks noChangeAspect="1"/>
          </p:cNvPicPr>
          <p:nvPr/>
        </p:nvPicPr>
        <p:blipFill>
          <a:blip r:embed="rId2"/>
          <a:stretch>
            <a:fillRect/>
          </a:stretch>
        </p:blipFill>
        <p:spPr>
          <a:xfrm>
            <a:off x="971600" y="1916832"/>
            <a:ext cx="3672408" cy="4448268"/>
          </a:xfrm>
          <a:prstGeom prst="rect">
            <a:avLst/>
          </a:prstGeom>
        </p:spPr>
      </p:pic>
      <p:pic>
        <p:nvPicPr>
          <p:cNvPr id="8" name="Picture 7">
            <a:extLst>
              <a:ext uri="{FF2B5EF4-FFF2-40B4-BE49-F238E27FC236}">
                <a16:creationId xmlns:a16="http://schemas.microsoft.com/office/drawing/2014/main" id="{C9E8C2D9-3903-C052-622D-F3CD8D331E3F}"/>
              </a:ext>
            </a:extLst>
          </p:cNvPr>
          <p:cNvPicPr>
            <a:picLocks noChangeAspect="1"/>
          </p:cNvPicPr>
          <p:nvPr/>
        </p:nvPicPr>
        <p:blipFill>
          <a:blip r:embed="rId3"/>
          <a:stretch>
            <a:fillRect/>
          </a:stretch>
        </p:blipFill>
        <p:spPr>
          <a:xfrm>
            <a:off x="4698344" y="3140436"/>
            <a:ext cx="3726744" cy="2088763"/>
          </a:xfrm>
          <a:prstGeom prst="rect">
            <a:avLst/>
          </a:prstGeom>
        </p:spPr>
      </p:pic>
    </p:spTree>
    <p:extLst>
      <p:ext uri="{BB962C8B-B14F-4D97-AF65-F5344CB8AC3E}">
        <p14:creationId xmlns:p14="http://schemas.microsoft.com/office/powerpoint/2010/main" val="11100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034AE-FD6B-8B86-FA64-025B1A32DB99}"/>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A91BAF67-9BEB-F89E-7FA8-409B63088ADC}"/>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8F3BD5D3-D1BB-C51F-27BC-30A757AF9C86}"/>
              </a:ext>
            </a:extLst>
          </p:cNvPr>
          <p:cNvSpPr/>
          <p:nvPr/>
        </p:nvSpPr>
        <p:spPr>
          <a:xfrm>
            <a:off x="971600" y="1808967"/>
            <a:ext cx="7453488" cy="1138773"/>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تحلیل احساس ورودی‌ها</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a:p>
            <a:pPr marL="742950" marR="0" lvl="1"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صوت(ویس)</a:t>
            </a:r>
            <a:endParaRPr kumimoji="0" lang="en-US"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sp>
        <p:nvSpPr>
          <p:cNvPr id="12" name="Rectangle 11">
            <a:extLst>
              <a:ext uri="{FF2B5EF4-FFF2-40B4-BE49-F238E27FC236}">
                <a16:creationId xmlns:a16="http://schemas.microsoft.com/office/drawing/2014/main" id="{B11D540C-830C-068F-FCE8-C83CE554623C}"/>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9C1E07AA-71DB-566D-325E-0F8FABD1571F}"/>
              </a:ext>
            </a:extLst>
          </p:cNvPr>
          <p:cNvPicPr>
            <a:picLocks noChangeAspect="1"/>
          </p:cNvPicPr>
          <p:nvPr/>
        </p:nvPicPr>
        <p:blipFill>
          <a:blip r:embed="rId2"/>
          <a:stretch>
            <a:fillRect/>
          </a:stretch>
        </p:blipFill>
        <p:spPr>
          <a:xfrm>
            <a:off x="359532" y="3162458"/>
            <a:ext cx="8424936" cy="842606"/>
          </a:xfrm>
          <a:prstGeom prst="rect">
            <a:avLst/>
          </a:prstGeom>
        </p:spPr>
      </p:pic>
      <p:pic>
        <p:nvPicPr>
          <p:cNvPr id="8" name="Picture 7">
            <a:extLst>
              <a:ext uri="{FF2B5EF4-FFF2-40B4-BE49-F238E27FC236}">
                <a16:creationId xmlns:a16="http://schemas.microsoft.com/office/drawing/2014/main" id="{58A04E1F-8534-B60E-5C9A-01DA5E53FDCB}"/>
              </a:ext>
            </a:extLst>
          </p:cNvPr>
          <p:cNvPicPr>
            <a:picLocks noChangeAspect="1"/>
          </p:cNvPicPr>
          <p:nvPr/>
        </p:nvPicPr>
        <p:blipFill>
          <a:blip r:embed="rId3"/>
          <a:stretch>
            <a:fillRect/>
          </a:stretch>
        </p:blipFill>
        <p:spPr>
          <a:xfrm>
            <a:off x="359532" y="4138257"/>
            <a:ext cx="3124636" cy="1400370"/>
          </a:xfrm>
          <a:prstGeom prst="rect">
            <a:avLst/>
          </a:prstGeom>
        </p:spPr>
      </p:pic>
      <p:sp>
        <p:nvSpPr>
          <p:cNvPr id="10" name="TextBox 9">
            <a:extLst>
              <a:ext uri="{FF2B5EF4-FFF2-40B4-BE49-F238E27FC236}">
                <a16:creationId xmlns:a16="http://schemas.microsoft.com/office/drawing/2014/main" id="{367F955C-E2C8-C94B-25B8-E3CEB0DB0273}"/>
              </a:ext>
            </a:extLst>
          </p:cNvPr>
          <p:cNvSpPr txBox="1"/>
          <p:nvPr/>
        </p:nvSpPr>
        <p:spPr>
          <a:xfrm>
            <a:off x="3635896" y="4330610"/>
            <a:ext cx="4680520" cy="1015663"/>
          </a:xfrm>
          <a:prstGeom prst="rect">
            <a:avLst/>
          </a:prstGeom>
          <a:noFill/>
        </p:spPr>
        <p:txBody>
          <a:bodyPr wrap="square">
            <a:spAutoFit/>
          </a:bodyPr>
          <a:lstStyle/>
          <a:p>
            <a:pPr lvl="1" algn="just" rtl="1">
              <a:defRPr/>
            </a:pPr>
            <a:r>
              <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در ادامه احساس تحلیل شده توسط مدل‌های یادگیری، به </a:t>
            </a:r>
            <a:r>
              <a:rPr lang="fa-IR" sz="2000" dirty="0">
                <a:solidFill>
                  <a:srgbClr val="000000"/>
                </a:solidFill>
                <a:cs typeface="B Nazanin" panose="00000400000000000000" pitchFamily="2" charset="-78"/>
              </a:rPr>
              <a:t>کمک سیستم مبتنی بر قانون </a:t>
            </a:r>
            <a:r>
              <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تئوری آهنگسازی سبب تولید موسیقی نهایی می‌شود.</a:t>
            </a:r>
            <a:endParaRPr kumimoji="0" lang="en-US"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spTree>
    <p:extLst>
      <p:ext uri="{BB962C8B-B14F-4D97-AF65-F5344CB8AC3E}">
        <p14:creationId xmlns:p14="http://schemas.microsoft.com/office/powerpoint/2010/main" val="284374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7E67D-3D9E-6F6A-3902-A89515B3D3E4}"/>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AB797C23-6687-3B39-3317-495CB1CABC7B}"/>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2574D6E0-1FEE-C50F-4D02-A201705CEC19}"/>
              </a:ext>
            </a:extLst>
          </p:cNvPr>
          <p:cNvSpPr/>
          <p:nvPr/>
        </p:nvSpPr>
        <p:spPr>
          <a:xfrm>
            <a:off x="934935" y="1650238"/>
            <a:ext cx="7453488" cy="830997"/>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جریان آنالیز داده‌ی ورودی</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a:extLst>
              <a:ext uri="{FF2B5EF4-FFF2-40B4-BE49-F238E27FC236}">
                <a16:creationId xmlns:a16="http://schemas.microsoft.com/office/drawing/2014/main" id="{0820982A-E381-68C6-C1EA-6C99E6D40D2B}"/>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021643BD-BDC2-8BAA-96D4-DC263EFA4C73}"/>
              </a:ext>
            </a:extLst>
          </p:cNvPr>
          <p:cNvPicPr>
            <a:picLocks noChangeAspect="1"/>
          </p:cNvPicPr>
          <p:nvPr/>
        </p:nvPicPr>
        <p:blipFill>
          <a:blip r:embed="rId2"/>
          <a:stretch>
            <a:fillRect/>
          </a:stretch>
        </p:blipFill>
        <p:spPr>
          <a:xfrm>
            <a:off x="755577" y="2132856"/>
            <a:ext cx="5881291" cy="4248472"/>
          </a:xfrm>
          <a:prstGeom prst="rect">
            <a:avLst/>
          </a:prstGeom>
        </p:spPr>
      </p:pic>
    </p:spTree>
    <p:extLst>
      <p:ext uri="{BB962C8B-B14F-4D97-AF65-F5344CB8AC3E}">
        <p14:creationId xmlns:p14="http://schemas.microsoft.com/office/powerpoint/2010/main" val="234987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5C584-3D6E-5C21-029D-72E99AD6A90C}"/>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429F46D4-6F73-646A-0697-81AB4FBC1A9C}"/>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8193AF94-DDA4-DBB9-AB27-991283269A7F}"/>
              </a:ext>
            </a:extLst>
          </p:cNvPr>
          <p:cNvSpPr/>
          <p:nvPr/>
        </p:nvSpPr>
        <p:spPr>
          <a:xfrm>
            <a:off x="934935" y="1650238"/>
            <a:ext cx="7453488" cy="830997"/>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زیرسیستم‌های</a:t>
            </a:r>
            <a:r>
              <a:rPr kumimoji="0" lang="fa-IR" sz="2400" b="1" i="0" u="none" strike="noStrike" kern="1200" cap="none" spc="0" normalizeH="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تولید موسیقی</a:t>
            </a:r>
            <a:endPar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a:extLst>
              <a:ext uri="{FF2B5EF4-FFF2-40B4-BE49-F238E27FC236}">
                <a16:creationId xmlns:a16="http://schemas.microsoft.com/office/drawing/2014/main" id="{1AEA1F73-9406-2262-AA82-13A50CA638AB}"/>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8" name="Picture 7">
            <a:extLst>
              <a:ext uri="{FF2B5EF4-FFF2-40B4-BE49-F238E27FC236}">
                <a16:creationId xmlns:a16="http://schemas.microsoft.com/office/drawing/2014/main" id="{CAAD861B-E000-84D1-A798-DFA216BFD50F}"/>
              </a:ext>
            </a:extLst>
          </p:cNvPr>
          <p:cNvPicPr>
            <a:picLocks noChangeAspect="1"/>
          </p:cNvPicPr>
          <p:nvPr/>
        </p:nvPicPr>
        <p:blipFill>
          <a:blip r:embed="rId2"/>
          <a:stretch>
            <a:fillRect/>
          </a:stretch>
        </p:blipFill>
        <p:spPr>
          <a:xfrm>
            <a:off x="323528" y="2636912"/>
            <a:ext cx="5513674" cy="3632538"/>
          </a:xfrm>
          <a:prstGeom prst="rect">
            <a:avLst/>
          </a:prstGeom>
        </p:spPr>
      </p:pic>
      <p:pic>
        <p:nvPicPr>
          <p:cNvPr id="4" name="Picture 3">
            <a:extLst>
              <a:ext uri="{FF2B5EF4-FFF2-40B4-BE49-F238E27FC236}">
                <a16:creationId xmlns:a16="http://schemas.microsoft.com/office/drawing/2014/main" id="{921D6A0D-8FE7-1213-9E56-A079532A83D0}"/>
              </a:ext>
            </a:extLst>
          </p:cNvPr>
          <p:cNvPicPr>
            <a:picLocks noChangeAspect="1"/>
          </p:cNvPicPr>
          <p:nvPr/>
        </p:nvPicPr>
        <p:blipFill>
          <a:blip r:embed="rId3"/>
          <a:stretch>
            <a:fillRect/>
          </a:stretch>
        </p:blipFill>
        <p:spPr>
          <a:xfrm>
            <a:off x="5940152" y="2636912"/>
            <a:ext cx="2664296" cy="2448272"/>
          </a:xfrm>
          <a:prstGeom prst="rect">
            <a:avLst/>
          </a:prstGeom>
        </p:spPr>
      </p:pic>
      <p:sp>
        <p:nvSpPr>
          <p:cNvPr id="14" name="TextBox 13">
            <a:extLst>
              <a:ext uri="{FF2B5EF4-FFF2-40B4-BE49-F238E27FC236}">
                <a16:creationId xmlns:a16="http://schemas.microsoft.com/office/drawing/2014/main" id="{0EF33567-05D4-1916-169A-A2BDE6D67F06}"/>
              </a:ext>
            </a:extLst>
          </p:cNvPr>
          <p:cNvSpPr txBox="1"/>
          <p:nvPr/>
        </p:nvSpPr>
        <p:spPr>
          <a:xfrm>
            <a:off x="1604201" y="2342735"/>
            <a:ext cx="2952328" cy="276999"/>
          </a:xfrm>
          <a:prstGeom prst="rect">
            <a:avLst/>
          </a:prstGeom>
          <a:solidFill>
            <a:schemeClr val="bg1">
              <a:lumMod val="9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rule-based MIDI music generation engine</a:t>
            </a:r>
            <a:r>
              <a:rPr kumimoji="0" lang="fa-IR"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660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2117E-9119-6E57-93FB-D9F0542C98DD}"/>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082D5A5E-554C-9FF4-0BA2-D30816461EAD}"/>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64431E58-DC3B-50A4-4BD8-86BCA323BC21}"/>
              </a:ext>
            </a:extLst>
          </p:cNvPr>
          <p:cNvSpPr/>
          <p:nvPr/>
        </p:nvSpPr>
        <p:spPr>
          <a:xfrm>
            <a:off x="934935" y="1650238"/>
            <a:ext cx="7453488" cy="830997"/>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ساختار تولید موسیقی</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a:extLst>
              <a:ext uri="{FF2B5EF4-FFF2-40B4-BE49-F238E27FC236}">
                <a16:creationId xmlns:a16="http://schemas.microsoft.com/office/drawing/2014/main" id="{39C460DC-4D49-E184-39C0-665A2065FA29}"/>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A3233D1A-C37A-ADCB-3767-84D7D3E3971B}"/>
              </a:ext>
            </a:extLst>
          </p:cNvPr>
          <p:cNvPicPr>
            <a:picLocks noChangeAspect="1"/>
          </p:cNvPicPr>
          <p:nvPr/>
        </p:nvPicPr>
        <p:blipFill>
          <a:blip r:embed="rId2"/>
          <a:stretch>
            <a:fillRect/>
          </a:stretch>
        </p:blipFill>
        <p:spPr>
          <a:xfrm>
            <a:off x="359532" y="2646057"/>
            <a:ext cx="5976664" cy="3739344"/>
          </a:xfrm>
          <a:prstGeom prst="rect">
            <a:avLst/>
          </a:prstGeom>
        </p:spPr>
      </p:pic>
      <p:pic>
        <p:nvPicPr>
          <p:cNvPr id="10" name="Picture 9">
            <a:extLst>
              <a:ext uri="{FF2B5EF4-FFF2-40B4-BE49-F238E27FC236}">
                <a16:creationId xmlns:a16="http://schemas.microsoft.com/office/drawing/2014/main" id="{0BF21C85-84DC-EC24-3CDD-C1E4226DEA76}"/>
              </a:ext>
            </a:extLst>
          </p:cNvPr>
          <p:cNvPicPr>
            <a:picLocks noChangeAspect="1"/>
          </p:cNvPicPr>
          <p:nvPr/>
        </p:nvPicPr>
        <p:blipFill>
          <a:blip r:embed="rId3"/>
          <a:stretch>
            <a:fillRect/>
          </a:stretch>
        </p:blipFill>
        <p:spPr>
          <a:xfrm>
            <a:off x="1187624" y="1850007"/>
            <a:ext cx="3096344" cy="1343903"/>
          </a:xfrm>
          <a:prstGeom prst="rect">
            <a:avLst/>
          </a:prstGeom>
        </p:spPr>
      </p:pic>
      <p:sp>
        <p:nvSpPr>
          <p:cNvPr id="16" name="TextBox 15">
            <a:extLst>
              <a:ext uri="{FF2B5EF4-FFF2-40B4-BE49-F238E27FC236}">
                <a16:creationId xmlns:a16="http://schemas.microsoft.com/office/drawing/2014/main" id="{3CF96568-1B51-499A-E417-BB89D79C1EFF}"/>
              </a:ext>
            </a:extLst>
          </p:cNvPr>
          <p:cNvSpPr txBox="1"/>
          <p:nvPr/>
        </p:nvSpPr>
        <p:spPr>
          <a:xfrm>
            <a:off x="2177245" y="1623925"/>
            <a:ext cx="1117102" cy="230832"/>
          </a:xfrm>
          <a:prstGeom prst="rect">
            <a:avLst/>
          </a:prstGeom>
          <a:solidFill>
            <a:schemeClr val="bg1">
              <a:lumMod val="95000"/>
            </a:schemeClr>
          </a:solidFill>
        </p:spPr>
        <p:txBody>
          <a:bodyPr wrap="square">
            <a:spAutoFit/>
          </a:bodyPr>
          <a:lstStyle/>
          <a:p>
            <a:r>
              <a:rPr lang="en-US" sz="900" b="1" dirty="0">
                <a:latin typeface="Times New Roman" panose="02020603050405020304" pitchFamily="18" charset="0"/>
                <a:cs typeface="Times New Roman" panose="02020603050405020304" pitchFamily="18" charset="0"/>
              </a:rPr>
              <a:t>EMO_PROFILE</a:t>
            </a:r>
            <a:r>
              <a:rPr lang="fa-IR" sz="900" b="1" dirty="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2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816938" y="315313"/>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نتایج</a:t>
            </a:r>
            <a:endParaRPr lang="en-US" sz="4400" b="1" dirty="0">
              <a:ln w="10541" cmpd="sng">
                <a:solidFill>
                  <a:srgbClr val="FFCD2F"/>
                </a:solidFill>
                <a:prstDash val="solid"/>
              </a:ln>
              <a:solidFill>
                <a:schemeClr val="tx2">
                  <a:lumMod val="95000"/>
                  <a:lumOff val="5000"/>
                </a:schemeClr>
              </a:solidFill>
              <a:cs typeface="B Nazanin" pitchFamily="2" charset="-78"/>
            </a:endParaRPr>
          </a:p>
        </p:txBody>
      </p:sp>
      <p:sp>
        <p:nvSpPr>
          <p:cNvPr id="2" name="Rectangle 1"/>
          <p:cNvSpPr/>
          <p:nvPr/>
        </p:nvSpPr>
        <p:spPr>
          <a:xfrm>
            <a:off x="992627" y="1713246"/>
            <a:ext cx="7182544" cy="400110"/>
          </a:xfrm>
          <a:prstGeom prst="rect">
            <a:avLst/>
          </a:prstGeom>
        </p:spPr>
        <p:txBody>
          <a:bodyPr wrap="square">
            <a:spAutoFit/>
          </a:bodyPr>
          <a:lstStyle/>
          <a:p>
            <a:pPr marL="285750" indent="-285750" algn="r" rtl="1">
              <a:buFont typeface="Wingdings" panose="05000000000000000000" pitchFamily="2" charset="2"/>
              <a:buChar char="v"/>
            </a:pPr>
            <a:r>
              <a:rPr lang="fa-IR" sz="2000" dirty="0">
                <a:latin typeface="Calibri" panose="020F0502020204030204" pitchFamily="34" charset="0"/>
                <a:ea typeface="Calibri" panose="020F0502020204030204" pitchFamily="34" charset="0"/>
                <a:cs typeface="B Nazanin" panose="00000400000000000000" pitchFamily="2" charset="-78"/>
              </a:rPr>
              <a:t>رابط کاربری:</a:t>
            </a:r>
          </a:p>
        </p:txBody>
      </p:sp>
      <p:sp>
        <p:nvSpPr>
          <p:cNvPr id="13" name="Rectangle 12"/>
          <p:cNvSpPr/>
          <p:nvPr/>
        </p:nvSpPr>
        <p:spPr>
          <a:xfrm>
            <a:off x="-324544" y="6550223"/>
            <a:ext cx="658308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33BD0161-B955-30AD-D782-5BCCDB1D7765}"/>
              </a:ext>
            </a:extLst>
          </p:cNvPr>
          <p:cNvPicPr>
            <a:picLocks noChangeAspect="1"/>
          </p:cNvPicPr>
          <p:nvPr/>
        </p:nvPicPr>
        <p:blipFill>
          <a:blip r:embed="rId3"/>
          <a:stretch>
            <a:fillRect/>
          </a:stretch>
        </p:blipFill>
        <p:spPr>
          <a:xfrm>
            <a:off x="467544" y="2431168"/>
            <a:ext cx="7848872" cy="2870039"/>
          </a:xfrm>
          <a:prstGeom prst="rect">
            <a:avLst/>
          </a:prstGeom>
        </p:spPr>
      </p:pic>
    </p:spTree>
    <p:extLst>
      <p:ext uri="{BB962C8B-B14F-4D97-AF65-F5344CB8AC3E}">
        <p14:creationId xmlns:p14="http://schemas.microsoft.com/office/powerpoint/2010/main" val="40260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D2FB-ADFE-2A2D-6CC2-DCDE30305D0C}"/>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2B00ADA7-0E77-29B0-14C8-5BA30CE24C50}"/>
              </a:ext>
            </a:extLst>
          </p:cNvPr>
          <p:cNvSpPr/>
          <p:nvPr/>
        </p:nvSpPr>
        <p:spPr>
          <a:xfrm>
            <a:off x="2816938" y="315313"/>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نتایج</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2" name="Rectangle 1">
            <a:extLst>
              <a:ext uri="{FF2B5EF4-FFF2-40B4-BE49-F238E27FC236}">
                <a16:creationId xmlns:a16="http://schemas.microsoft.com/office/drawing/2014/main" id="{7E1B815B-B870-EF35-309B-852825792707}"/>
              </a:ext>
            </a:extLst>
          </p:cNvPr>
          <p:cNvSpPr/>
          <p:nvPr/>
        </p:nvSpPr>
        <p:spPr>
          <a:xfrm>
            <a:off x="992627" y="1713246"/>
            <a:ext cx="7182544" cy="400110"/>
          </a:xfrm>
          <a:prstGeom prst="rect">
            <a:avLst/>
          </a:prstGeom>
        </p:spPr>
        <p:txBody>
          <a:bodyPr wrap="square">
            <a:spAutoFit/>
          </a:bodyPr>
          <a:lstStyle/>
          <a:p>
            <a:pPr marL="285750" marR="0" lvl="0" indent="-285750" algn="r" defTabSz="914400" rtl="1" eaLnBrk="1" fontAlgn="base" latinLnBrk="0" hangingPunct="1">
              <a:lnSpc>
                <a:spcPct val="100000"/>
              </a:lnSpc>
              <a:spcBef>
                <a:spcPct val="0"/>
              </a:spcBef>
              <a:spcAft>
                <a:spcPct val="0"/>
              </a:spcAft>
              <a:buClrTx/>
              <a:buSzTx/>
              <a:buFont typeface="Wingdings" panose="05000000000000000000" pitchFamily="2" charset="2"/>
              <a:buChar char="v"/>
              <a:tabLst/>
              <a:defRPr/>
            </a:pPr>
            <a:r>
              <a:rPr lang="fa-IR" sz="2000" noProof="0" dirty="0">
                <a:solidFill>
                  <a:srgbClr val="000000"/>
                </a:solidFill>
                <a:latin typeface="Calibri" panose="020F0502020204030204" pitchFamily="34" charset="0"/>
                <a:cs typeface="B Nazanin" panose="00000400000000000000" pitchFamily="2" charset="-78"/>
              </a:rPr>
              <a:t>فرمت صوتی مبتنی بر نمونه</a:t>
            </a:r>
            <a:r>
              <a:rPr lang="fa-IR" noProof="0" dirty="0">
                <a:solidFill>
                  <a:srgbClr val="000000"/>
                </a:solidFill>
                <a:latin typeface="Times New Roman" panose="02020603050405020304" pitchFamily="18" charset="0"/>
                <a:cs typeface="Times New Roman" panose="02020603050405020304" pitchFamily="18" charset="0"/>
              </a:rPr>
              <a:t>(</a:t>
            </a:r>
            <a:r>
              <a:rPr lang="en-US" noProof="0" dirty="0">
                <a:solidFill>
                  <a:srgbClr val="000000"/>
                </a:solidFill>
                <a:latin typeface="Times New Roman" panose="02020603050405020304" pitchFamily="18" charset="0"/>
                <a:cs typeface="Times New Roman" panose="02020603050405020304" pitchFamily="18" charset="0"/>
              </a:rPr>
              <a:t>SF2</a:t>
            </a:r>
            <a:r>
              <a:rPr lang="fa-IR" noProof="0" dirty="0">
                <a:solidFill>
                  <a:srgbClr val="000000"/>
                </a:solidFill>
                <a:latin typeface="Times New Roman" panose="02020603050405020304" pitchFamily="18" charset="0"/>
                <a:cs typeface="Times New Roman" panose="02020603050405020304" pitchFamily="18" charset="0"/>
              </a:rPr>
              <a:t>)</a:t>
            </a:r>
            <a:r>
              <a:rPr lang="fa-IR" sz="2000" noProof="0" dirty="0">
                <a:solidFill>
                  <a:srgbClr val="000000"/>
                </a:solidFill>
                <a:latin typeface="Calibri" panose="020F0502020204030204" pitchFamily="34" charset="0"/>
                <a:cs typeface="B Nazanin" panose="00000400000000000000" pitchFamily="2" charset="-78"/>
              </a:rPr>
              <a:t>:</a:t>
            </a: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3" name="Rectangle 12">
            <a:extLst>
              <a:ext uri="{FF2B5EF4-FFF2-40B4-BE49-F238E27FC236}">
                <a16:creationId xmlns:a16="http://schemas.microsoft.com/office/drawing/2014/main" id="{2C0D6371-DD45-F29C-0769-74AF22DD7CAE}"/>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ADB48EC0-7010-6592-629A-E6D813F92952}"/>
              </a:ext>
            </a:extLst>
          </p:cNvPr>
          <p:cNvPicPr>
            <a:picLocks noChangeAspect="1"/>
          </p:cNvPicPr>
          <p:nvPr/>
        </p:nvPicPr>
        <p:blipFill>
          <a:blip r:embed="rId3"/>
          <a:stretch>
            <a:fillRect/>
          </a:stretch>
        </p:blipFill>
        <p:spPr>
          <a:xfrm>
            <a:off x="539552" y="2321609"/>
            <a:ext cx="6948264" cy="3555663"/>
          </a:xfrm>
          <a:prstGeom prst="rect">
            <a:avLst/>
          </a:prstGeom>
        </p:spPr>
      </p:pic>
    </p:spTree>
    <p:extLst>
      <p:ext uri="{BB962C8B-B14F-4D97-AF65-F5344CB8AC3E}">
        <p14:creationId xmlns:p14="http://schemas.microsoft.com/office/powerpoint/2010/main" val="335239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9DA55-98A7-A4C7-EA46-4C8E88C82973}"/>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9BFA4DFD-314D-D727-9AB6-26397DDC8AD5}"/>
              </a:ext>
            </a:extLst>
          </p:cNvPr>
          <p:cNvSpPr/>
          <p:nvPr/>
        </p:nvSpPr>
        <p:spPr>
          <a:xfrm>
            <a:off x="2816938" y="315313"/>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نتایج</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2" name="Rectangle 1">
            <a:extLst>
              <a:ext uri="{FF2B5EF4-FFF2-40B4-BE49-F238E27FC236}">
                <a16:creationId xmlns:a16="http://schemas.microsoft.com/office/drawing/2014/main" id="{14A734CD-0FB3-91C8-19DF-1DC6B38613CB}"/>
              </a:ext>
            </a:extLst>
          </p:cNvPr>
          <p:cNvSpPr/>
          <p:nvPr/>
        </p:nvSpPr>
        <p:spPr>
          <a:xfrm>
            <a:off x="1629786" y="1628800"/>
            <a:ext cx="7182544" cy="707886"/>
          </a:xfrm>
          <a:prstGeom prst="rect">
            <a:avLst/>
          </a:prstGeom>
        </p:spPr>
        <p:txBody>
          <a:bodyPr wrap="square">
            <a:spAutoFit/>
          </a:bodyPr>
          <a:lstStyle/>
          <a:p>
            <a:pPr marL="285750" lvl="0" indent="-285750" algn="just" rtl="1">
              <a:buFont typeface="Wingdings" panose="05000000000000000000" pitchFamily="2" charset="2"/>
              <a:buChar char="v"/>
              <a:defRPr/>
            </a:pPr>
            <a:r>
              <a:rPr lang="fa-IR" sz="2000" b="1" dirty="0">
                <a:solidFill>
                  <a:srgbClr val="000000"/>
                </a:solidFill>
                <a:latin typeface="Calibri" panose="020F0502020204030204" pitchFamily="34" charset="0"/>
                <a:ea typeface="Calibri" panose="020F0502020204030204" pitchFamily="34" charset="0"/>
                <a:cs typeface="B Nazanin" panose="00000400000000000000" pitchFamily="2" charset="-78"/>
              </a:rPr>
              <a:t>ارزیابی: </a:t>
            </a:r>
            <a:r>
              <a:rPr lang="fa-IR" sz="2000" dirty="0">
                <a:solidFill>
                  <a:srgbClr val="000000"/>
                </a:solidFill>
                <a:latin typeface="Calibri" panose="020F0502020204030204" pitchFamily="34" charset="0"/>
                <a:ea typeface="Calibri" panose="020F0502020204030204" pitchFamily="34" charset="0"/>
                <a:cs typeface="B Nazanin" panose="00000400000000000000" pitchFamily="2" charset="-78"/>
              </a:rPr>
              <a:t>این سیستم میزان تطابق موسیقی تولید شده با پارامترهای احساسی هدف و محدودیت‌های نظریه موسیقی را کمّی می‌کند.</a:t>
            </a: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3" name="Rectangle 12">
            <a:extLst>
              <a:ext uri="{FF2B5EF4-FFF2-40B4-BE49-F238E27FC236}">
                <a16:creationId xmlns:a16="http://schemas.microsoft.com/office/drawing/2014/main" id="{A2BF1091-8DA5-82E9-6560-36F9B7423319}"/>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5" name="Picture 4">
            <a:extLst>
              <a:ext uri="{FF2B5EF4-FFF2-40B4-BE49-F238E27FC236}">
                <a16:creationId xmlns:a16="http://schemas.microsoft.com/office/drawing/2014/main" id="{1623ACD9-7D4A-C40C-B1A7-561F1BBAD9DF}"/>
              </a:ext>
            </a:extLst>
          </p:cNvPr>
          <p:cNvPicPr>
            <a:picLocks noChangeAspect="1"/>
          </p:cNvPicPr>
          <p:nvPr/>
        </p:nvPicPr>
        <p:blipFill>
          <a:blip r:embed="rId3"/>
          <a:stretch>
            <a:fillRect/>
          </a:stretch>
        </p:blipFill>
        <p:spPr>
          <a:xfrm>
            <a:off x="467544" y="2420888"/>
            <a:ext cx="6663690" cy="3641155"/>
          </a:xfrm>
          <a:prstGeom prst="rect">
            <a:avLst/>
          </a:prstGeom>
        </p:spPr>
      </p:pic>
    </p:spTree>
    <p:extLst>
      <p:ext uri="{BB962C8B-B14F-4D97-AF65-F5344CB8AC3E}">
        <p14:creationId xmlns:p14="http://schemas.microsoft.com/office/powerpoint/2010/main" val="129794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811962" y="332656"/>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سرفصل مطالب</a:t>
            </a:r>
            <a:endParaRPr lang="en-US" sz="4400" b="1" dirty="0">
              <a:ln w="10541" cmpd="sng">
                <a:solidFill>
                  <a:srgbClr val="FFCD2F"/>
                </a:solidFill>
                <a:prstDash val="solid"/>
              </a:ln>
              <a:solidFill>
                <a:schemeClr val="tx2">
                  <a:lumMod val="95000"/>
                  <a:lumOff val="5000"/>
                </a:schemeClr>
              </a:solidFill>
              <a:effectLst>
                <a:outerShdw blurRad="25500" dist="23000" dir="7020000" algn="tl">
                  <a:srgbClr val="000000">
                    <a:alpha val="50000"/>
                  </a:srgbClr>
                </a:outerShdw>
              </a:effectLst>
              <a:cs typeface="B Nazanin" pitchFamily="2" charset="-78"/>
            </a:endParaRPr>
          </a:p>
        </p:txBody>
      </p:sp>
      <p:sp>
        <p:nvSpPr>
          <p:cNvPr id="15" name="Rectangle 14"/>
          <p:cNvSpPr/>
          <p:nvPr/>
        </p:nvSpPr>
        <p:spPr>
          <a:xfrm>
            <a:off x="1259632" y="1595021"/>
            <a:ext cx="5041677" cy="5262979"/>
          </a:xfrm>
          <a:prstGeom prst="rect">
            <a:avLst/>
          </a:prstGeom>
        </p:spPr>
        <p:txBody>
          <a:bodyPr wrap="square">
            <a:spAutoFit/>
          </a:bodyPr>
          <a:lstStyle/>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مقدمه(مسئله و انگیزه)</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مفاهیم</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شرح پروژه</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نتایج</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جمع بندی</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a:p>
            <a:pPr marL="465138" indent="-355600" algn="r" rtl="1">
              <a:buClr>
                <a:srgbClr val="FFCD2F"/>
              </a:buClr>
              <a:buFont typeface="Wingdings" pitchFamily="2" charset="2"/>
              <a:buChar char=""/>
              <a:defRPr/>
            </a:pPr>
            <a:r>
              <a:rPr lang="fa-IR" sz="2800" dirty="0">
                <a:solidFill>
                  <a:schemeClr val="tx2">
                    <a:lumMod val="95000"/>
                    <a:lumOff val="5000"/>
                  </a:schemeClr>
                </a:solidFill>
                <a:latin typeface="Times New Roman" pitchFamily="18" charset="0"/>
                <a:cs typeface="B Nazanin" pitchFamily="2" charset="-78"/>
              </a:rPr>
              <a:t>پاسخگویی به سوالات</a:t>
            </a:r>
          </a:p>
          <a:p>
            <a:pPr marL="465138" indent="-355600" algn="r" rtl="1">
              <a:buClr>
                <a:srgbClr val="FFCD2F"/>
              </a:buClr>
              <a:buFont typeface="Wingdings" pitchFamily="2" charset="2"/>
              <a:buChar char=""/>
              <a:defRPr/>
            </a:pPr>
            <a:endParaRPr lang="fa-IR" sz="2800" dirty="0">
              <a:solidFill>
                <a:schemeClr val="tx2">
                  <a:lumMod val="95000"/>
                  <a:lumOff val="5000"/>
                </a:schemeClr>
              </a:solidFill>
              <a:latin typeface="Times New Roman" pitchFamily="18" charset="0"/>
              <a:cs typeface="B Nazanin" pitchFamily="2" charset="-78"/>
            </a:endParaRPr>
          </a:p>
        </p:txBody>
      </p:sp>
      <p:pic>
        <p:nvPicPr>
          <p:cNvPr id="2" name="Picture 1">
            <a:extLst>
              <a:ext uri="{FF2B5EF4-FFF2-40B4-BE49-F238E27FC236}">
                <a16:creationId xmlns:a16="http://schemas.microsoft.com/office/drawing/2014/main" id="{4F9F1659-B07F-59DE-0F95-B25E3ABC26A6}"/>
              </a:ext>
            </a:extLst>
          </p:cNvPr>
          <p:cNvPicPr>
            <a:picLocks noChangeAspect="1"/>
          </p:cNvPicPr>
          <p:nvPr/>
        </p:nvPicPr>
        <p:blipFill>
          <a:blip r:embed="rId2" cstate="print">
            <a:duotone>
              <a:prstClr val="black"/>
              <a:srgbClr val="FFD629">
                <a:tint val="45000"/>
                <a:satMod val="400000"/>
              </a:srgbClr>
            </a:duotone>
            <a:extLst>
              <a:ext uri="{BEBA8EAE-BF5A-486C-A8C5-ECC9F3942E4B}">
                <a14:imgProps xmlns:a14="http://schemas.microsoft.com/office/drawing/2010/main">
                  <a14:imgLayer r:embed="rId3">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6516216" y="1988840"/>
            <a:ext cx="2448272" cy="2808312"/>
          </a:xfrm>
          <a:prstGeom prst="ellipse">
            <a:avLst/>
          </a:prstGeom>
          <a:ln>
            <a:noFill/>
          </a:ln>
          <a:effectLst>
            <a:softEdge rad="112500"/>
          </a:effectLst>
        </p:spPr>
      </p:pic>
      <p:grpSp>
        <p:nvGrpSpPr>
          <p:cNvPr id="8" name="Group 3">
            <a:extLst>
              <a:ext uri="{FF2B5EF4-FFF2-40B4-BE49-F238E27FC236}">
                <a16:creationId xmlns:a16="http://schemas.microsoft.com/office/drawing/2014/main" id="{4A0BAECA-C08F-47CE-E036-BA89C7FBEAC1}"/>
              </a:ext>
            </a:extLst>
          </p:cNvPr>
          <p:cNvGrpSpPr>
            <a:grpSpLocks/>
          </p:cNvGrpSpPr>
          <p:nvPr/>
        </p:nvGrpSpPr>
        <p:grpSpPr bwMode="auto">
          <a:xfrm rot="17767955">
            <a:off x="-166972" y="2394744"/>
            <a:ext cx="4360645" cy="3229265"/>
            <a:chOff x="358345" y="933087"/>
            <a:chExt cx="11586270" cy="5919788"/>
          </a:xfrm>
        </p:grpSpPr>
        <p:grpSp>
          <p:nvGrpSpPr>
            <p:cNvPr id="9" name="Group 86">
              <a:extLst>
                <a:ext uri="{FF2B5EF4-FFF2-40B4-BE49-F238E27FC236}">
                  <a16:creationId xmlns:a16="http://schemas.microsoft.com/office/drawing/2014/main" id="{A69B7956-8186-357E-9E23-479EB2597411}"/>
                </a:ext>
              </a:extLst>
            </p:cNvPr>
            <p:cNvGrpSpPr>
              <a:grpSpLocks/>
            </p:cNvGrpSpPr>
            <p:nvPr/>
          </p:nvGrpSpPr>
          <p:grpSpPr bwMode="auto">
            <a:xfrm rot="6513247">
              <a:off x="8662476" y="2900632"/>
              <a:ext cx="1213307" cy="966312"/>
              <a:chOff x="1114944" y="4582116"/>
              <a:chExt cx="1213307" cy="966312"/>
            </a:xfrm>
          </p:grpSpPr>
          <p:sp>
            <p:nvSpPr>
              <p:cNvPr id="49" name="Freeform: Shape 48">
                <a:extLst>
                  <a:ext uri="{FF2B5EF4-FFF2-40B4-BE49-F238E27FC236}">
                    <a16:creationId xmlns:a16="http://schemas.microsoft.com/office/drawing/2014/main" id="{764C0C54-5B2F-9B8F-6A88-B18CAC0A163B}"/>
                  </a:ext>
                </a:extLst>
              </p:cNvPr>
              <p:cNvSpPr/>
              <p:nvPr/>
            </p:nvSpPr>
            <p:spPr>
              <a:xfrm rot="17539451">
                <a:off x="1331452" y="4476400"/>
                <a:ext cx="747159" cy="1204276"/>
              </a:xfrm>
              <a:custGeom>
                <a:avLst/>
                <a:gdLst>
                  <a:gd name="connsiteX0" fmla="*/ 1317784 w 1323975"/>
                  <a:gd name="connsiteY0" fmla="*/ 1857851 h 2076450"/>
                  <a:gd name="connsiteX1" fmla="*/ 1104424 w 1323975"/>
                  <a:gd name="connsiteY1" fmla="*/ 2073116 h 2076450"/>
                  <a:gd name="connsiteX2" fmla="*/ 228124 w 1323975"/>
                  <a:gd name="connsiteY2" fmla="*/ 2075974 h 2076450"/>
                  <a:gd name="connsiteX3" fmla="*/ 12859 w 1323975"/>
                  <a:gd name="connsiteY3" fmla="*/ 1862614 h 2076450"/>
                  <a:gd name="connsiteX4" fmla="*/ 7144 w 1323975"/>
                  <a:gd name="connsiteY4" fmla="*/ 225266 h 2076450"/>
                  <a:gd name="connsiteX5" fmla="*/ 220504 w 1323975"/>
                  <a:gd name="connsiteY5" fmla="*/ 10001 h 2076450"/>
                  <a:gd name="connsiteX6" fmla="*/ 1096804 w 1323975"/>
                  <a:gd name="connsiteY6" fmla="*/ 7144 h 2076450"/>
                  <a:gd name="connsiteX7" fmla="*/ 1312069 w 1323975"/>
                  <a:gd name="connsiteY7" fmla="*/ 220504 h 2076450"/>
                  <a:gd name="connsiteX8" fmla="*/ 1317784 w 1323975"/>
                  <a:gd name="connsiteY8" fmla="*/ 1857851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3975" h="2076450">
                    <a:moveTo>
                      <a:pt x="1317784" y="1857851"/>
                    </a:moveTo>
                    <a:cubicBezTo>
                      <a:pt x="1317784" y="1975961"/>
                      <a:pt x="1221581" y="2073116"/>
                      <a:pt x="1104424" y="2073116"/>
                    </a:cubicBezTo>
                    <a:lnTo>
                      <a:pt x="228124" y="2075974"/>
                    </a:lnTo>
                    <a:cubicBezTo>
                      <a:pt x="110014" y="2075974"/>
                      <a:pt x="12859" y="1979771"/>
                      <a:pt x="12859" y="1862614"/>
                    </a:cubicBezTo>
                    <a:lnTo>
                      <a:pt x="7144" y="225266"/>
                    </a:lnTo>
                    <a:cubicBezTo>
                      <a:pt x="7144" y="107156"/>
                      <a:pt x="103346" y="10954"/>
                      <a:pt x="220504" y="10001"/>
                    </a:cubicBezTo>
                    <a:lnTo>
                      <a:pt x="1096804" y="7144"/>
                    </a:lnTo>
                    <a:cubicBezTo>
                      <a:pt x="1214914" y="7144"/>
                      <a:pt x="1312069" y="103346"/>
                      <a:pt x="1312069" y="220504"/>
                    </a:cubicBezTo>
                    <a:lnTo>
                      <a:pt x="1317784" y="1857851"/>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dirty="0">
                  <a:solidFill>
                    <a:srgbClr val="000000"/>
                  </a:solidFill>
                </a:endParaRPr>
              </a:p>
            </p:txBody>
          </p:sp>
          <p:sp>
            <p:nvSpPr>
              <p:cNvPr id="50" name="Freeform: Shape 49">
                <a:extLst>
                  <a:ext uri="{FF2B5EF4-FFF2-40B4-BE49-F238E27FC236}">
                    <a16:creationId xmlns:a16="http://schemas.microsoft.com/office/drawing/2014/main" id="{A11CA56E-AA32-2770-F069-AD93CDEE6777}"/>
                  </a:ext>
                </a:extLst>
              </p:cNvPr>
              <p:cNvSpPr/>
              <p:nvPr/>
            </p:nvSpPr>
            <p:spPr>
              <a:xfrm rot="17539451">
                <a:off x="1215114" y="4718169"/>
                <a:ext cx="567249" cy="575682"/>
              </a:xfrm>
              <a:custGeom>
                <a:avLst/>
                <a:gdLst>
                  <a:gd name="connsiteX0" fmla="*/ 504352 w 1000125"/>
                  <a:gd name="connsiteY0" fmla="*/ 998699 h 1000125"/>
                  <a:gd name="connsiteX1" fmla="*/ 7147 w 1000125"/>
                  <a:gd name="connsiteY1" fmla="*/ 504352 h 1000125"/>
                  <a:gd name="connsiteX2" fmla="*/ 501494 w 1000125"/>
                  <a:gd name="connsiteY2" fmla="*/ 7147 h 1000125"/>
                  <a:gd name="connsiteX3" fmla="*/ 998699 w 1000125"/>
                  <a:gd name="connsiteY3" fmla="*/ 501494 h 1000125"/>
                  <a:gd name="connsiteX4" fmla="*/ 504352 w 1000125"/>
                  <a:gd name="connsiteY4" fmla="*/ 998699 h 1000125"/>
                  <a:gd name="connsiteX5" fmla="*/ 501494 w 1000125"/>
                  <a:gd name="connsiteY5" fmla="*/ 83347 h 1000125"/>
                  <a:gd name="connsiteX6" fmla="*/ 83347 w 1000125"/>
                  <a:gd name="connsiteY6" fmla="*/ 504352 h 1000125"/>
                  <a:gd name="connsiteX7" fmla="*/ 504352 w 1000125"/>
                  <a:gd name="connsiteY7" fmla="*/ 922499 h 1000125"/>
                  <a:gd name="connsiteX8" fmla="*/ 922499 w 1000125"/>
                  <a:gd name="connsiteY8" fmla="*/ 501494 h 1000125"/>
                  <a:gd name="connsiteX9" fmla="*/ 501494 w 1000125"/>
                  <a:gd name="connsiteY9" fmla="*/ 83347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000125">
                    <a:moveTo>
                      <a:pt x="504352" y="998699"/>
                    </a:moveTo>
                    <a:cubicBezTo>
                      <a:pt x="230984" y="999652"/>
                      <a:pt x="8099" y="777719"/>
                      <a:pt x="7147" y="504352"/>
                    </a:cubicBezTo>
                    <a:cubicBezTo>
                      <a:pt x="6194" y="230984"/>
                      <a:pt x="228127" y="8099"/>
                      <a:pt x="501494" y="7147"/>
                    </a:cubicBezTo>
                    <a:cubicBezTo>
                      <a:pt x="774862" y="6194"/>
                      <a:pt x="997747" y="228127"/>
                      <a:pt x="998699" y="501494"/>
                    </a:cubicBezTo>
                    <a:cubicBezTo>
                      <a:pt x="999652" y="774862"/>
                      <a:pt x="777719" y="997747"/>
                      <a:pt x="504352" y="998699"/>
                    </a:cubicBezTo>
                    <a:close/>
                    <a:moveTo>
                      <a:pt x="501494" y="83347"/>
                    </a:moveTo>
                    <a:cubicBezTo>
                      <a:pt x="270037" y="84299"/>
                      <a:pt x="82394" y="272894"/>
                      <a:pt x="83347" y="504352"/>
                    </a:cubicBezTo>
                    <a:cubicBezTo>
                      <a:pt x="84299" y="735809"/>
                      <a:pt x="272894" y="923452"/>
                      <a:pt x="504352" y="922499"/>
                    </a:cubicBezTo>
                    <a:cubicBezTo>
                      <a:pt x="735809" y="921547"/>
                      <a:pt x="923452" y="732952"/>
                      <a:pt x="922499" y="501494"/>
                    </a:cubicBezTo>
                    <a:cubicBezTo>
                      <a:pt x="922499" y="270037"/>
                      <a:pt x="732952" y="82394"/>
                      <a:pt x="501494" y="83347"/>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51" name="Freeform: Shape 50">
                <a:extLst>
                  <a:ext uri="{FF2B5EF4-FFF2-40B4-BE49-F238E27FC236}">
                    <a16:creationId xmlns:a16="http://schemas.microsoft.com/office/drawing/2014/main" id="{F79B42C8-3D22-92B2-FB80-2775ED771444}"/>
                  </a:ext>
                </a:extLst>
              </p:cNvPr>
              <p:cNvSpPr/>
              <p:nvPr/>
            </p:nvSpPr>
            <p:spPr>
              <a:xfrm rot="17539451">
                <a:off x="1246286" y="4732235"/>
                <a:ext cx="512217" cy="522771"/>
              </a:xfrm>
              <a:custGeom>
                <a:avLst/>
                <a:gdLst>
                  <a:gd name="connsiteX0" fmla="*/ 900592 w 904875"/>
                  <a:gd name="connsiteY0" fmla="*/ 451965 h 904875"/>
                  <a:gd name="connsiteX1" fmla="*/ 455775 w 904875"/>
                  <a:gd name="connsiteY1" fmla="*/ 900592 h 904875"/>
                  <a:gd name="connsiteX2" fmla="*/ 7147 w 904875"/>
                  <a:gd name="connsiteY2" fmla="*/ 455775 h 904875"/>
                  <a:gd name="connsiteX3" fmla="*/ 451965 w 904875"/>
                  <a:gd name="connsiteY3" fmla="*/ 7147 h 904875"/>
                  <a:gd name="connsiteX4" fmla="*/ 900592 w 904875"/>
                  <a:gd name="connsiteY4" fmla="*/ 451965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904875">
                    <a:moveTo>
                      <a:pt x="900592" y="451965"/>
                    </a:moveTo>
                    <a:cubicBezTo>
                      <a:pt x="901545" y="698662"/>
                      <a:pt x="702472" y="899640"/>
                      <a:pt x="455775" y="900592"/>
                    </a:cubicBezTo>
                    <a:cubicBezTo>
                      <a:pt x="209077" y="901545"/>
                      <a:pt x="8100" y="702472"/>
                      <a:pt x="7147" y="455775"/>
                    </a:cubicBezTo>
                    <a:cubicBezTo>
                      <a:pt x="6195" y="209077"/>
                      <a:pt x="205267" y="8100"/>
                      <a:pt x="451965" y="7147"/>
                    </a:cubicBezTo>
                    <a:cubicBezTo>
                      <a:pt x="698662" y="6195"/>
                      <a:pt x="899640" y="205267"/>
                      <a:pt x="900592" y="451965"/>
                    </a:cubicBezTo>
                    <a:close/>
                  </a:path>
                </a:pathLst>
              </a:custGeom>
              <a:ln/>
            </p:spPr>
            <p:style>
              <a:lnRef idx="2">
                <a:schemeClr val="accent3"/>
              </a:lnRef>
              <a:fillRef idx="1">
                <a:schemeClr val="lt1"/>
              </a:fillRef>
              <a:effectRef idx="0">
                <a:schemeClr val="accent3"/>
              </a:effectRef>
              <a:fontRef idx="minor">
                <a:schemeClr val="dk1"/>
              </a:fontRef>
            </p:style>
            <p:txBody>
              <a:bodyPr anchor="ctr"/>
              <a:lstStyle/>
              <a:p>
                <a:pPr eaLnBrk="1" hangingPunct="1">
                  <a:defRPr/>
                </a:pPr>
                <a:endParaRPr lang="en-US" dirty="0">
                  <a:solidFill>
                    <a:schemeClr val="bg1"/>
                  </a:solidFill>
                </a:endParaRPr>
              </a:p>
            </p:txBody>
          </p:sp>
          <p:sp>
            <p:nvSpPr>
              <p:cNvPr id="52" name="Freeform: Shape 51">
                <a:extLst>
                  <a:ext uri="{FF2B5EF4-FFF2-40B4-BE49-F238E27FC236}">
                    <a16:creationId xmlns:a16="http://schemas.microsoft.com/office/drawing/2014/main" id="{406798AD-CD2E-92CB-AF71-9A2BFBD8686E}"/>
                  </a:ext>
                </a:extLst>
              </p:cNvPr>
              <p:cNvSpPr/>
              <p:nvPr/>
            </p:nvSpPr>
            <p:spPr>
              <a:xfrm rot="17539451">
                <a:off x="1332818" y="4804278"/>
                <a:ext cx="347122" cy="349218"/>
              </a:xfrm>
              <a:custGeom>
                <a:avLst/>
                <a:gdLst>
                  <a:gd name="connsiteX0" fmla="*/ 209079 w 609600"/>
                  <a:gd name="connsiteY0" fmla="*/ 587216 h 609600"/>
                  <a:gd name="connsiteX1" fmla="*/ 7149 w 609600"/>
                  <a:gd name="connsiteY1" fmla="*/ 306229 h 609600"/>
                  <a:gd name="connsiteX2" fmla="*/ 304329 w 609600"/>
                  <a:gd name="connsiteY2" fmla="*/ 7144 h 609600"/>
                  <a:gd name="connsiteX3" fmla="*/ 400531 w 609600"/>
                  <a:gd name="connsiteY3" fmla="*/ 22384 h 609600"/>
                  <a:gd name="connsiteX4" fmla="*/ 603414 w 609600"/>
                  <a:gd name="connsiteY4" fmla="*/ 303371 h 609600"/>
                  <a:gd name="connsiteX5" fmla="*/ 306234 w 609600"/>
                  <a:gd name="connsiteY5" fmla="*/ 603409 h 609600"/>
                  <a:gd name="connsiteX6" fmla="*/ 209079 w 609600"/>
                  <a:gd name="connsiteY6" fmla="*/ 587216 h 609600"/>
                  <a:gd name="connsiteX7" fmla="*/ 376719 w 609600"/>
                  <a:gd name="connsiteY7" fmla="*/ 92869 h 609600"/>
                  <a:gd name="connsiteX8" fmla="*/ 304329 w 609600"/>
                  <a:gd name="connsiteY8" fmla="*/ 81439 h 609600"/>
                  <a:gd name="connsiteX9" fmla="*/ 81444 w 609600"/>
                  <a:gd name="connsiteY9" fmla="*/ 306229 h 609600"/>
                  <a:gd name="connsiteX10" fmla="*/ 233844 w 609600"/>
                  <a:gd name="connsiteY10" fmla="*/ 517684 h 609600"/>
                  <a:gd name="connsiteX11" fmla="*/ 306234 w 609600"/>
                  <a:gd name="connsiteY11" fmla="*/ 529114 h 609600"/>
                  <a:gd name="connsiteX12" fmla="*/ 529119 w 609600"/>
                  <a:gd name="connsiteY12" fmla="*/ 304324 h 609600"/>
                  <a:gd name="connsiteX13" fmla="*/ 376719 w 609600"/>
                  <a:gd name="connsiteY13" fmla="*/ 9286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 h="609600">
                    <a:moveTo>
                      <a:pt x="209079" y="587216"/>
                    </a:moveTo>
                    <a:cubicBezTo>
                      <a:pt x="89064" y="546259"/>
                      <a:pt x="7149" y="433864"/>
                      <a:pt x="7149" y="306229"/>
                    </a:cubicBezTo>
                    <a:cubicBezTo>
                      <a:pt x="6196" y="141446"/>
                      <a:pt x="139546" y="8096"/>
                      <a:pt x="304329" y="7144"/>
                    </a:cubicBezTo>
                    <a:cubicBezTo>
                      <a:pt x="337666" y="7144"/>
                      <a:pt x="370051" y="11906"/>
                      <a:pt x="400531" y="22384"/>
                    </a:cubicBezTo>
                    <a:cubicBezTo>
                      <a:pt x="521499" y="63341"/>
                      <a:pt x="602461" y="176689"/>
                      <a:pt x="603414" y="303371"/>
                    </a:cubicBezTo>
                    <a:cubicBezTo>
                      <a:pt x="603414" y="468154"/>
                      <a:pt x="470064" y="602456"/>
                      <a:pt x="306234" y="603409"/>
                    </a:cubicBezTo>
                    <a:cubicBezTo>
                      <a:pt x="272896" y="603409"/>
                      <a:pt x="240511" y="597694"/>
                      <a:pt x="209079" y="587216"/>
                    </a:cubicBezTo>
                    <a:close/>
                    <a:moveTo>
                      <a:pt x="376719" y="92869"/>
                    </a:moveTo>
                    <a:cubicBezTo>
                      <a:pt x="353859" y="85249"/>
                      <a:pt x="329094" y="81439"/>
                      <a:pt x="304329" y="81439"/>
                    </a:cubicBezTo>
                    <a:cubicBezTo>
                      <a:pt x="180504" y="81439"/>
                      <a:pt x="80491" y="182404"/>
                      <a:pt x="81444" y="306229"/>
                    </a:cubicBezTo>
                    <a:cubicBezTo>
                      <a:pt x="81444" y="401479"/>
                      <a:pt x="142404" y="487204"/>
                      <a:pt x="233844" y="517684"/>
                    </a:cubicBezTo>
                    <a:cubicBezTo>
                      <a:pt x="257656" y="525304"/>
                      <a:pt x="281469" y="529114"/>
                      <a:pt x="306234" y="529114"/>
                    </a:cubicBezTo>
                    <a:cubicBezTo>
                      <a:pt x="430059" y="529114"/>
                      <a:pt x="530071" y="428149"/>
                      <a:pt x="529119" y="304324"/>
                    </a:cubicBezTo>
                    <a:cubicBezTo>
                      <a:pt x="528166" y="208121"/>
                      <a:pt x="467206" y="123349"/>
                      <a:pt x="376719" y="9286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53" name="Freeform: Shape 52">
                <a:extLst>
                  <a:ext uri="{FF2B5EF4-FFF2-40B4-BE49-F238E27FC236}">
                    <a16:creationId xmlns:a16="http://schemas.microsoft.com/office/drawing/2014/main" id="{CA8B7612-8326-8615-2D40-7739187137A9}"/>
                  </a:ext>
                </a:extLst>
              </p:cNvPr>
              <p:cNvSpPr/>
              <p:nvPr/>
            </p:nvSpPr>
            <p:spPr>
              <a:xfrm rot="17539451">
                <a:off x="1451906" y="4966533"/>
                <a:ext cx="91013" cy="91008"/>
              </a:xfrm>
              <a:custGeom>
                <a:avLst/>
                <a:gdLst>
                  <a:gd name="connsiteX0" fmla="*/ 163354 w 161925"/>
                  <a:gd name="connsiteY0" fmla="*/ 85249 h 161925"/>
                  <a:gd name="connsiteX1" fmla="*/ 85249 w 161925"/>
                  <a:gd name="connsiteY1" fmla="*/ 163354 h 161925"/>
                  <a:gd name="connsiteX2" fmla="*/ 7144 w 161925"/>
                  <a:gd name="connsiteY2" fmla="*/ 85249 h 161925"/>
                  <a:gd name="connsiteX3" fmla="*/ 85249 w 161925"/>
                  <a:gd name="connsiteY3" fmla="*/ 7144 h 161925"/>
                  <a:gd name="connsiteX4" fmla="*/ 163354 w 161925"/>
                  <a:gd name="connsiteY4" fmla="*/ 85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63354" y="85249"/>
                    </a:moveTo>
                    <a:cubicBezTo>
                      <a:pt x="163354" y="128111"/>
                      <a:pt x="129064" y="163354"/>
                      <a:pt x="85249" y="163354"/>
                    </a:cubicBezTo>
                    <a:cubicBezTo>
                      <a:pt x="42386" y="163354"/>
                      <a:pt x="7144" y="129064"/>
                      <a:pt x="7144" y="85249"/>
                    </a:cubicBezTo>
                    <a:cubicBezTo>
                      <a:pt x="7144" y="42386"/>
                      <a:pt x="41434" y="7144"/>
                      <a:pt x="85249" y="7144"/>
                    </a:cubicBezTo>
                    <a:cubicBezTo>
                      <a:pt x="128111" y="8096"/>
                      <a:pt x="162401" y="42386"/>
                      <a:pt x="163354" y="8524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54" name="Freeform: Shape 53">
                <a:extLst>
                  <a:ext uri="{FF2B5EF4-FFF2-40B4-BE49-F238E27FC236}">
                    <a16:creationId xmlns:a16="http://schemas.microsoft.com/office/drawing/2014/main" id="{8440C4F1-AD5F-8851-6E90-035F9EF4FBB2}"/>
                  </a:ext>
                </a:extLst>
              </p:cNvPr>
              <p:cNvSpPr/>
              <p:nvPr/>
            </p:nvSpPr>
            <p:spPr>
              <a:xfrm rot="17539451">
                <a:off x="1792652" y="4989319"/>
                <a:ext cx="402154" cy="402131"/>
              </a:xfrm>
              <a:custGeom>
                <a:avLst/>
                <a:gdLst>
                  <a:gd name="connsiteX0" fmla="*/ 354811 w 704850"/>
                  <a:gd name="connsiteY0" fmla="*/ 700568 h 704850"/>
                  <a:gd name="connsiteX1" fmla="*/ 7148 w 704850"/>
                  <a:gd name="connsiteY1" fmla="*/ 354811 h 704850"/>
                  <a:gd name="connsiteX2" fmla="*/ 352906 w 704850"/>
                  <a:gd name="connsiteY2" fmla="*/ 7148 h 704850"/>
                  <a:gd name="connsiteX3" fmla="*/ 700568 w 704850"/>
                  <a:gd name="connsiteY3" fmla="*/ 352906 h 704850"/>
                  <a:gd name="connsiteX4" fmla="*/ 354811 w 704850"/>
                  <a:gd name="connsiteY4" fmla="*/ 700568 h 704850"/>
                  <a:gd name="connsiteX5" fmla="*/ 352906 w 704850"/>
                  <a:gd name="connsiteY5" fmla="*/ 71918 h 704850"/>
                  <a:gd name="connsiteX6" fmla="*/ 71918 w 704850"/>
                  <a:gd name="connsiteY6" fmla="*/ 354811 h 704850"/>
                  <a:gd name="connsiteX7" fmla="*/ 354811 w 704850"/>
                  <a:gd name="connsiteY7" fmla="*/ 635798 h 704850"/>
                  <a:gd name="connsiteX8" fmla="*/ 635798 w 704850"/>
                  <a:gd name="connsiteY8" fmla="*/ 352906 h 704850"/>
                  <a:gd name="connsiteX9" fmla="*/ 352906 w 704850"/>
                  <a:gd name="connsiteY9" fmla="*/ 71918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850" h="704850">
                    <a:moveTo>
                      <a:pt x="354811" y="700568"/>
                    </a:moveTo>
                    <a:cubicBezTo>
                      <a:pt x="163358" y="701521"/>
                      <a:pt x="7148" y="546263"/>
                      <a:pt x="7148" y="354811"/>
                    </a:cubicBezTo>
                    <a:cubicBezTo>
                      <a:pt x="6196" y="163358"/>
                      <a:pt x="161453" y="7148"/>
                      <a:pt x="352906" y="7148"/>
                    </a:cubicBezTo>
                    <a:cubicBezTo>
                      <a:pt x="544358" y="6196"/>
                      <a:pt x="699616" y="161453"/>
                      <a:pt x="700568" y="352906"/>
                    </a:cubicBezTo>
                    <a:cubicBezTo>
                      <a:pt x="701521" y="543406"/>
                      <a:pt x="546263" y="699616"/>
                      <a:pt x="354811" y="700568"/>
                    </a:cubicBezTo>
                    <a:close/>
                    <a:moveTo>
                      <a:pt x="352906" y="71918"/>
                    </a:moveTo>
                    <a:cubicBezTo>
                      <a:pt x="197648" y="72871"/>
                      <a:pt x="70966" y="199553"/>
                      <a:pt x="71918" y="354811"/>
                    </a:cubicBezTo>
                    <a:cubicBezTo>
                      <a:pt x="72871" y="510068"/>
                      <a:pt x="199553" y="636751"/>
                      <a:pt x="354811" y="635798"/>
                    </a:cubicBezTo>
                    <a:cubicBezTo>
                      <a:pt x="510068" y="634846"/>
                      <a:pt x="636751" y="508163"/>
                      <a:pt x="635798" y="352906"/>
                    </a:cubicBezTo>
                    <a:cubicBezTo>
                      <a:pt x="635798" y="196696"/>
                      <a:pt x="508163" y="70966"/>
                      <a:pt x="352906" y="71918"/>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55" name="Freeform: Shape 54">
                <a:extLst>
                  <a:ext uri="{FF2B5EF4-FFF2-40B4-BE49-F238E27FC236}">
                    <a16:creationId xmlns:a16="http://schemas.microsoft.com/office/drawing/2014/main" id="{570A722D-DE92-0A71-EB00-FD38951F9C90}"/>
                  </a:ext>
                </a:extLst>
              </p:cNvPr>
              <p:cNvSpPr/>
              <p:nvPr/>
            </p:nvSpPr>
            <p:spPr>
              <a:xfrm rot="17539451">
                <a:off x="1819192" y="5027382"/>
                <a:ext cx="347122" cy="353453"/>
              </a:xfrm>
              <a:custGeom>
                <a:avLst/>
                <a:gdLst>
                  <a:gd name="connsiteX0" fmla="*/ 607224 w 609600"/>
                  <a:gd name="connsiteY0" fmla="*/ 306234 h 609600"/>
                  <a:gd name="connsiteX1" fmla="*/ 308139 w 609600"/>
                  <a:gd name="connsiteY1" fmla="*/ 607224 h 609600"/>
                  <a:gd name="connsiteX2" fmla="*/ 7149 w 609600"/>
                  <a:gd name="connsiteY2" fmla="*/ 308139 h 609600"/>
                  <a:gd name="connsiteX3" fmla="*/ 306234 w 609600"/>
                  <a:gd name="connsiteY3" fmla="*/ 7149 h 609600"/>
                  <a:gd name="connsiteX4" fmla="*/ 607224 w 609600"/>
                  <a:gd name="connsiteY4" fmla="*/ 30623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609600">
                    <a:moveTo>
                      <a:pt x="607224" y="306234"/>
                    </a:moveTo>
                    <a:cubicBezTo>
                      <a:pt x="608176" y="471969"/>
                      <a:pt x="473874" y="607224"/>
                      <a:pt x="308139" y="607224"/>
                    </a:cubicBezTo>
                    <a:cubicBezTo>
                      <a:pt x="142404" y="608176"/>
                      <a:pt x="7149" y="473874"/>
                      <a:pt x="7149" y="308139"/>
                    </a:cubicBezTo>
                    <a:cubicBezTo>
                      <a:pt x="6196" y="142404"/>
                      <a:pt x="140499" y="7149"/>
                      <a:pt x="306234" y="7149"/>
                    </a:cubicBezTo>
                    <a:cubicBezTo>
                      <a:pt x="471969" y="6196"/>
                      <a:pt x="606271" y="140499"/>
                      <a:pt x="607224" y="306234"/>
                    </a:cubicBezTo>
                    <a:close/>
                  </a:path>
                </a:pathLst>
              </a:custGeom>
              <a:ln/>
            </p:spPr>
            <p:style>
              <a:lnRef idx="2">
                <a:schemeClr val="accent3"/>
              </a:lnRef>
              <a:fillRef idx="1">
                <a:schemeClr val="lt1"/>
              </a:fillRef>
              <a:effectRef idx="0">
                <a:schemeClr val="accent3"/>
              </a:effectRef>
              <a:fontRef idx="minor">
                <a:schemeClr val="dk1"/>
              </a:fontRef>
            </p:style>
            <p:txBody>
              <a:bodyPr anchor="ctr"/>
              <a:lstStyle/>
              <a:p>
                <a:pPr eaLnBrk="1" hangingPunct="1">
                  <a:defRPr/>
                </a:pPr>
                <a:endParaRPr lang="en-US">
                  <a:solidFill>
                    <a:srgbClr val="000000"/>
                  </a:solidFill>
                </a:endParaRPr>
              </a:p>
            </p:txBody>
          </p:sp>
          <p:sp>
            <p:nvSpPr>
              <p:cNvPr id="56" name="Freeform: Shape 55">
                <a:extLst>
                  <a:ext uri="{FF2B5EF4-FFF2-40B4-BE49-F238E27FC236}">
                    <a16:creationId xmlns:a16="http://schemas.microsoft.com/office/drawing/2014/main" id="{5D184DE9-B98E-AF94-C43E-279E00046693}"/>
                  </a:ext>
                </a:extLst>
              </p:cNvPr>
              <p:cNvSpPr/>
              <p:nvPr/>
            </p:nvSpPr>
            <p:spPr>
              <a:xfrm rot="17539451">
                <a:off x="1893554" y="5103184"/>
                <a:ext cx="201078" cy="203182"/>
              </a:xfrm>
              <a:custGeom>
                <a:avLst/>
                <a:gdLst>
                  <a:gd name="connsiteX0" fmla="*/ 124301 w 352425"/>
                  <a:gd name="connsiteY0" fmla="*/ 343376 h 352425"/>
                  <a:gd name="connsiteX1" fmla="*/ 7144 w 352425"/>
                  <a:gd name="connsiteY1" fmla="*/ 180499 h 352425"/>
                  <a:gd name="connsiteX2" fmla="*/ 179546 w 352425"/>
                  <a:gd name="connsiteY2" fmla="*/ 7144 h 352425"/>
                  <a:gd name="connsiteX3" fmla="*/ 235744 w 352425"/>
                  <a:gd name="connsiteY3" fmla="*/ 16669 h 352425"/>
                  <a:gd name="connsiteX4" fmla="*/ 352901 w 352425"/>
                  <a:gd name="connsiteY4" fmla="*/ 179546 h 352425"/>
                  <a:gd name="connsiteX5" fmla="*/ 302419 w 352425"/>
                  <a:gd name="connsiteY5" fmla="*/ 301466 h 352425"/>
                  <a:gd name="connsiteX6" fmla="*/ 180499 w 352425"/>
                  <a:gd name="connsiteY6" fmla="*/ 352901 h 352425"/>
                  <a:gd name="connsiteX7" fmla="*/ 124301 w 352425"/>
                  <a:gd name="connsiteY7" fmla="*/ 343376 h 352425"/>
                  <a:gd name="connsiteX8" fmla="*/ 215741 w 352425"/>
                  <a:gd name="connsiteY8" fmla="*/ 72866 h 352425"/>
                  <a:gd name="connsiteX9" fmla="*/ 179546 w 352425"/>
                  <a:gd name="connsiteY9" fmla="*/ 67151 h 352425"/>
                  <a:gd name="connsiteX10" fmla="*/ 68104 w 352425"/>
                  <a:gd name="connsiteY10" fmla="*/ 179546 h 352425"/>
                  <a:gd name="connsiteX11" fmla="*/ 144304 w 352425"/>
                  <a:gd name="connsiteY11" fmla="*/ 285274 h 352425"/>
                  <a:gd name="connsiteX12" fmla="*/ 180499 w 352425"/>
                  <a:gd name="connsiteY12" fmla="*/ 290989 h 352425"/>
                  <a:gd name="connsiteX13" fmla="*/ 291941 w 352425"/>
                  <a:gd name="connsiteY13" fmla="*/ 178594 h 352425"/>
                  <a:gd name="connsiteX14" fmla="*/ 215741 w 352425"/>
                  <a:gd name="connsiteY14"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425" h="352425">
                    <a:moveTo>
                      <a:pt x="124301" y="343376"/>
                    </a:moveTo>
                    <a:cubicBezTo>
                      <a:pt x="54769" y="319564"/>
                      <a:pt x="7144" y="253841"/>
                      <a:pt x="7144" y="180499"/>
                    </a:cubicBezTo>
                    <a:cubicBezTo>
                      <a:pt x="7144" y="85249"/>
                      <a:pt x="84296" y="7144"/>
                      <a:pt x="179546" y="7144"/>
                    </a:cubicBezTo>
                    <a:cubicBezTo>
                      <a:pt x="198596" y="7144"/>
                      <a:pt x="217646" y="10001"/>
                      <a:pt x="235744" y="16669"/>
                    </a:cubicBezTo>
                    <a:cubicBezTo>
                      <a:pt x="305276" y="40481"/>
                      <a:pt x="352901" y="106204"/>
                      <a:pt x="352901" y="179546"/>
                    </a:cubicBezTo>
                    <a:cubicBezTo>
                      <a:pt x="352901" y="225266"/>
                      <a:pt x="334804" y="269081"/>
                      <a:pt x="302419" y="301466"/>
                    </a:cubicBezTo>
                    <a:cubicBezTo>
                      <a:pt x="270034" y="333851"/>
                      <a:pt x="226219" y="351949"/>
                      <a:pt x="180499" y="352901"/>
                    </a:cubicBezTo>
                    <a:cubicBezTo>
                      <a:pt x="161449" y="351949"/>
                      <a:pt x="142399" y="349091"/>
                      <a:pt x="124301" y="343376"/>
                    </a:cubicBezTo>
                    <a:close/>
                    <a:moveTo>
                      <a:pt x="215741" y="72866"/>
                    </a:moveTo>
                    <a:cubicBezTo>
                      <a:pt x="204311" y="69056"/>
                      <a:pt x="191929" y="67151"/>
                      <a:pt x="179546" y="67151"/>
                    </a:cubicBezTo>
                    <a:cubicBezTo>
                      <a:pt x="117634" y="67151"/>
                      <a:pt x="67151" y="117634"/>
                      <a:pt x="68104" y="179546"/>
                    </a:cubicBezTo>
                    <a:cubicBezTo>
                      <a:pt x="68104" y="227171"/>
                      <a:pt x="98584" y="270034"/>
                      <a:pt x="144304" y="285274"/>
                    </a:cubicBezTo>
                    <a:cubicBezTo>
                      <a:pt x="155734" y="289084"/>
                      <a:pt x="168116" y="290989"/>
                      <a:pt x="180499" y="290989"/>
                    </a:cubicBezTo>
                    <a:cubicBezTo>
                      <a:pt x="242411" y="290989"/>
                      <a:pt x="292894" y="240506"/>
                      <a:pt x="291941" y="178594"/>
                    </a:cubicBezTo>
                    <a:cubicBezTo>
                      <a:pt x="291941" y="130969"/>
                      <a:pt x="261461" y="88106"/>
                      <a:pt x="215741" y="72866"/>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57" name="Freeform: Shape 56">
                <a:extLst>
                  <a:ext uri="{FF2B5EF4-FFF2-40B4-BE49-F238E27FC236}">
                    <a16:creationId xmlns:a16="http://schemas.microsoft.com/office/drawing/2014/main" id="{6D090BE6-DD34-869A-30EC-B5029775DC15}"/>
                  </a:ext>
                </a:extLst>
              </p:cNvPr>
              <p:cNvSpPr/>
              <p:nvPr/>
            </p:nvSpPr>
            <p:spPr>
              <a:xfrm rot="17539451">
                <a:off x="1963306" y="5176931"/>
                <a:ext cx="65614" cy="67727"/>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004"/>
                      <a:pt x="111919" y="59531"/>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58" name="Freeform: Shape 57">
                <a:extLst>
                  <a:ext uri="{FF2B5EF4-FFF2-40B4-BE49-F238E27FC236}">
                    <a16:creationId xmlns:a16="http://schemas.microsoft.com/office/drawing/2014/main" id="{5C6E7F7B-A9F1-78DA-4BBA-4C921A90506B}"/>
                  </a:ext>
                </a:extLst>
              </p:cNvPr>
              <p:cNvSpPr/>
              <p:nvPr/>
            </p:nvSpPr>
            <p:spPr>
              <a:xfrm rot="17539451">
                <a:off x="1109185" y="5128616"/>
                <a:ext cx="65615" cy="63494"/>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956"/>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59" name="Freeform: Shape 58">
                <a:extLst>
                  <a:ext uri="{FF2B5EF4-FFF2-40B4-BE49-F238E27FC236}">
                    <a16:creationId xmlns:a16="http://schemas.microsoft.com/office/drawing/2014/main" id="{216151D3-4E5F-D5D7-6E5F-94770194EBD4}"/>
                  </a:ext>
                </a:extLst>
              </p:cNvPr>
              <p:cNvSpPr/>
              <p:nvPr/>
            </p:nvSpPr>
            <p:spPr>
              <a:xfrm rot="17539451">
                <a:off x="1331329" y="4615394"/>
                <a:ext cx="65615" cy="65612"/>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0966" y="30004"/>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60" name="Freeform: Shape 59">
                <a:extLst>
                  <a:ext uri="{FF2B5EF4-FFF2-40B4-BE49-F238E27FC236}">
                    <a16:creationId xmlns:a16="http://schemas.microsoft.com/office/drawing/2014/main" id="{225960DB-067E-F77B-467F-112397BC5791}"/>
                  </a:ext>
                </a:extLst>
              </p:cNvPr>
              <p:cNvSpPr/>
              <p:nvPr/>
            </p:nvSpPr>
            <p:spPr>
              <a:xfrm rot="17539451">
                <a:off x="2047312" y="5504782"/>
                <a:ext cx="65615" cy="65610"/>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956"/>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61" name="Freeform: Shape 60">
                <a:extLst>
                  <a:ext uri="{FF2B5EF4-FFF2-40B4-BE49-F238E27FC236}">
                    <a16:creationId xmlns:a16="http://schemas.microsoft.com/office/drawing/2014/main" id="{91815951-5B6C-7BF7-D6D7-4270CD5DBEA7}"/>
                  </a:ext>
                </a:extLst>
              </p:cNvPr>
              <p:cNvSpPr/>
              <p:nvPr/>
            </p:nvSpPr>
            <p:spPr>
              <a:xfrm rot="17539451">
                <a:off x="2269814" y="5003660"/>
                <a:ext cx="65614" cy="65612"/>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004"/>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grpSp>
        <p:grpSp>
          <p:nvGrpSpPr>
            <p:cNvPr id="10" name="Group 13">
              <a:extLst>
                <a:ext uri="{FF2B5EF4-FFF2-40B4-BE49-F238E27FC236}">
                  <a16:creationId xmlns:a16="http://schemas.microsoft.com/office/drawing/2014/main" id="{D0141891-E98F-BA9B-7DEE-239FD0368673}"/>
                </a:ext>
              </a:extLst>
            </p:cNvPr>
            <p:cNvGrpSpPr>
              <a:grpSpLocks/>
            </p:cNvGrpSpPr>
            <p:nvPr/>
          </p:nvGrpSpPr>
          <p:grpSpPr bwMode="auto">
            <a:xfrm rot="-2370429">
              <a:off x="2936091" y="2832961"/>
              <a:ext cx="480582" cy="971910"/>
              <a:chOff x="4843561" y="4879292"/>
              <a:chExt cx="703090" cy="1421900"/>
            </a:xfrm>
          </p:grpSpPr>
          <p:sp>
            <p:nvSpPr>
              <p:cNvPr id="44" name="Freeform: Shape 15">
                <a:extLst>
                  <a:ext uri="{FF2B5EF4-FFF2-40B4-BE49-F238E27FC236}">
                    <a16:creationId xmlns:a16="http://schemas.microsoft.com/office/drawing/2014/main" id="{C359A3E3-5B8D-8A36-674B-B2ECF6A4B13B}"/>
                  </a:ext>
                </a:extLst>
              </p:cNvPr>
              <p:cNvSpPr>
                <a:spLocks/>
              </p:cNvSpPr>
              <p:nvPr/>
            </p:nvSpPr>
            <p:spPr bwMode="auto">
              <a:xfrm>
                <a:off x="4891339" y="4879292"/>
                <a:ext cx="559742" cy="832786"/>
              </a:xfrm>
              <a:custGeom>
                <a:avLst/>
                <a:gdLst>
                  <a:gd name="T0" fmla="*/ 38732 w 781050"/>
                  <a:gd name="T1" fmla="*/ 46284 h 1162050"/>
                  <a:gd name="T2" fmla="*/ 27951 w 781050"/>
                  <a:gd name="T3" fmla="*/ 57398 h 1162050"/>
                  <a:gd name="T4" fmla="*/ 12088 w 781050"/>
                  <a:gd name="T5" fmla="*/ 57635 h 1162050"/>
                  <a:gd name="T6" fmla="*/ 927 w 781050"/>
                  <a:gd name="T7" fmla="*/ 46902 h 1162050"/>
                  <a:gd name="T8" fmla="*/ 356 w 781050"/>
                  <a:gd name="T9" fmla="*/ 11756 h 1162050"/>
                  <a:gd name="T10" fmla="*/ 11138 w 781050"/>
                  <a:gd name="T11" fmla="*/ 596 h 1162050"/>
                  <a:gd name="T12" fmla="*/ 27049 w 781050"/>
                  <a:gd name="T13" fmla="*/ 358 h 1162050"/>
                  <a:gd name="T14" fmla="*/ 38163 w 781050"/>
                  <a:gd name="T15" fmla="*/ 11139 h 1162050"/>
                  <a:gd name="T16" fmla="*/ 38732 w 781050"/>
                  <a:gd name="T17" fmla="*/ 46284 h 11620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1050" h="1162050">
                    <a:moveTo>
                      <a:pt x="776771" y="928239"/>
                    </a:moveTo>
                    <a:cubicBezTo>
                      <a:pt x="778676" y="1049206"/>
                      <a:pt x="681521" y="1149219"/>
                      <a:pt x="560553" y="1151124"/>
                    </a:cubicBezTo>
                    <a:lnTo>
                      <a:pt x="242418" y="1155886"/>
                    </a:lnTo>
                    <a:cubicBezTo>
                      <a:pt x="121451" y="1157791"/>
                      <a:pt x="20486" y="1060636"/>
                      <a:pt x="18581" y="940621"/>
                    </a:cubicBezTo>
                    <a:lnTo>
                      <a:pt x="7151" y="235771"/>
                    </a:lnTo>
                    <a:cubicBezTo>
                      <a:pt x="6198" y="114804"/>
                      <a:pt x="103353" y="13839"/>
                      <a:pt x="223368" y="11934"/>
                    </a:cubicBezTo>
                    <a:lnTo>
                      <a:pt x="542456" y="7171"/>
                    </a:lnTo>
                    <a:cubicBezTo>
                      <a:pt x="663423" y="5266"/>
                      <a:pt x="763436" y="102421"/>
                      <a:pt x="765341" y="223389"/>
                    </a:cubicBezTo>
                    <a:lnTo>
                      <a:pt x="776771" y="92823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nvGrpSpPr>
              <p:cNvPr id="45" name="Group 44">
                <a:extLst>
                  <a:ext uri="{FF2B5EF4-FFF2-40B4-BE49-F238E27FC236}">
                    <a16:creationId xmlns:a16="http://schemas.microsoft.com/office/drawing/2014/main" id="{1F02BE74-F8B5-38B1-8D8F-47480679FE0D}"/>
                  </a:ext>
                </a:extLst>
              </p:cNvPr>
              <p:cNvGrpSpPr/>
              <p:nvPr/>
            </p:nvGrpSpPr>
            <p:grpSpPr>
              <a:xfrm>
                <a:off x="4843561" y="5700494"/>
                <a:ext cx="703090" cy="600698"/>
                <a:chOff x="4843561" y="5700494"/>
                <a:chExt cx="703090" cy="600698"/>
              </a:xfrm>
              <a:solidFill>
                <a:schemeClr val="tx1">
                  <a:lumMod val="85000"/>
                  <a:lumOff val="15000"/>
                </a:schemeClr>
              </a:solidFill>
            </p:grpSpPr>
            <p:sp>
              <p:nvSpPr>
                <p:cNvPr id="47" name="Freeform: Shape 46">
                  <a:extLst>
                    <a:ext uri="{FF2B5EF4-FFF2-40B4-BE49-F238E27FC236}">
                      <a16:creationId xmlns:a16="http://schemas.microsoft.com/office/drawing/2014/main" id="{89748D95-B3E9-27AB-F59B-EF489C41675C}"/>
                    </a:ext>
                  </a:extLst>
                </p:cNvPr>
                <p:cNvSpPr/>
                <p:nvPr/>
              </p:nvSpPr>
              <p:spPr>
                <a:xfrm>
                  <a:off x="4843561" y="5700494"/>
                  <a:ext cx="703090" cy="600698"/>
                </a:xfrm>
                <a:custGeom>
                  <a:avLst/>
                  <a:gdLst>
                    <a:gd name="connsiteX0" fmla="*/ 915829 w 981075"/>
                    <a:gd name="connsiteY0" fmla="*/ 729139 h 838200"/>
                    <a:gd name="connsiteX1" fmla="*/ 570071 w 981075"/>
                    <a:gd name="connsiteY1" fmla="*/ 734854 h 838200"/>
                    <a:gd name="connsiteX2" fmla="*/ 558641 w 981075"/>
                    <a:gd name="connsiteY2" fmla="*/ 7144 h 838200"/>
                    <a:gd name="connsiteX3" fmla="*/ 376714 w 981075"/>
                    <a:gd name="connsiteY3" fmla="*/ 10001 h 838200"/>
                    <a:gd name="connsiteX4" fmla="*/ 388144 w 981075"/>
                    <a:gd name="connsiteY4" fmla="*/ 737711 h 838200"/>
                    <a:gd name="connsiteX5" fmla="*/ 65246 w 981075"/>
                    <a:gd name="connsiteY5" fmla="*/ 742474 h 838200"/>
                    <a:gd name="connsiteX6" fmla="*/ 7144 w 981075"/>
                    <a:gd name="connsiteY6" fmla="*/ 789146 h 838200"/>
                    <a:gd name="connsiteX7" fmla="*/ 66199 w 981075"/>
                    <a:gd name="connsiteY7" fmla="*/ 833914 h 838200"/>
                    <a:gd name="connsiteX8" fmla="*/ 917734 w 981075"/>
                    <a:gd name="connsiteY8" fmla="*/ 820579 h 838200"/>
                    <a:gd name="connsiteX9" fmla="*/ 975836 w 981075"/>
                    <a:gd name="connsiteY9" fmla="*/ 773906 h 838200"/>
                    <a:gd name="connsiteX10" fmla="*/ 915829 w 981075"/>
                    <a:gd name="connsiteY10" fmla="*/ 729139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075" h="838200">
                      <a:moveTo>
                        <a:pt x="915829" y="729139"/>
                      </a:moveTo>
                      <a:lnTo>
                        <a:pt x="570071" y="734854"/>
                      </a:lnTo>
                      <a:lnTo>
                        <a:pt x="558641" y="7144"/>
                      </a:lnTo>
                      <a:lnTo>
                        <a:pt x="376714" y="10001"/>
                      </a:lnTo>
                      <a:lnTo>
                        <a:pt x="388144" y="737711"/>
                      </a:lnTo>
                      <a:lnTo>
                        <a:pt x="65246" y="742474"/>
                      </a:lnTo>
                      <a:cubicBezTo>
                        <a:pt x="32861" y="743426"/>
                        <a:pt x="7144" y="763429"/>
                        <a:pt x="7144" y="789146"/>
                      </a:cubicBezTo>
                      <a:cubicBezTo>
                        <a:pt x="7144" y="813911"/>
                        <a:pt x="33814" y="833914"/>
                        <a:pt x="66199" y="833914"/>
                      </a:cubicBezTo>
                      <a:lnTo>
                        <a:pt x="917734" y="820579"/>
                      </a:lnTo>
                      <a:cubicBezTo>
                        <a:pt x="950119" y="819626"/>
                        <a:pt x="975836" y="799624"/>
                        <a:pt x="975836" y="773906"/>
                      </a:cubicBezTo>
                      <a:cubicBezTo>
                        <a:pt x="974884" y="748189"/>
                        <a:pt x="948214" y="728186"/>
                        <a:pt x="915829" y="729139"/>
                      </a:cubicBezTo>
                      <a:close/>
                    </a:path>
                  </a:pathLst>
                </a:custGeom>
                <a:grpFill/>
                <a:ln w="9525" cap="flat">
                  <a:noFill/>
                  <a:prstDash val="solid"/>
                  <a:miter/>
                </a:ln>
              </p:spPr>
              <p:txBody>
                <a:bodyPr anchor="ctr"/>
                <a:lstStyle/>
                <a:p>
                  <a:pPr eaLnBrk="1" hangingPunct="1">
                    <a:defRPr/>
                  </a:pPr>
                  <a:endParaRPr lang="en-US">
                    <a:solidFill>
                      <a:srgbClr val="000000"/>
                    </a:solidFill>
                  </a:endParaRPr>
                </a:p>
              </p:txBody>
            </p:sp>
            <p:sp>
              <p:nvSpPr>
                <p:cNvPr id="48" name="Freeform: Shape 47">
                  <a:extLst>
                    <a:ext uri="{FF2B5EF4-FFF2-40B4-BE49-F238E27FC236}">
                      <a16:creationId xmlns:a16="http://schemas.microsoft.com/office/drawing/2014/main" id="{1FA0497B-8636-DA8A-468C-91C960DA202A}"/>
                    </a:ext>
                  </a:extLst>
                </p:cNvPr>
                <p:cNvSpPr/>
                <p:nvPr/>
              </p:nvSpPr>
              <p:spPr>
                <a:xfrm>
                  <a:off x="5072236" y="5824035"/>
                  <a:ext cx="218436" cy="279871"/>
                </a:xfrm>
                <a:custGeom>
                  <a:avLst/>
                  <a:gdLst>
                    <a:gd name="connsiteX0" fmla="*/ 303371 w 304800"/>
                    <a:gd name="connsiteY0" fmla="*/ 223376 h 390525"/>
                    <a:gd name="connsiteX1" fmla="*/ 302419 w 304800"/>
                    <a:gd name="connsiteY1" fmla="*/ 181466 h 390525"/>
                    <a:gd name="connsiteX2" fmla="*/ 273844 w 304800"/>
                    <a:gd name="connsiteY2" fmla="*/ 158606 h 390525"/>
                    <a:gd name="connsiteX3" fmla="*/ 272891 w 304800"/>
                    <a:gd name="connsiteY3" fmla="*/ 107171 h 390525"/>
                    <a:gd name="connsiteX4" fmla="*/ 150019 w 304800"/>
                    <a:gd name="connsiteY4" fmla="*/ 7159 h 390525"/>
                    <a:gd name="connsiteX5" fmla="*/ 30004 w 304800"/>
                    <a:gd name="connsiteY5" fmla="*/ 110981 h 390525"/>
                    <a:gd name="connsiteX6" fmla="*/ 30956 w 304800"/>
                    <a:gd name="connsiteY6" fmla="*/ 158606 h 390525"/>
                    <a:gd name="connsiteX7" fmla="*/ 7144 w 304800"/>
                    <a:gd name="connsiteY7" fmla="*/ 182419 h 390525"/>
                    <a:gd name="connsiteX8" fmla="*/ 8096 w 304800"/>
                    <a:gd name="connsiteY8" fmla="*/ 224329 h 390525"/>
                    <a:gd name="connsiteX9" fmla="*/ 31909 w 304800"/>
                    <a:gd name="connsiteY9" fmla="*/ 247189 h 390525"/>
                    <a:gd name="connsiteX10" fmla="*/ 32861 w 304800"/>
                    <a:gd name="connsiteY10" fmla="*/ 291004 h 390525"/>
                    <a:gd name="connsiteX11" fmla="*/ 155734 w 304800"/>
                    <a:gd name="connsiteY11" fmla="*/ 391016 h 390525"/>
                    <a:gd name="connsiteX12" fmla="*/ 275749 w 304800"/>
                    <a:gd name="connsiteY12" fmla="*/ 287194 h 390525"/>
                    <a:gd name="connsiteX13" fmla="*/ 274796 w 304800"/>
                    <a:gd name="connsiteY13" fmla="*/ 247189 h 390525"/>
                    <a:gd name="connsiteX14" fmla="*/ 303371 w 304800"/>
                    <a:gd name="connsiteY14" fmla="*/ 22337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800" h="390525">
                      <a:moveTo>
                        <a:pt x="303371" y="223376"/>
                      </a:moveTo>
                      <a:lnTo>
                        <a:pt x="302419" y="181466"/>
                      </a:lnTo>
                      <a:cubicBezTo>
                        <a:pt x="302419" y="168131"/>
                        <a:pt x="290036" y="158606"/>
                        <a:pt x="273844" y="158606"/>
                      </a:cubicBezTo>
                      <a:lnTo>
                        <a:pt x="272891" y="107171"/>
                      </a:lnTo>
                      <a:cubicBezTo>
                        <a:pt x="271939" y="50974"/>
                        <a:pt x="216694" y="6206"/>
                        <a:pt x="150019" y="7159"/>
                      </a:cubicBezTo>
                      <a:cubicBezTo>
                        <a:pt x="83344" y="8111"/>
                        <a:pt x="29051" y="54784"/>
                        <a:pt x="30004" y="110981"/>
                      </a:cubicBezTo>
                      <a:lnTo>
                        <a:pt x="30956" y="158606"/>
                      </a:lnTo>
                      <a:cubicBezTo>
                        <a:pt x="17621" y="160511"/>
                        <a:pt x="7144" y="170036"/>
                        <a:pt x="7144" y="182419"/>
                      </a:cubicBezTo>
                      <a:lnTo>
                        <a:pt x="8096" y="224329"/>
                      </a:lnTo>
                      <a:cubicBezTo>
                        <a:pt x="8096" y="235759"/>
                        <a:pt x="18574" y="245284"/>
                        <a:pt x="31909" y="247189"/>
                      </a:cubicBezTo>
                      <a:lnTo>
                        <a:pt x="32861" y="291004"/>
                      </a:lnTo>
                      <a:cubicBezTo>
                        <a:pt x="33814" y="347201"/>
                        <a:pt x="89059" y="391969"/>
                        <a:pt x="155734" y="391016"/>
                      </a:cubicBezTo>
                      <a:cubicBezTo>
                        <a:pt x="222409" y="390064"/>
                        <a:pt x="275749" y="343391"/>
                        <a:pt x="275749" y="287194"/>
                      </a:cubicBezTo>
                      <a:lnTo>
                        <a:pt x="274796" y="247189"/>
                      </a:lnTo>
                      <a:cubicBezTo>
                        <a:pt x="291941" y="247189"/>
                        <a:pt x="303371" y="236711"/>
                        <a:pt x="303371" y="223376"/>
                      </a:cubicBezTo>
                      <a:close/>
                    </a:path>
                  </a:pathLst>
                </a:custGeom>
                <a:grpFill/>
                <a:ln w="9525" cap="flat">
                  <a:noFill/>
                  <a:prstDash val="solid"/>
                  <a:miter/>
                </a:ln>
              </p:spPr>
              <p:txBody>
                <a:bodyPr anchor="ctr"/>
                <a:lstStyle/>
                <a:p>
                  <a:pPr eaLnBrk="1" hangingPunct="1">
                    <a:defRPr/>
                  </a:pPr>
                  <a:endParaRPr lang="en-US">
                    <a:solidFill>
                      <a:srgbClr val="000000"/>
                    </a:solidFill>
                  </a:endParaRPr>
                </a:p>
              </p:txBody>
            </p:sp>
          </p:grpSp>
          <p:sp>
            <p:nvSpPr>
              <p:cNvPr id="46" name="Freeform: Shape 45">
                <a:extLst>
                  <a:ext uri="{FF2B5EF4-FFF2-40B4-BE49-F238E27FC236}">
                    <a16:creationId xmlns:a16="http://schemas.microsoft.com/office/drawing/2014/main" id="{DCE060D0-3B20-60C1-555D-1A36330B3946}"/>
                  </a:ext>
                </a:extLst>
              </p:cNvPr>
              <p:cNvSpPr/>
              <p:nvPr/>
            </p:nvSpPr>
            <p:spPr>
              <a:xfrm>
                <a:off x="4893242" y="4878704"/>
                <a:ext cx="557384" cy="832929"/>
              </a:xfrm>
              <a:custGeom>
                <a:avLst/>
                <a:gdLst>
                  <a:gd name="connsiteX0" fmla="*/ 774886 w 781050"/>
                  <a:gd name="connsiteY0" fmla="*/ 876804 h 1162050"/>
                  <a:gd name="connsiteX1" fmla="*/ 591054 w 781050"/>
                  <a:gd name="connsiteY1" fmla="*/ 879661 h 1162050"/>
                  <a:gd name="connsiteX2" fmla="*/ 546286 w 781050"/>
                  <a:gd name="connsiteY2" fmla="*/ 836799 h 1162050"/>
                  <a:gd name="connsiteX3" fmla="*/ 589149 w 781050"/>
                  <a:gd name="connsiteY3" fmla="*/ 792031 h 1162050"/>
                  <a:gd name="connsiteX4" fmla="*/ 772981 w 781050"/>
                  <a:gd name="connsiteY4" fmla="*/ 789174 h 1162050"/>
                  <a:gd name="connsiteX5" fmla="*/ 772029 w 781050"/>
                  <a:gd name="connsiteY5" fmla="*/ 705354 h 1162050"/>
                  <a:gd name="connsiteX6" fmla="*/ 588196 w 781050"/>
                  <a:gd name="connsiteY6" fmla="*/ 708211 h 1162050"/>
                  <a:gd name="connsiteX7" fmla="*/ 543429 w 781050"/>
                  <a:gd name="connsiteY7" fmla="*/ 665349 h 1162050"/>
                  <a:gd name="connsiteX8" fmla="*/ 586291 w 781050"/>
                  <a:gd name="connsiteY8" fmla="*/ 620581 h 1162050"/>
                  <a:gd name="connsiteX9" fmla="*/ 770124 w 781050"/>
                  <a:gd name="connsiteY9" fmla="*/ 617724 h 1162050"/>
                  <a:gd name="connsiteX10" fmla="*/ 769171 w 781050"/>
                  <a:gd name="connsiteY10" fmla="*/ 533904 h 1162050"/>
                  <a:gd name="connsiteX11" fmla="*/ 585339 w 781050"/>
                  <a:gd name="connsiteY11" fmla="*/ 536761 h 1162050"/>
                  <a:gd name="connsiteX12" fmla="*/ 540571 w 781050"/>
                  <a:gd name="connsiteY12" fmla="*/ 493899 h 1162050"/>
                  <a:gd name="connsiteX13" fmla="*/ 583434 w 781050"/>
                  <a:gd name="connsiteY13" fmla="*/ 449131 h 1162050"/>
                  <a:gd name="connsiteX14" fmla="*/ 768219 w 781050"/>
                  <a:gd name="connsiteY14" fmla="*/ 448179 h 1162050"/>
                  <a:gd name="connsiteX15" fmla="*/ 767266 w 781050"/>
                  <a:gd name="connsiteY15" fmla="*/ 364359 h 1162050"/>
                  <a:gd name="connsiteX16" fmla="*/ 583434 w 781050"/>
                  <a:gd name="connsiteY16" fmla="*/ 367216 h 1162050"/>
                  <a:gd name="connsiteX17" fmla="*/ 538666 w 781050"/>
                  <a:gd name="connsiteY17" fmla="*/ 324354 h 1162050"/>
                  <a:gd name="connsiteX18" fmla="*/ 581529 w 781050"/>
                  <a:gd name="connsiteY18" fmla="*/ 279586 h 1162050"/>
                  <a:gd name="connsiteX19" fmla="*/ 765361 w 781050"/>
                  <a:gd name="connsiteY19" fmla="*/ 276729 h 1162050"/>
                  <a:gd name="connsiteX20" fmla="*/ 764409 w 781050"/>
                  <a:gd name="connsiteY20" fmla="*/ 222436 h 1162050"/>
                  <a:gd name="connsiteX21" fmla="*/ 541524 w 781050"/>
                  <a:gd name="connsiteY21" fmla="*/ 7171 h 1162050"/>
                  <a:gd name="connsiteX22" fmla="*/ 222436 w 781050"/>
                  <a:gd name="connsiteY22" fmla="*/ 11934 h 1162050"/>
                  <a:gd name="connsiteX23" fmla="*/ 7171 w 781050"/>
                  <a:gd name="connsiteY23" fmla="*/ 234819 h 1162050"/>
                  <a:gd name="connsiteX24" fmla="*/ 8124 w 781050"/>
                  <a:gd name="connsiteY24" fmla="*/ 289111 h 1162050"/>
                  <a:gd name="connsiteX25" fmla="*/ 177669 w 781050"/>
                  <a:gd name="connsiteY25" fmla="*/ 286254 h 1162050"/>
                  <a:gd name="connsiteX26" fmla="*/ 222436 w 781050"/>
                  <a:gd name="connsiteY26" fmla="*/ 329116 h 1162050"/>
                  <a:gd name="connsiteX27" fmla="*/ 179574 w 781050"/>
                  <a:gd name="connsiteY27" fmla="*/ 373884 h 1162050"/>
                  <a:gd name="connsiteX28" fmla="*/ 9076 w 781050"/>
                  <a:gd name="connsiteY28" fmla="*/ 376741 h 1162050"/>
                  <a:gd name="connsiteX29" fmla="*/ 10029 w 781050"/>
                  <a:gd name="connsiteY29" fmla="*/ 460561 h 1162050"/>
                  <a:gd name="connsiteX30" fmla="*/ 179574 w 781050"/>
                  <a:gd name="connsiteY30" fmla="*/ 457704 h 1162050"/>
                  <a:gd name="connsiteX31" fmla="*/ 224341 w 781050"/>
                  <a:gd name="connsiteY31" fmla="*/ 500566 h 1162050"/>
                  <a:gd name="connsiteX32" fmla="*/ 181479 w 781050"/>
                  <a:gd name="connsiteY32" fmla="*/ 545334 h 1162050"/>
                  <a:gd name="connsiteX33" fmla="*/ 11934 w 781050"/>
                  <a:gd name="connsiteY33" fmla="*/ 547239 h 1162050"/>
                  <a:gd name="connsiteX34" fmla="*/ 12886 w 781050"/>
                  <a:gd name="connsiteY34" fmla="*/ 631059 h 1162050"/>
                  <a:gd name="connsiteX35" fmla="*/ 182431 w 781050"/>
                  <a:gd name="connsiteY35" fmla="*/ 628201 h 1162050"/>
                  <a:gd name="connsiteX36" fmla="*/ 227199 w 781050"/>
                  <a:gd name="connsiteY36" fmla="*/ 671064 h 1162050"/>
                  <a:gd name="connsiteX37" fmla="*/ 184336 w 781050"/>
                  <a:gd name="connsiteY37" fmla="*/ 715831 h 1162050"/>
                  <a:gd name="connsiteX38" fmla="*/ 14791 w 781050"/>
                  <a:gd name="connsiteY38" fmla="*/ 717736 h 1162050"/>
                  <a:gd name="connsiteX39" fmla="*/ 15744 w 781050"/>
                  <a:gd name="connsiteY39" fmla="*/ 801556 h 1162050"/>
                  <a:gd name="connsiteX40" fmla="*/ 185289 w 781050"/>
                  <a:gd name="connsiteY40" fmla="*/ 798699 h 1162050"/>
                  <a:gd name="connsiteX41" fmla="*/ 230056 w 781050"/>
                  <a:gd name="connsiteY41" fmla="*/ 841561 h 1162050"/>
                  <a:gd name="connsiteX42" fmla="*/ 187194 w 781050"/>
                  <a:gd name="connsiteY42" fmla="*/ 886329 h 1162050"/>
                  <a:gd name="connsiteX43" fmla="*/ 16696 w 781050"/>
                  <a:gd name="connsiteY43" fmla="*/ 888234 h 1162050"/>
                  <a:gd name="connsiteX44" fmla="*/ 17649 w 781050"/>
                  <a:gd name="connsiteY44" fmla="*/ 940621 h 1162050"/>
                  <a:gd name="connsiteX45" fmla="*/ 240534 w 781050"/>
                  <a:gd name="connsiteY45" fmla="*/ 1156839 h 1162050"/>
                  <a:gd name="connsiteX46" fmla="*/ 558669 w 781050"/>
                  <a:gd name="connsiteY46" fmla="*/ 1152076 h 1162050"/>
                  <a:gd name="connsiteX47" fmla="*/ 774886 w 781050"/>
                  <a:gd name="connsiteY47" fmla="*/ 929191 h 1162050"/>
                  <a:gd name="connsiteX48" fmla="*/ 774886 w 781050"/>
                  <a:gd name="connsiteY48" fmla="*/ 876804 h 1162050"/>
                  <a:gd name="connsiteX49" fmla="*/ 383409 w 781050"/>
                  <a:gd name="connsiteY49" fmla="*/ 669159 h 1162050"/>
                  <a:gd name="connsiteX50" fmla="*/ 297684 w 781050"/>
                  <a:gd name="connsiteY50" fmla="*/ 583434 h 1162050"/>
                  <a:gd name="connsiteX51" fmla="*/ 383409 w 781050"/>
                  <a:gd name="connsiteY51" fmla="*/ 497709 h 1162050"/>
                  <a:gd name="connsiteX52" fmla="*/ 469134 w 781050"/>
                  <a:gd name="connsiteY52" fmla="*/ 583434 h 1162050"/>
                  <a:gd name="connsiteX53" fmla="*/ 383409 w 781050"/>
                  <a:gd name="connsiteY53" fmla="*/ 669159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1050" h="1162050">
                    <a:moveTo>
                      <a:pt x="774886" y="876804"/>
                    </a:moveTo>
                    <a:lnTo>
                      <a:pt x="591054" y="879661"/>
                    </a:lnTo>
                    <a:cubicBezTo>
                      <a:pt x="567241" y="879661"/>
                      <a:pt x="547239" y="860611"/>
                      <a:pt x="546286" y="836799"/>
                    </a:cubicBezTo>
                    <a:cubicBezTo>
                      <a:pt x="546286" y="812986"/>
                      <a:pt x="565336" y="792984"/>
                      <a:pt x="589149" y="792031"/>
                    </a:cubicBezTo>
                    <a:lnTo>
                      <a:pt x="772981" y="789174"/>
                    </a:lnTo>
                    <a:lnTo>
                      <a:pt x="772029" y="705354"/>
                    </a:lnTo>
                    <a:lnTo>
                      <a:pt x="588196" y="708211"/>
                    </a:lnTo>
                    <a:cubicBezTo>
                      <a:pt x="564384" y="708211"/>
                      <a:pt x="544381" y="689161"/>
                      <a:pt x="543429" y="665349"/>
                    </a:cubicBezTo>
                    <a:cubicBezTo>
                      <a:pt x="543429" y="641536"/>
                      <a:pt x="562479" y="621534"/>
                      <a:pt x="586291" y="620581"/>
                    </a:cubicBezTo>
                    <a:lnTo>
                      <a:pt x="770124" y="617724"/>
                    </a:lnTo>
                    <a:lnTo>
                      <a:pt x="769171" y="533904"/>
                    </a:lnTo>
                    <a:lnTo>
                      <a:pt x="585339" y="536761"/>
                    </a:lnTo>
                    <a:cubicBezTo>
                      <a:pt x="561526" y="536761"/>
                      <a:pt x="541524" y="517711"/>
                      <a:pt x="540571" y="493899"/>
                    </a:cubicBezTo>
                    <a:cubicBezTo>
                      <a:pt x="540571" y="470086"/>
                      <a:pt x="559621" y="450084"/>
                      <a:pt x="583434" y="449131"/>
                    </a:cubicBezTo>
                    <a:lnTo>
                      <a:pt x="768219" y="448179"/>
                    </a:lnTo>
                    <a:lnTo>
                      <a:pt x="767266" y="364359"/>
                    </a:lnTo>
                    <a:lnTo>
                      <a:pt x="583434" y="367216"/>
                    </a:lnTo>
                    <a:cubicBezTo>
                      <a:pt x="559621" y="367216"/>
                      <a:pt x="539619" y="348166"/>
                      <a:pt x="538666" y="324354"/>
                    </a:cubicBezTo>
                    <a:cubicBezTo>
                      <a:pt x="538666" y="300541"/>
                      <a:pt x="557716" y="280539"/>
                      <a:pt x="581529" y="279586"/>
                    </a:cubicBezTo>
                    <a:lnTo>
                      <a:pt x="765361" y="276729"/>
                    </a:lnTo>
                    <a:lnTo>
                      <a:pt x="764409" y="222436"/>
                    </a:lnTo>
                    <a:cubicBezTo>
                      <a:pt x="762504" y="102421"/>
                      <a:pt x="662491" y="5266"/>
                      <a:pt x="541524" y="7171"/>
                    </a:cubicBezTo>
                    <a:lnTo>
                      <a:pt x="222436" y="11934"/>
                    </a:lnTo>
                    <a:cubicBezTo>
                      <a:pt x="102421" y="13839"/>
                      <a:pt x="5266" y="114804"/>
                      <a:pt x="7171" y="234819"/>
                    </a:cubicBezTo>
                    <a:lnTo>
                      <a:pt x="8124" y="289111"/>
                    </a:lnTo>
                    <a:lnTo>
                      <a:pt x="177669" y="286254"/>
                    </a:lnTo>
                    <a:cubicBezTo>
                      <a:pt x="201481" y="286254"/>
                      <a:pt x="221484" y="305304"/>
                      <a:pt x="222436" y="329116"/>
                    </a:cubicBezTo>
                    <a:cubicBezTo>
                      <a:pt x="222436" y="352929"/>
                      <a:pt x="203386" y="372931"/>
                      <a:pt x="179574" y="373884"/>
                    </a:cubicBezTo>
                    <a:lnTo>
                      <a:pt x="9076" y="376741"/>
                    </a:lnTo>
                    <a:lnTo>
                      <a:pt x="10029" y="460561"/>
                    </a:lnTo>
                    <a:lnTo>
                      <a:pt x="179574" y="457704"/>
                    </a:lnTo>
                    <a:cubicBezTo>
                      <a:pt x="203386" y="457704"/>
                      <a:pt x="223389" y="476754"/>
                      <a:pt x="224341" y="500566"/>
                    </a:cubicBezTo>
                    <a:cubicBezTo>
                      <a:pt x="224341" y="524379"/>
                      <a:pt x="205291" y="544381"/>
                      <a:pt x="181479" y="545334"/>
                    </a:cubicBezTo>
                    <a:lnTo>
                      <a:pt x="11934" y="547239"/>
                    </a:lnTo>
                    <a:lnTo>
                      <a:pt x="12886" y="631059"/>
                    </a:lnTo>
                    <a:lnTo>
                      <a:pt x="182431" y="628201"/>
                    </a:lnTo>
                    <a:cubicBezTo>
                      <a:pt x="206244" y="628201"/>
                      <a:pt x="226246" y="647251"/>
                      <a:pt x="227199" y="671064"/>
                    </a:cubicBezTo>
                    <a:cubicBezTo>
                      <a:pt x="227199" y="694876"/>
                      <a:pt x="208149" y="714879"/>
                      <a:pt x="184336" y="715831"/>
                    </a:cubicBezTo>
                    <a:lnTo>
                      <a:pt x="14791" y="717736"/>
                    </a:lnTo>
                    <a:lnTo>
                      <a:pt x="15744" y="801556"/>
                    </a:lnTo>
                    <a:lnTo>
                      <a:pt x="185289" y="798699"/>
                    </a:lnTo>
                    <a:cubicBezTo>
                      <a:pt x="209101" y="798699"/>
                      <a:pt x="229104" y="817749"/>
                      <a:pt x="230056" y="841561"/>
                    </a:cubicBezTo>
                    <a:cubicBezTo>
                      <a:pt x="230056" y="865374"/>
                      <a:pt x="211006" y="885376"/>
                      <a:pt x="187194" y="886329"/>
                    </a:cubicBezTo>
                    <a:lnTo>
                      <a:pt x="16696" y="888234"/>
                    </a:lnTo>
                    <a:lnTo>
                      <a:pt x="17649" y="940621"/>
                    </a:lnTo>
                    <a:cubicBezTo>
                      <a:pt x="19554" y="1061589"/>
                      <a:pt x="119566" y="1158744"/>
                      <a:pt x="240534" y="1156839"/>
                    </a:cubicBezTo>
                    <a:lnTo>
                      <a:pt x="558669" y="1152076"/>
                    </a:lnTo>
                    <a:cubicBezTo>
                      <a:pt x="679636" y="1150171"/>
                      <a:pt x="776791" y="1050159"/>
                      <a:pt x="774886" y="929191"/>
                    </a:cubicBezTo>
                    <a:lnTo>
                      <a:pt x="774886" y="876804"/>
                    </a:lnTo>
                    <a:close/>
                    <a:moveTo>
                      <a:pt x="383409" y="669159"/>
                    </a:moveTo>
                    <a:cubicBezTo>
                      <a:pt x="335784" y="669159"/>
                      <a:pt x="297684" y="631059"/>
                      <a:pt x="297684" y="583434"/>
                    </a:cubicBezTo>
                    <a:cubicBezTo>
                      <a:pt x="297684" y="535809"/>
                      <a:pt x="335784" y="497709"/>
                      <a:pt x="383409" y="497709"/>
                    </a:cubicBezTo>
                    <a:cubicBezTo>
                      <a:pt x="431034" y="497709"/>
                      <a:pt x="469134" y="535809"/>
                      <a:pt x="469134" y="583434"/>
                    </a:cubicBezTo>
                    <a:cubicBezTo>
                      <a:pt x="469134" y="631059"/>
                      <a:pt x="431034" y="669159"/>
                      <a:pt x="383409" y="66915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grpSp>
        <p:sp>
          <p:nvSpPr>
            <p:cNvPr id="11" name="Freeform: Shape 10">
              <a:extLst>
                <a:ext uri="{FF2B5EF4-FFF2-40B4-BE49-F238E27FC236}">
                  <a16:creationId xmlns:a16="http://schemas.microsoft.com/office/drawing/2014/main" id="{380328A7-5956-6B7A-6B2D-C720FBBC1D98}"/>
                </a:ext>
              </a:extLst>
            </p:cNvPr>
            <p:cNvSpPr/>
            <p:nvPr/>
          </p:nvSpPr>
          <p:spPr>
            <a:xfrm>
              <a:off x="5789541" y="933087"/>
              <a:ext cx="651913" cy="1769376"/>
            </a:xfrm>
            <a:custGeom>
              <a:avLst/>
              <a:gdLst>
                <a:gd name="connsiteX0" fmla="*/ 381074 w 1175334"/>
                <a:gd name="connsiteY0" fmla="*/ 2219685 h 3194916"/>
                <a:gd name="connsiteX1" fmla="*/ 314582 w 1175334"/>
                <a:gd name="connsiteY1" fmla="*/ 2280799 h 3194916"/>
                <a:gd name="connsiteX2" fmla="*/ 281872 w 1175334"/>
                <a:gd name="connsiteY2" fmla="*/ 2668135 h 3194916"/>
                <a:gd name="connsiteX3" fmla="*/ 147595 w 1175334"/>
                <a:gd name="connsiteY3" fmla="*/ 2668135 h 3194916"/>
                <a:gd name="connsiteX4" fmla="*/ 154481 w 1175334"/>
                <a:gd name="connsiteY4" fmla="*/ 2669856 h 3194916"/>
                <a:gd name="connsiteX5" fmla="*/ 175139 w 1175334"/>
                <a:gd name="connsiteY5" fmla="*/ 2649200 h 3194916"/>
                <a:gd name="connsiteX6" fmla="*/ 154481 w 1175334"/>
                <a:gd name="connsiteY6" fmla="*/ 2628542 h 3194916"/>
                <a:gd name="connsiteX7" fmla="*/ 132103 w 1175334"/>
                <a:gd name="connsiteY7" fmla="*/ 2650920 h 3194916"/>
                <a:gd name="connsiteX8" fmla="*/ 295644 w 1175334"/>
                <a:gd name="connsiteY8" fmla="*/ 2692236 h 3194916"/>
                <a:gd name="connsiteX9" fmla="*/ 336960 w 1175334"/>
                <a:gd name="connsiteY9" fmla="*/ 2325556 h 3194916"/>
                <a:gd name="connsiteX10" fmla="*/ 424758 w 1175334"/>
                <a:gd name="connsiteY10" fmla="*/ 2249812 h 3194916"/>
                <a:gd name="connsiteX11" fmla="*/ 417872 w 1175334"/>
                <a:gd name="connsiteY11" fmla="*/ 2248089 h 3194916"/>
                <a:gd name="connsiteX12" fmla="*/ 397214 w 1175334"/>
                <a:gd name="connsiteY12" fmla="*/ 2268747 h 3194916"/>
                <a:gd name="connsiteX13" fmla="*/ 417872 w 1175334"/>
                <a:gd name="connsiteY13" fmla="*/ 2289405 h 3194916"/>
                <a:gd name="connsiteX14" fmla="*/ 438530 w 1175334"/>
                <a:gd name="connsiteY14" fmla="*/ 2267027 h 3194916"/>
                <a:gd name="connsiteX15" fmla="*/ 381074 w 1175334"/>
                <a:gd name="connsiteY15" fmla="*/ 2219685 h 3194916"/>
                <a:gd name="connsiteX16" fmla="*/ 792297 w 1175334"/>
                <a:gd name="connsiteY16" fmla="*/ 2216458 h 3194916"/>
                <a:gd name="connsiteX17" fmla="*/ 734628 w 1175334"/>
                <a:gd name="connsiteY17" fmla="*/ 2263585 h 3194916"/>
                <a:gd name="connsiteX18" fmla="*/ 755286 w 1175334"/>
                <a:gd name="connsiteY18" fmla="*/ 2285964 h 3194916"/>
                <a:gd name="connsiteX19" fmla="*/ 775944 w 1175334"/>
                <a:gd name="connsiteY19" fmla="*/ 2265306 h 3194916"/>
                <a:gd name="connsiteX20" fmla="*/ 755286 w 1175334"/>
                <a:gd name="connsiteY20" fmla="*/ 2244648 h 3194916"/>
                <a:gd name="connsiteX21" fmla="*/ 748400 w 1175334"/>
                <a:gd name="connsiteY21" fmla="*/ 2246370 h 3194916"/>
                <a:gd name="connsiteX22" fmla="*/ 836195 w 1175334"/>
                <a:gd name="connsiteY22" fmla="*/ 2322114 h 3194916"/>
                <a:gd name="connsiteX23" fmla="*/ 877511 w 1175334"/>
                <a:gd name="connsiteY23" fmla="*/ 2688795 h 3194916"/>
                <a:gd name="connsiteX24" fmla="*/ 1041055 w 1175334"/>
                <a:gd name="connsiteY24" fmla="*/ 2647479 h 3194916"/>
                <a:gd name="connsiteX25" fmla="*/ 1018674 w 1175334"/>
                <a:gd name="connsiteY25" fmla="*/ 2626821 h 3194916"/>
                <a:gd name="connsiteX26" fmla="*/ 998016 w 1175334"/>
                <a:gd name="connsiteY26" fmla="*/ 2647479 h 3194916"/>
                <a:gd name="connsiteX27" fmla="*/ 1018674 w 1175334"/>
                <a:gd name="connsiteY27" fmla="*/ 2668137 h 3194916"/>
                <a:gd name="connsiteX28" fmla="*/ 1025560 w 1175334"/>
                <a:gd name="connsiteY28" fmla="*/ 2666415 h 3194916"/>
                <a:gd name="connsiteX29" fmla="*/ 891283 w 1175334"/>
                <a:gd name="connsiteY29" fmla="*/ 2666415 h 3194916"/>
                <a:gd name="connsiteX30" fmla="*/ 860296 w 1175334"/>
                <a:gd name="connsiteY30" fmla="*/ 2279078 h 3194916"/>
                <a:gd name="connsiteX31" fmla="*/ 792297 w 1175334"/>
                <a:gd name="connsiteY31" fmla="*/ 2216458 h 3194916"/>
                <a:gd name="connsiteX32" fmla="*/ 527616 w 1175334"/>
                <a:gd name="connsiteY32" fmla="*/ 241 h 3194916"/>
                <a:gd name="connsiteX33" fmla="*/ 538376 w 1175334"/>
                <a:gd name="connsiteY33" fmla="*/ 6696 h 3194916"/>
                <a:gd name="connsiteX34" fmla="*/ 559034 w 1175334"/>
                <a:gd name="connsiteY34" fmla="*/ 6696 h 3194916"/>
                <a:gd name="connsiteX35" fmla="*/ 577970 w 1175334"/>
                <a:gd name="connsiteY35" fmla="*/ 6696 h 3194916"/>
                <a:gd name="connsiteX36" fmla="*/ 596907 w 1175334"/>
                <a:gd name="connsiteY36" fmla="*/ 6696 h 3194916"/>
                <a:gd name="connsiteX37" fmla="*/ 615843 w 1175334"/>
                <a:gd name="connsiteY37" fmla="*/ 6696 h 3194916"/>
                <a:gd name="connsiteX38" fmla="*/ 634780 w 1175334"/>
                <a:gd name="connsiteY38" fmla="*/ 6696 h 3194916"/>
                <a:gd name="connsiteX39" fmla="*/ 651995 w 1175334"/>
                <a:gd name="connsiteY39" fmla="*/ 66949 h 3194916"/>
                <a:gd name="connsiteX40" fmla="*/ 689868 w 1175334"/>
                <a:gd name="connsiteY40" fmla="*/ 60063 h 3194916"/>
                <a:gd name="connsiteX41" fmla="*/ 708804 w 1175334"/>
                <a:gd name="connsiteY41" fmla="*/ 97936 h 3194916"/>
                <a:gd name="connsiteX42" fmla="*/ 755285 w 1175334"/>
                <a:gd name="connsiteY42" fmla="*/ 96214 h 3194916"/>
                <a:gd name="connsiteX43" fmla="*/ 765614 w 1175334"/>
                <a:gd name="connsiteY43" fmla="*/ 166796 h 3194916"/>
                <a:gd name="connsiteX44" fmla="*/ 744956 w 1175334"/>
                <a:gd name="connsiteY44" fmla="*/ 168517 h 3194916"/>
                <a:gd name="connsiteX45" fmla="*/ 681260 w 1175334"/>
                <a:gd name="connsiteY45" fmla="*/ 182289 h 3194916"/>
                <a:gd name="connsiteX46" fmla="*/ 684703 w 1175334"/>
                <a:gd name="connsiteY46" fmla="*/ 194340 h 3194916"/>
                <a:gd name="connsiteX47" fmla="*/ 672653 w 1175334"/>
                <a:gd name="connsiteY47" fmla="*/ 202947 h 3194916"/>
                <a:gd name="connsiteX48" fmla="*/ 676096 w 1175334"/>
                <a:gd name="connsiteY48" fmla="*/ 282136 h 3194916"/>
                <a:gd name="connsiteX49" fmla="*/ 727741 w 1175334"/>
                <a:gd name="connsiteY49" fmla="*/ 280415 h 3194916"/>
                <a:gd name="connsiteX50" fmla="*/ 782829 w 1175334"/>
                <a:gd name="connsiteY50" fmla="*/ 225327 h 3194916"/>
                <a:gd name="connsiteX51" fmla="*/ 843081 w 1175334"/>
                <a:gd name="connsiteY51" fmla="*/ 294187 h 3194916"/>
                <a:gd name="connsiteX52" fmla="*/ 786272 w 1175334"/>
                <a:gd name="connsiteY52" fmla="*/ 366490 h 3194916"/>
                <a:gd name="connsiteX53" fmla="*/ 731184 w 1175334"/>
                <a:gd name="connsiteY53" fmla="*/ 321731 h 3194916"/>
                <a:gd name="connsiteX54" fmla="*/ 679539 w 1175334"/>
                <a:gd name="connsiteY54" fmla="*/ 323452 h 3194916"/>
                <a:gd name="connsiteX55" fmla="*/ 684703 w 1175334"/>
                <a:gd name="connsiteY55" fmla="*/ 450843 h 3194916"/>
                <a:gd name="connsiteX56" fmla="*/ 732905 w 1175334"/>
                <a:gd name="connsiteY56" fmla="*/ 449122 h 3194916"/>
                <a:gd name="connsiteX57" fmla="*/ 787993 w 1175334"/>
                <a:gd name="connsiteY57" fmla="*/ 394034 h 3194916"/>
                <a:gd name="connsiteX58" fmla="*/ 848246 w 1175334"/>
                <a:gd name="connsiteY58" fmla="*/ 462894 h 3194916"/>
                <a:gd name="connsiteX59" fmla="*/ 791436 w 1175334"/>
                <a:gd name="connsiteY59" fmla="*/ 535197 h 3194916"/>
                <a:gd name="connsiteX60" fmla="*/ 736348 w 1175334"/>
                <a:gd name="connsiteY60" fmla="*/ 490438 h 3194916"/>
                <a:gd name="connsiteX61" fmla="*/ 688146 w 1175334"/>
                <a:gd name="connsiteY61" fmla="*/ 495604 h 3194916"/>
                <a:gd name="connsiteX62" fmla="*/ 691589 w 1175334"/>
                <a:gd name="connsiteY62" fmla="*/ 579956 h 3194916"/>
                <a:gd name="connsiteX63" fmla="*/ 670931 w 1175334"/>
                <a:gd name="connsiteY63" fmla="*/ 579956 h 3194916"/>
                <a:gd name="connsiteX64" fmla="*/ 695032 w 1175334"/>
                <a:gd name="connsiteY64" fmla="*/ 1296100 h 3194916"/>
                <a:gd name="connsiteX65" fmla="*/ 696754 w 1175334"/>
                <a:gd name="connsiteY65" fmla="*/ 1296100 h 3194916"/>
                <a:gd name="connsiteX66" fmla="*/ 1073762 w 1175334"/>
                <a:gd name="connsiteY66" fmla="*/ 1659338 h 3194916"/>
                <a:gd name="connsiteX67" fmla="*/ 1078927 w 1175334"/>
                <a:gd name="connsiteY67" fmla="*/ 1991586 h 3194916"/>
                <a:gd name="connsiteX68" fmla="*/ 961865 w 1175334"/>
                <a:gd name="connsiteY68" fmla="*/ 2223990 h 3194916"/>
                <a:gd name="connsiteX69" fmla="*/ 1144344 w 1175334"/>
                <a:gd name="connsiteY69" fmla="*/ 2375482 h 3194916"/>
                <a:gd name="connsiteX70" fmla="*/ 1159837 w 1175334"/>
                <a:gd name="connsiteY70" fmla="*/ 2545909 h 3194916"/>
                <a:gd name="connsiteX71" fmla="*/ 586578 w 1175334"/>
                <a:gd name="connsiteY71" fmla="*/ 3194916 h 3194916"/>
                <a:gd name="connsiteX72" fmla="*/ 16761 w 1175334"/>
                <a:gd name="connsiteY72" fmla="*/ 2549352 h 3194916"/>
                <a:gd name="connsiteX73" fmla="*/ 32255 w 1175334"/>
                <a:gd name="connsiteY73" fmla="*/ 2378925 h 3194916"/>
                <a:gd name="connsiteX74" fmla="*/ 214734 w 1175334"/>
                <a:gd name="connsiteY74" fmla="*/ 2227433 h 3194916"/>
                <a:gd name="connsiteX75" fmla="*/ 97672 w 1175334"/>
                <a:gd name="connsiteY75" fmla="*/ 1995029 h 3194916"/>
                <a:gd name="connsiteX76" fmla="*/ 102836 w 1175334"/>
                <a:gd name="connsiteY76" fmla="*/ 1662779 h 3194916"/>
                <a:gd name="connsiteX77" fmla="*/ 476402 w 1175334"/>
                <a:gd name="connsiteY77" fmla="*/ 1297823 h 3194916"/>
                <a:gd name="connsiteX78" fmla="*/ 490174 w 1175334"/>
                <a:gd name="connsiteY78" fmla="*/ 648816 h 3194916"/>
                <a:gd name="connsiteX79" fmla="*/ 493617 w 1175334"/>
                <a:gd name="connsiteY79" fmla="*/ 581679 h 3194916"/>
                <a:gd name="connsiteX80" fmla="*/ 472959 w 1175334"/>
                <a:gd name="connsiteY80" fmla="*/ 581679 h 3194916"/>
                <a:gd name="connsiteX81" fmla="*/ 476402 w 1175334"/>
                <a:gd name="connsiteY81" fmla="*/ 497324 h 3194916"/>
                <a:gd name="connsiteX82" fmla="*/ 428200 w 1175334"/>
                <a:gd name="connsiteY82" fmla="*/ 493881 h 3194916"/>
                <a:gd name="connsiteX83" fmla="*/ 373112 w 1175334"/>
                <a:gd name="connsiteY83" fmla="*/ 538640 h 3194916"/>
                <a:gd name="connsiteX84" fmla="*/ 316302 w 1175334"/>
                <a:gd name="connsiteY84" fmla="*/ 466337 h 3194916"/>
                <a:gd name="connsiteX85" fmla="*/ 374833 w 1175334"/>
                <a:gd name="connsiteY85" fmla="*/ 395757 h 3194916"/>
                <a:gd name="connsiteX86" fmla="*/ 429921 w 1175334"/>
                <a:gd name="connsiteY86" fmla="*/ 450843 h 3194916"/>
                <a:gd name="connsiteX87" fmla="*/ 476402 w 1175334"/>
                <a:gd name="connsiteY87" fmla="*/ 456008 h 3194916"/>
                <a:gd name="connsiteX88" fmla="*/ 481566 w 1175334"/>
                <a:gd name="connsiteY88" fmla="*/ 326897 h 3194916"/>
                <a:gd name="connsiteX89" fmla="*/ 429921 w 1175334"/>
                <a:gd name="connsiteY89" fmla="*/ 325174 h 3194916"/>
                <a:gd name="connsiteX90" fmla="*/ 374833 w 1175334"/>
                <a:gd name="connsiteY90" fmla="*/ 369933 h 3194916"/>
                <a:gd name="connsiteX91" fmla="*/ 318024 w 1175334"/>
                <a:gd name="connsiteY91" fmla="*/ 297630 h 3194916"/>
                <a:gd name="connsiteX92" fmla="*/ 376555 w 1175334"/>
                <a:gd name="connsiteY92" fmla="*/ 227048 h 3194916"/>
                <a:gd name="connsiteX93" fmla="*/ 431643 w 1175334"/>
                <a:gd name="connsiteY93" fmla="*/ 282136 h 3194916"/>
                <a:gd name="connsiteX94" fmla="*/ 483288 w 1175334"/>
                <a:gd name="connsiteY94" fmla="*/ 282136 h 3194916"/>
                <a:gd name="connsiteX95" fmla="*/ 486731 w 1175334"/>
                <a:gd name="connsiteY95" fmla="*/ 202947 h 3194916"/>
                <a:gd name="connsiteX96" fmla="*/ 469516 w 1175334"/>
                <a:gd name="connsiteY96" fmla="*/ 192618 h 3194916"/>
                <a:gd name="connsiteX97" fmla="*/ 472959 w 1175334"/>
                <a:gd name="connsiteY97" fmla="*/ 178846 h 3194916"/>
                <a:gd name="connsiteX98" fmla="*/ 410985 w 1175334"/>
                <a:gd name="connsiteY98" fmla="*/ 166796 h 3194916"/>
                <a:gd name="connsiteX99" fmla="*/ 392048 w 1175334"/>
                <a:gd name="connsiteY99" fmla="*/ 165074 h 3194916"/>
                <a:gd name="connsiteX100" fmla="*/ 400656 w 1175334"/>
                <a:gd name="connsiteY100" fmla="*/ 94493 h 3194916"/>
                <a:gd name="connsiteX101" fmla="*/ 443693 w 1175334"/>
                <a:gd name="connsiteY101" fmla="*/ 94493 h 3194916"/>
                <a:gd name="connsiteX102" fmla="*/ 460908 w 1175334"/>
                <a:gd name="connsiteY102" fmla="*/ 56620 h 3194916"/>
                <a:gd name="connsiteX103" fmla="*/ 502224 w 1175334"/>
                <a:gd name="connsiteY103" fmla="*/ 65227 h 3194916"/>
                <a:gd name="connsiteX104" fmla="*/ 519439 w 1175334"/>
                <a:gd name="connsiteY104" fmla="*/ 6696 h 3194916"/>
                <a:gd name="connsiteX105" fmla="*/ 527616 w 1175334"/>
                <a:gd name="connsiteY105" fmla="*/ 241 h 319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175334" h="3194916">
                  <a:moveTo>
                    <a:pt x="381074" y="2219685"/>
                  </a:moveTo>
                  <a:cubicBezTo>
                    <a:pt x="351594" y="2219685"/>
                    <a:pt x="320607" y="2237761"/>
                    <a:pt x="314582" y="2280799"/>
                  </a:cubicBezTo>
                  <a:cubicBezTo>
                    <a:pt x="300810" y="2372037"/>
                    <a:pt x="311139" y="2585503"/>
                    <a:pt x="281872" y="2668135"/>
                  </a:cubicBezTo>
                  <a:cubicBezTo>
                    <a:pt x="254328" y="2742159"/>
                    <a:pt x="163090" y="2731832"/>
                    <a:pt x="147595" y="2668135"/>
                  </a:cubicBezTo>
                  <a:cubicBezTo>
                    <a:pt x="149318" y="2669856"/>
                    <a:pt x="152761" y="2669856"/>
                    <a:pt x="154481" y="2669856"/>
                  </a:cubicBezTo>
                  <a:cubicBezTo>
                    <a:pt x="164810" y="2669856"/>
                    <a:pt x="175139" y="2659529"/>
                    <a:pt x="175139" y="2649200"/>
                  </a:cubicBezTo>
                  <a:cubicBezTo>
                    <a:pt x="175139" y="2638869"/>
                    <a:pt x="166533" y="2628542"/>
                    <a:pt x="154481" y="2628542"/>
                  </a:cubicBezTo>
                  <a:cubicBezTo>
                    <a:pt x="142432" y="2628542"/>
                    <a:pt x="132103" y="2638869"/>
                    <a:pt x="132103" y="2650920"/>
                  </a:cubicBezTo>
                  <a:cubicBezTo>
                    <a:pt x="132103" y="2738718"/>
                    <a:pt x="250885" y="2762819"/>
                    <a:pt x="295644" y="2692236"/>
                  </a:cubicBezTo>
                  <a:cubicBezTo>
                    <a:pt x="343846" y="2618211"/>
                    <a:pt x="336960" y="2416796"/>
                    <a:pt x="336960" y="2325556"/>
                  </a:cubicBezTo>
                  <a:cubicBezTo>
                    <a:pt x="336960" y="2215382"/>
                    <a:pt x="405820" y="2211939"/>
                    <a:pt x="424758" y="2249812"/>
                  </a:cubicBezTo>
                  <a:cubicBezTo>
                    <a:pt x="421315" y="2248089"/>
                    <a:pt x="419592" y="2248089"/>
                    <a:pt x="417872" y="2248089"/>
                  </a:cubicBezTo>
                  <a:cubicBezTo>
                    <a:pt x="405820" y="2248089"/>
                    <a:pt x="397214" y="2256696"/>
                    <a:pt x="397214" y="2268747"/>
                  </a:cubicBezTo>
                  <a:cubicBezTo>
                    <a:pt x="397214" y="2280799"/>
                    <a:pt x="405820" y="2289405"/>
                    <a:pt x="417872" y="2289405"/>
                  </a:cubicBezTo>
                  <a:cubicBezTo>
                    <a:pt x="429921" y="2289405"/>
                    <a:pt x="438530" y="2280799"/>
                    <a:pt x="438530" y="2267027"/>
                  </a:cubicBezTo>
                  <a:cubicBezTo>
                    <a:pt x="438530" y="2237760"/>
                    <a:pt x="410555" y="2219684"/>
                    <a:pt x="381074" y="2219685"/>
                  </a:cubicBezTo>
                  <a:close/>
                  <a:moveTo>
                    <a:pt x="792297" y="2216458"/>
                  </a:moveTo>
                  <a:cubicBezTo>
                    <a:pt x="762602" y="2216243"/>
                    <a:pt x="734628" y="2234319"/>
                    <a:pt x="734628" y="2263585"/>
                  </a:cubicBezTo>
                  <a:cubicBezTo>
                    <a:pt x="734628" y="2277355"/>
                    <a:pt x="743234" y="2285964"/>
                    <a:pt x="755286" y="2285964"/>
                  </a:cubicBezTo>
                  <a:cubicBezTo>
                    <a:pt x="767335" y="2285964"/>
                    <a:pt x="775944" y="2277355"/>
                    <a:pt x="775944" y="2265306"/>
                  </a:cubicBezTo>
                  <a:cubicBezTo>
                    <a:pt x="775944" y="2253254"/>
                    <a:pt x="767335" y="2244648"/>
                    <a:pt x="755286" y="2244648"/>
                  </a:cubicBezTo>
                  <a:cubicBezTo>
                    <a:pt x="753563" y="2244648"/>
                    <a:pt x="751843" y="2244648"/>
                    <a:pt x="748400" y="2246370"/>
                  </a:cubicBezTo>
                  <a:cubicBezTo>
                    <a:pt x="767335" y="2208495"/>
                    <a:pt x="836195" y="2211940"/>
                    <a:pt x="836195" y="2322114"/>
                  </a:cubicBezTo>
                  <a:cubicBezTo>
                    <a:pt x="836195" y="2413355"/>
                    <a:pt x="829309" y="2614770"/>
                    <a:pt x="877511" y="2688795"/>
                  </a:cubicBezTo>
                  <a:cubicBezTo>
                    <a:pt x="922270" y="2759376"/>
                    <a:pt x="1041055" y="2735276"/>
                    <a:pt x="1041055" y="2647479"/>
                  </a:cubicBezTo>
                  <a:cubicBezTo>
                    <a:pt x="1041055" y="2638871"/>
                    <a:pt x="1030726" y="2626821"/>
                    <a:pt x="1018674" y="2626821"/>
                  </a:cubicBezTo>
                  <a:cubicBezTo>
                    <a:pt x="1006625" y="2626821"/>
                    <a:pt x="998016" y="2637150"/>
                    <a:pt x="998016" y="2647479"/>
                  </a:cubicBezTo>
                  <a:cubicBezTo>
                    <a:pt x="998016" y="2657808"/>
                    <a:pt x="1008345" y="2668137"/>
                    <a:pt x="1018674" y="2668137"/>
                  </a:cubicBezTo>
                  <a:cubicBezTo>
                    <a:pt x="1020397" y="2668137"/>
                    <a:pt x="1023840" y="2668137"/>
                    <a:pt x="1025560" y="2666415"/>
                  </a:cubicBezTo>
                  <a:cubicBezTo>
                    <a:pt x="1010068" y="2730111"/>
                    <a:pt x="918827" y="2740440"/>
                    <a:pt x="891283" y="2666415"/>
                  </a:cubicBezTo>
                  <a:cubicBezTo>
                    <a:pt x="862019" y="2583783"/>
                    <a:pt x="872348" y="2370318"/>
                    <a:pt x="860296" y="2279078"/>
                  </a:cubicBezTo>
                  <a:cubicBezTo>
                    <a:pt x="853410" y="2235180"/>
                    <a:pt x="821993" y="2216674"/>
                    <a:pt x="792297" y="2216458"/>
                  </a:cubicBezTo>
                  <a:close/>
                  <a:moveTo>
                    <a:pt x="527616" y="241"/>
                  </a:moveTo>
                  <a:cubicBezTo>
                    <a:pt x="531920" y="-620"/>
                    <a:pt x="536655" y="671"/>
                    <a:pt x="538376" y="6696"/>
                  </a:cubicBezTo>
                  <a:cubicBezTo>
                    <a:pt x="538376" y="6696"/>
                    <a:pt x="548705" y="-5354"/>
                    <a:pt x="559034" y="6696"/>
                  </a:cubicBezTo>
                  <a:cubicBezTo>
                    <a:pt x="559034" y="6696"/>
                    <a:pt x="569363" y="-5354"/>
                    <a:pt x="577970" y="6696"/>
                  </a:cubicBezTo>
                  <a:cubicBezTo>
                    <a:pt x="577970" y="6696"/>
                    <a:pt x="590021" y="-3633"/>
                    <a:pt x="596907" y="6696"/>
                  </a:cubicBezTo>
                  <a:cubicBezTo>
                    <a:pt x="596907" y="6696"/>
                    <a:pt x="605514" y="-1911"/>
                    <a:pt x="615843" y="6696"/>
                  </a:cubicBezTo>
                  <a:cubicBezTo>
                    <a:pt x="615843" y="6696"/>
                    <a:pt x="624451" y="-3633"/>
                    <a:pt x="634780" y="6696"/>
                  </a:cubicBezTo>
                  <a:lnTo>
                    <a:pt x="651995" y="66949"/>
                  </a:lnTo>
                  <a:lnTo>
                    <a:pt x="689868" y="60063"/>
                  </a:lnTo>
                  <a:lnTo>
                    <a:pt x="708804" y="97936"/>
                  </a:lnTo>
                  <a:lnTo>
                    <a:pt x="755285" y="96214"/>
                  </a:lnTo>
                  <a:lnTo>
                    <a:pt x="765614" y="166796"/>
                  </a:lnTo>
                  <a:lnTo>
                    <a:pt x="744956" y="168517"/>
                  </a:lnTo>
                  <a:cubicBezTo>
                    <a:pt x="744956" y="168517"/>
                    <a:pt x="724298" y="185732"/>
                    <a:pt x="681260" y="182289"/>
                  </a:cubicBezTo>
                  <a:lnTo>
                    <a:pt x="684703" y="194340"/>
                  </a:lnTo>
                  <a:lnTo>
                    <a:pt x="672653" y="202947"/>
                  </a:lnTo>
                  <a:lnTo>
                    <a:pt x="676096" y="282136"/>
                  </a:lnTo>
                  <a:lnTo>
                    <a:pt x="727741" y="280415"/>
                  </a:lnTo>
                  <a:cubicBezTo>
                    <a:pt x="732905" y="249428"/>
                    <a:pt x="755285" y="225327"/>
                    <a:pt x="782829" y="225327"/>
                  </a:cubicBezTo>
                  <a:cubicBezTo>
                    <a:pt x="815537" y="223605"/>
                    <a:pt x="843081" y="254592"/>
                    <a:pt x="843081" y="294187"/>
                  </a:cubicBezTo>
                  <a:cubicBezTo>
                    <a:pt x="843081" y="333781"/>
                    <a:pt x="818980" y="366490"/>
                    <a:pt x="786272" y="366490"/>
                  </a:cubicBezTo>
                  <a:cubicBezTo>
                    <a:pt x="762171" y="366490"/>
                    <a:pt x="739791" y="349275"/>
                    <a:pt x="731184" y="321731"/>
                  </a:cubicBezTo>
                  <a:lnTo>
                    <a:pt x="679539" y="323452"/>
                  </a:lnTo>
                  <a:lnTo>
                    <a:pt x="684703" y="450843"/>
                  </a:lnTo>
                  <a:lnTo>
                    <a:pt x="732905" y="449122"/>
                  </a:lnTo>
                  <a:cubicBezTo>
                    <a:pt x="738070" y="418135"/>
                    <a:pt x="760449" y="394034"/>
                    <a:pt x="787993" y="394034"/>
                  </a:cubicBezTo>
                  <a:cubicBezTo>
                    <a:pt x="820702" y="392312"/>
                    <a:pt x="846524" y="423301"/>
                    <a:pt x="848246" y="462894"/>
                  </a:cubicBezTo>
                  <a:cubicBezTo>
                    <a:pt x="848246" y="502488"/>
                    <a:pt x="824145" y="535197"/>
                    <a:pt x="791436" y="535197"/>
                  </a:cubicBezTo>
                  <a:cubicBezTo>
                    <a:pt x="767335" y="535197"/>
                    <a:pt x="744956" y="517982"/>
                    <a:pt x="736348" y="490438"/>
                  </a:cubicBezTo>
                  <a:lnTo>
                    <a:pt x="688146" y="495604"/>
                  </a:lnTo>
                  <a:lnTo>
                    <a:pt x="691589" y="579956"/>
                  </a:lnTo>
                  <a:lnTo>
                    <a:pt x="670931" y="579956"/>
                  </a:lnTo>
                  <a:lnTo>
                    <a:pt x="695032" y="1296100"/>
                  </a:lnTo>
                  <a:lnTo>
                    <a:pt x="696754" y="1296100"/>
                  </a:lnTo>
                  <a:cubicBezTo>
                    <a:pt x="763892" y="1285771"/>
                    <a:pt x="1118521" y="1325367"/>
                    <a:pt x="1073762" y="1659338"/>
                  </a:cubicBezTo>
                  <a:cubicBezTo>
                    <a:pt x="1065155" y="1728198"/>
                    <a:pt x="1010067" y="1883133"/>
                    <a:pt x="1078927" y="1991586"/>
                  </a:cubicBezTo>
                  <a:cubicBezTo>
                    <a:pt x="1078927" y="1991586"/>
                    <a:pt x="932599" y="1893462"/>
                    <a:pt x="961865" y="2223990"/>
                  </a:cubicBezTo>
                  <a:cubicBezTo>
                    <a:pt x="984244" y="2458112"/>
                    <a:pt x="1135736" y="2430570"/>
                    <a:pt x="1144344" y="2375482"/>
                  </a:cubicBezTo>
                  <a:cubicBezTo>
                    <a:pt x="1144344" y="2375482"/>
                    <a:pt x="1132293" y="2434013"/>
                    <a:pt x="1159837" y="2545909"/>
                  </a:cubicBezTo>
                  <a:cubicBezTo>
                    <a:pt x="1185660" y="2657808"/>
                    <a:pt x="1256241" y="3194916"/>
                    <a:pt x="586578" y="3194916"/>
                  </a:cubicBezTo>
                  <a:cubicBezTo>
                    <a:pt x="-83086" y="3194916"/>
                    <a:pt x="-10783" y="2661251"/>
                    <a:pt x="16761" y="2549352"/>
                  </a:cubicBezTo>
                  <a:cubicBezTo>
                    <a:pt x="44305" y="2435733"/>
                    <a:pt x="32255" y="2378925"/>
                    <a:pt x="32255" y="2378925"/>
                  </a:cubicBezTo>
                  <a:cubicBezTo>
                    <a:pt x="42584" y="2434013"/>
                    <a:pt x="194076" y="2461557"/>
                    <a:pt x="214734" y="2227433"/>
                  </a:cubicBezTo>
                  <a:cubicBezTo>
                    <a:pt x="243999" y="1896905"/>
                    <a:pt x="97672" y="1995029"/>
                    <a:pt x="97672" y="1995029"/>
                  </a:cubicBezTo>
                  <a:cubicBezTo>
                    <a:pt x="166532" y="1884853"/>
                    <a:pt x="111444" y="1731639"/>
                    <a:pt x="102836" y="1662779"/>
                  </a:cubicBezTo>
                  <a:cubicBezTo>
                    <a:pt x="58077" y="1332253"/>
                    <a:pt x="400656" y="1290937"/>
                    <a:pt x="476402" y="1297823"/>
                  </a:cubicBezTo>
                  <a:lnTo>
                    <a:pt x="490174" y="648816"/>
                  </a:lnTo>
                  <a:lnTo>
                    <a:pt x="493617" y="581679"/>
                  </a:lnTo>
                  <a:lnTo>
                    <a:pt x="472959" y="581679"/>
                  </a:lnTo>
                  <a:lnTo>
                    <a:pt x="476402" y="497324"/>
                  </a:lnTo>
                  <a:lnTo>
                    <a:pt x="428200" y="493881"/>
                  </a:lnTo>
                  <a:cubicBezTo>
                    <a:pt x="419592" y="521425"/>
                    <a:pt x="398934" y="538640"/>
                    <a:pt x="373112" y="538640"/>
                  </a:cubicBezTo>
                  <a:cubicBezTo>
                    <a:pt x="340403" y="536918"/>
                    <a:pt x="316302" y="505933"/>
                    <a:pt x="316302" y="466337"/>
                  </a:cubicBezTo>
                  <a:cubicBezTo>
                    <a:pt x="316302" y="426742"/>
                    <a:pt x="342125" y="395757"/>
                    <a:pt x="374833" y="395757"/>
                  </a:cubicBezTo>
                  <a:cubicBezTo>
                    <a:pt x="402377" y="397477"/>
                    <a:pt x="424757" y="419856"/>
                    <a:pt x="429921" y="450843"/>
                  </a:cubicBezTo>
                  <a:lnTo>
                    <a:pt x="476402" y="456008"/>
                  </a:lnTo>
                  <a:lnTo>
                    <a:pt x="481566" y="326897"/>
                  </a:lnTo>
                  <a:lnTo>
                    <a:pt x="429921" y="325174"/>
                  </a:lnTo>
                  <a:cubicBezTo>
                    <a:pt x="421314" y="352718"/>
                    <a:pt x="400656" y="369933"/>
                    <a:pt x="374833" y="369933"/>
                  </a:cubicBezTo>
                  <a:cubicBezTo>
                    <a:pt x="343846" y="368211"/>
                    <a:pt x="318024" y="337226"/>
                    <a:pt x="318024" y="297630"/>
                  </a:cubicBezTo>
                  <a:cubicBezTo>
                    <a:pt x="318024" y="258037"/>
                    <a:pt x="343846" y="227048"/>
                    <a:pt x="376555" y="227048"/>
                  </a:cubicBezTo>
                  <a:cubicBezTo>
                    <a:pt x="404099" y="228770"/>
                    <a:pt x="426478" y="251149"/>
                    <a:pt x="431643" y="282136"/>
                  </a:cubicBezTo>
                  <a:lnTo>
                    <a:pt x="483288" y="282136"/>
                  </a:lnTo>
                  <a:lnTo>
                    <a:pt x="486731" y="202947"/>
                  </a:lnTo>
                  <a:cubicBezTo>
                    <a:pt x="478123" y="197783"/>
                    <a:pt x="469516" y="192618"/>
                    <a:pt x="469516" y="192618"/>
                  </a:cubicBezTo>
                  <a:lnTo>
                    <a:pt x="472959" y="178846"/>
                  </a:lnTo>
                  <a:cubicBezTo>
                    <a:pt x="429921" y="182289"/>
                    <a:pt x="410985" y="166796"/>
                    <a:pt x="410985" y="166796"/>
                  </a:cubicBezTo>
                  <a:lnTo>
                    <a:pt x="392048" y="165074"/>
                  </a:lnTo>
                  <a:lnTo>
                    <a:pt x="400656" y="94493"/>
                  </a:lnTo>
                  <a:lnTo>
                    <a:pt x="443693" y="94493"/>
                  </a:lnTo>
                  <a:lnTo>
                    <a:pt x="460908" y="56620"/>
                  </a:lnTo>
                  <a:lnTo>
                    <a:pt x="502224" y="65227"/>
                  </a:lnTo>
                  <a:lnTo>
                    <a:pt x="519439" y="6696"/>
                  </a:lnTo>
                  <a:cubicBezTo>
                    <a:pt x="519439" y="4114"/>
                    <a:pt x="523313" y="1102"/>
                    <a:pt x="527616" y="241"/>
                  </a:cubicBezTo>
                  <a:close/>
                </a:path>
              </a:pathLst>
            </a:custGeom>
            <a:solidFill>
              <a:schemeClr val="tx1">
                <a:lumMod val="85000"/>
                <a:lumOff val="15000"/>
              </a:schemeClr>
            </a:solidFill>
            <a:ln w="3810" cap="flat">
              <a:noFill/>
              <a:prstDash val="solid"/>
              <a:miter/>
            </a:ln>
          </p:spPr>
          <p:txBody>
            <a:bodyPr anchor="ctr"/>
            <a:lstStyle/>
            <a:p>
              <a:pPr eaLnBrk="1" hangingPunct="1">
                <a:defRPr/>
              </a:pPr>
              <a:endParaRPr lang="en-US">
                <a:solidFill>
                  <a:srgbClr val="000000"/>
                </a:solidFill>
              </a:endParaRPr>
            </a:p>
          </p:txBody>
        </p:sp>
        <p:sp>
          <p:nvSpPr>
            <p:cNvPr id="12" name="Graphic 77">
              <a:extLst>
                <a:ext uri="{FF2B5EF4-FFF2-40B4-BE49-F238E27FC236}">
                  <a16:creationId xmlns:a16="http://schemas.microsoft.com/office/drawing/2014/main" id="{7D1D7DA5-CF2A-6C42-3D3C-428C441E43AB}"/>
                </a:ext>
              </a:extLst>
            </p:cNvPr>
            <p:cNvSpPr/>
            <p:nvPr/>
          </p:nvSpPr>
          <p:spPr>
            <a:xfrm rot="2186784">
              <a:off x="8117802" y="2063286"/>
              <a:ext cx="1041367" cy="1439205"/>
            </a:xfrm>
            <a:custGeom>
              <a:avLst/>
              <a:gdLst>
                <a:gd name="connsiteX0" fmla="*/ 1518999 w 1524000"/>
                <a:gd name="connsiteY0" fmla="*/ 1344786 h 2105025"/>
                <a:gd name="connsiteX1" fmla="*/ 1148477 w 1524000"/>
                <a:gd name="connsiteY1" fmla="*/ 788526 h 2105025"/>
                <a:gd name="connsiteX2" fmla="*/ 1132284 w 1524000"/>
                <a:gd name="connsiteY2" fmla="*/ 808528 h 2105025"/>
                <a:gd name="connsiteX3" fmla="*/ 1168479 w 1524000"/>
                <a:gd name="connsiteY3" fmla="*/ 971406 h 2105025"/>
                <a:gd name="connsiteX4" fmla="*/ 1103709 w 1524000"/>
                <a:gd name="connsiteY4" fmla="*/ 1078086 h 2105025"/>
                <a:gd name="connsiteX5" fmla="*/ 954167 w 1524000"/>
                <a:gd name="connsiteY5" fmla="*/ 1348596 h 2105025"/>
                <a:gd name="connsiteX6" fmla="*/ 908447 w 1524000"/>
                <a:gd name="connsiteY6" fmla="*/ 1387648 h 2105025"/>
                <a:gd name="connsiteX7" fmla="*/ 881777 w 1524000"/>
                <a:gd name="connsiteY7" fmla="*/ 1376218 h 2105025"/>
                <a:gd name="connsiteX8" fmla="*/ 874157 w 1524000"/>
                <a:gd name="connsiteY8" fmla="*/ 1379076 h 2105025"/>
                <a:gd name="connsiteX9" fmla="*/ 873204 w 1524000"/>
                <a:gd name="connsiteY9" fmla="*/ 1380981 h 2105025"/>
                <a:gd name="connsiteX10" fmla="*/ 876062 w 1524000"/>
                <a:gd name="connsiteY10" fmla="*/ 1388601 h 2105025"/>
                <a:gd name="connsiteX11" fmla="*/ 902732 w 1524000"/>
                <a:gd name="connsiteY11" fmla="*/ 1400031 h 2105025"/>
                <a:gd name="connsiteX12" fmla="*/ 898922 w 1524000"/>
                <a:gd name="connsiteY12" fmla="*/ 1423843 h 2105025"/>
                <a:gd name="connsiteX13" fmla="*/ 923687 w 1524000"/>
                <a:gd name="connsiteY13" fmla="*/ 1480993 h 2105025"/>
                <a:gd name="connsiteX14" fmla="*/ 915114 w 1524000"/>
                <a:gd name="connsiteY14" fmla="*/ 1553383 h 2105025"/>
                <a:gd name="connsiteX15" fmla="*/ 892254 w 1524000"/>
                <a:gd name="connsiteY15" fmla="*/ 1584816 h 2105025"/>
                <a:gd name="connsiteX16" fmla="*/ 862727 w 1524000"/>
                <a:gd name="connsiteY16" fmla="*/ 1572433 h 2105025"/>
                <a:gd name="connsiteX17" fmla="*/ 855107 w 1524000"/>
                <a:gd name="connsiteY17" fmla="*/ 1575291 h 2105025"/>
                <a:gd name="connsiteX18" fmla="*/ 854154 w 1524000"/>
                <a:gd name="connsiteY18" fmla="*/ 1577196 h 2105025"/>
                <a:gd name="connsiteX19" fmla="*/ 857012 w 1524000"/>
                <a:gd name="connsiteY19" fmla="*/ 1584816 h 2105025"/>
                <a:gd name="connsiteX20" fmla="*/ 887492 w 1524000"/>
                <a:gd name="connsiteY20" fmla="*/ 1598151 h 2105025"/>
                <a:gd name="connsiteX21" fmla="*/ 885587 w 1524000"/>
                <a:gd name="connsiteY21" fmla="*/ 1615296 h 2105025"/>
                <a:gd name="connsiteX22" fmla="*/ 911304 w 1524000"/>
                <a:gd name="connsiteY22" fmla="*/ 1673398 h 2105025"/>
                <a:gd name="connsiteX23" fmla="*/ 913209 w 1524000"/>
                <a:gd name="connsiteY23" fmla="*/ 1730548 h 2105025"/>
                <a:gd name="connsiteX24" fmla="*/ 872252 w 1524000"/>
                <a:gd name="connsiteY24" fmla="*/ 1768648 h 2105025"/>
                <a:gd name="connsiteX25" fmla="*/ 835104 w 1524000"/>
                <a:gd name="connsiteY25" fmla="*/ 1753408 h 2105025"/>
                <a:gd name="connsiteX26" fmla="*/ 827484 w 1524000"/>
                <a:gd name="connsiteY26" fmla="*/ 1756266 h 2105025"/>
                <a:gd name="connsiteX27" fmla="*/ 826532 w 1524000"/>
                <a:gd name="connsiteY27" fmla="*/ 1758171 h 2105025"/>
                <a:gd name="connsiteX28" fmla="*/ 829389 w 1524000"/>
                <a:gd name="connsiteY28" fmla="*/ 1765791 h 2105025"/>
                <a:gd name="connsiteX29" fmla="*/ 866537 w 1524000"/>
                <a:gd name="connsiteY29" fmla="*/ 1781983 h 2105025"/>
                <a:gd name="connsiteX30" fmla="*/ 862727 w 1524000"/>
                <a:gd name="connsiteY30" fmla="*/ 1804843 h 2105025"/>
                <a:gd name="connsiteX31" fmla="*/ 863679 w 1524000"/>
                <a:gd name="connsiteY31" fmla="*/ 1812463 h 2105025"/>
                <a:gd name="connsiteX32" fmla="*/ 797957 w 1524000"/>
                <a:gd name="connsiteY32" fmla="*/ 1747693 h 2105025"/>
                <a:gd name="connsiteX33" fmla="*/ 797004 w 1524000"/>
                <a:gd name="connsiteY33" fmla="*/ 1711498 h 2105025"/>
                <a:gd name="connsiteX34" fmla="*/ 801767 w 1524000"/>
                <a:gd name="connsiteY34" fmla="*/ 1693401 h 2105025"/>
                <a:gd name="connsiteX35" fmla="*/ 796052 w 1524000"/>
                <a:gd name="connsiteY35" fmla="*/ 1672446 h 2105025"/>
                <a:gd name="connsiteX36" fmla="*/ 785574 w 1524000"/>
                <a:gd name="connsiteY36" fmla="*/ 1458133 h 2105025"/>
                <a:gd name="connsiteX37" fmla="*/ 786527 w 1524000"/>
                <a:gd name="connsiteY37" fmla="*/ 1450513 h 2105025"/>
                <a:gd name="connsiteX38" fmla="*/ 784622 w 1524000"/>
                <a:gd name="connsiteY38" fmla="*/ 1440036 h 2105025"/>
                <a:gd name="connsiteX39" fmla="*/ 765572 w 1524000"/>
                <a:gd name="connsiteY39" fmla="*/ 1097136 h 2105025"/>
                <a:gd name="connsiteX40" fmla="*/ 796052 w 1524000"/>
                <a:gd name="connsiteY40" fmla="*/ 1114281 h 2105025"/>
                <a:gd name="connsiteX41" fmla="*/ 797957 w 1524000"/>
                <a:gd name="connsiteY41" fmla="*/ 1141903 h 2105025"/>
                <a:gd name="connsiteX42" fmla="*/ 771287 w 1524000"/>
                <a:gd name="connsiteY42" fmla="*/ 1179051 h 2105025"/>
                <a:gd name="connsiteX43" fmla="*/ 802719 w 1524000"/>
                <a:gd name="connsiteY43" fmla="*/ 1218103 h 2105025"/>
                <a:gd name="connsiteX44" fmla="*/ 824627 w 1524000"/>
                <a:gd name="connsiteY44" fmla="*/ 1626726 h 2105025"/>
                <a:gd name="connsiteX45" fmla="*/ 830342 w 1524000"/>
                <a:gd name="connsiteY45" fmla="*/ 1632441 h 2105025"/>
                <a:gd name="connsiteX46" fmla="*/ 835104 w 1524000"/>
                <a:gd name="connsiteY46" fmla="*/ 1632441 h 2105025"/>
                <a:gd name="connsiteX47" fmla="*/ 840819 w 1524000"/>
                <a:gd name="connsiteY47" fmla="*/ 1626726 h 2105025"/>
                <a:gd name="connsiteX48" fmla="*/ 818912 w 1524000"/>
                <a:gd name="connsiteY48" fmla="*/ 1219056 h 2105025"/>
                <a:gd name="connsiteX49" fmla="*/ 851297 w 1524000"/>
                <a:gd name="connsiteY49" fmla="*/ 1180003 h 2105025"/>
                <a:gd name="connsiteX50" fmla="*/ 815102 w 1524000"/>
                <a:gd name="connsiteY50" fmla="*/ 1139998 h 2105025"/>
                <a:gd name="connsiteX51" fmla="*/ 813197 w 1524000"/>
                <a:gd name="connsiteY51" fmla="*/ 1112376 h 2105025"/>
                <a:gd name="connsiteX52" fmla="*/ 838914 w 1524000"/>
                <a:gd name="connsiteY52" fmla="*/ 1075228 h 2105025"/>
                <a:gd name="connsiteX53" fmla="*/ 798909 w 1524000"/>
                <a:gd name="connsiteY53" fmla="*/ 1035223 h 2105025"/>
                <a:gd name="connsiteX54" fmla="*/ 763667 w 1524000"/>
                <a:gd name="connsiteY54" fmla="*/ 1057131 h 2105025"/>
                <a:gd name="connsiteX55" fmla="*/ 760809 w 1524000"/>
                <a:gd name="connsiteY55" fmla="*/ 1012363 h 2105025"/>
                <a:gd name="connsiteX56" fmla="*/ 798909 w 1524000"/>
                <a:gd name="connsiteY56" fmla="*/ 972358 h 2105025"/>
                <a:gd name="connsiteX57" fmla="*/ 758904 w 1524000"/>
                <a:gd name="connsiteY57" fmla="*/ 932353 h 2105025"/>
                <a:gd name="connsiteX58" fmla="*/ 756047 w 1524000"/>
                <a:gd name="connsiteY58" fmla="*/ 932353 h 2105025"/>
                <a:gd name="connsiteX59" fmla="*/ 755094 w 1524000"/>
                <a:gd name="connsiteY59" fmla="*/ 916161 h 2105025"/>
                <a:gd name="connsiteX60" fmla="*/ 777954 w 1524000"/>
                <a:gd name="connsiteY60" fmla="*/ 889491 h 2105025"/>
                <a:gd name="connsiteX61" fmla="*/ 752237 w 1524000"/>
                <a:gd name="connsiteY61" fmla="*/ 862821 h 2105025"/>
                <a:gd name="connsiteX62" fmla="*/ 751284 w 1524000"/>
                <a:gd name="connsiteY62" fmla="*/ 847581 h 2105025"/>
                <a:gd name="connsiteX63" fmla="*/ 789384 w 1524000"/>
                <a:gd name="connsiteY63" fmla="*/ 807576 h 2105025"/>
                <a:gd name="connsiteX64" fmla="*/ 749379 w 1524000"/>
                <a:gd name="connsiteY64" fmla="*/ 767571 h 2105025"/>
                <a:gd name="connsiteX65" fmla="*/ 746522 w 1524000"/>
                <a:gd name="connsiteY65" fmla="*/ 767571 h 2105025"/>
                <a:gd name="connsiteX66" fmla="*/ 745569 w 1524000"/>
                <a:gd name="connsiteY66" fmla="*/ 744711 h 2105025"/>
                <a:gd name="connsiteX67" fmla="*/ 782717 w 1524000"/>
                <a:gd name="connsiteY67" fmla="*/ 704706 h 2105025"/>
                <a:gd name="connsiteX68" fmla="*/ 742712 w 1524000"/>
                <a:gd name="connsiteY68" fmla="*/ 664701 h 2105025"/>
                <a:gd name="connsiteX69" fmla="*/ 740807 w 1524000"/>
                <a:gd name="connsiteY69" fmla="*/ 664701 h 2105025"/>
                <a:gd name="connsiteX70" fmla="*/ 706517 w 1524000"/>
                <a:gd name="connsiteY70" fmla="*/ 115108 h 2105025"/>
                <a:gd name="connsiteX71" fmla="*/ 589359 w 1524000"/>
                <a:gd name="connsiteY71" fmla="*/ 3666 h 2105025"/>
                <a:gd name="connsiteX72" fmla="*/ 480774 w 1524000"/>
                <a:gd name="connsiteY72" fmla="*/ 40813 h 2105025"/>
                <a:gd name="connsiteX73" fmla="*/ 327422 w 1524000"/>
                <a:gd name="connsiteY73" fmla="*/ 64626 h 2105025"/>
                <a:gd name="connsiteX74" fmla="*/ 321707 w 1524000"/>
                <a:gd name="connsiteY74" fmla="*/ 97011 h 2105025"/>
                <a:gd name="connsiteX75" fmla="*/ 327422 w 1524000"/>
                <a:gd name="connsiteY75" fmla="*/ 57958 h 2105025"/>
                <a:gd name="connsiteX76" fmla="*/ 275034 w 1524000"/>
                <a:gd name="connsiteY76" fmla="*/ 48433 h 2105025"/>
                <a:gd name="connsiteX77" fmla="*/ 240744 w 1524000"/>
                <a:gd name="connsiteY77" fmla="*/ 41766 h 2105025"/>
                <a:gd name="connsiteX78" fmla="*/ 215979 w 1524000"/>
                <a:gd name="connsiteY78" fmla="*/ 36051 h 2105025"/>
                <a:gd name="connsiteX79" fmla="*/ 215979 w 1524000"/>
                <a:gd name="connsiteY79" fmla="*/ 37003 h 2105025"/>
                <a:gd name="connsiteX80" fmla="*/ 191214 w 1524000"/>
                <a:gd name="connsiteY80" fmla="*/ 31288 h 2105025"/>
                <a:gd name="connsiteX81" fmla="*/ 191214 w 1524000"/>
                <a:gd name="connsiteY81" fmla="*/ 31288 h 2105025"/>
                <a:gd name="connsiteX82" fmla="*/ 165497 w 1524000"/>
                <a:gd name="connsiteY82" fmla="*/ 26526 h 2105025"/>
                <a:gd name="connsiteX83" fmla="*/ 6429 w 1524000"/>
                <a:gd name="connsiteY83" fmla="*/ 71293 h 2105025"/>
                <a:gd name="connsiteX84" fmla="*/ 3572 w 1524000"/>
                <a:gd name="connsiteY84" fmla="*/ 80818 h 2105025"/>
                <a:gd name="connsiteX85" fmla="*/ 317897 w 1524000"/>
                <a:gd name="connsiteY85" fmla="*/ 125586 h 2105025"/>
                <a:gd name="connsiteX86" fmla="*/ 318849 w 1524000"/>
                <a:gd name="connsiteY86" fmla="*/ 117966 h 2105025"/>
                <a:gd name="connsiteX87" fmla="*/ 425529 w 1524000"/>
                <a:gd name="connsiteY87" fmla="*/ 124633 h 2105025"/>
                <a:gd name="connsiteX88" fmla="*/ 510302 w 1524000"/>
                <a:gd name="connsiteY88" fmla="*/ 84628 h 2105025"/>
                <a:gd name="connsiteX89" fmla="*/ 598884 w 1524000"/>
                <a:gd name="connsiteY89" fmla="*/ 110346 h 2105025"/>
                <a:gd name="connsiteX90" fmla="*/ 603647 w 1524000"/>
                <a:gd name="connsiteY90" fmla="*/ 1736263 h 2105025"/>
                <a:gd name="connsiteX91" fmla="*/ 696992 w 1524000"/>
                <a:gd name="connsiteY91" fmla="*/ 1978198 h 2105025"/>
                <a:gd name="connsiteX92" fmla="*/ 688419 w 1524000"/>
                <a:gd name="connsiteY92" fmla="*/ 2016298 h 2105025"/>
                <a:gd name="connsiteX93" fmla="*/ 779859 w 1524000"/>
                <a:gd name="connsiteY93" fmla="*/ 2107738 h 2105025"/>
                <a:gd name="connsiteX94" fmla="*/ 869394 w 1524000"/>
                <a:gd name="connsiteY94" fmla="*/ 2031538 h 2105025"/>
                <a:gd name="connsiteX95" fmla="*/ 1092279 w 1524000"/>
                <a:gd name="connsiteY95" fmla="*/ 1779126 h 2105025"/>
                <a:gd name="connsiteX96" fmla="*/ 1246584 w 1524000"/>
                <a:gd name="connsiteY96" fmla="*/ 1320973 h 2105025"/>
                <a:gd name="connsiteX97" fmla="*/ 1501854 w 1524000"/>
                <a:gd name="connsiteY97" fmla="*/ 1366693 h 2105025"/>
                <a:gd name="connsiteX98" fmla="*/ 1518999 w 1524000"/>
                <a:gd name="connsiteY98" fmla="*/ 1344786 h 2105025"/>
                <a:gd name="connsiteX99" fmla="*/ 1518999 w 1524000"/>
                <a:gd name="connsiteY99" fmla="*/ 1344786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524000" h="2105025">
                  <a:moveTo>
                    <a:pt x="1518999" y="1344786"/>
                  </a:moveTo>
                  <a:cubicBezTo>
                    <a:pt x="1508522" y="1320973"/>
                    <a:pt x="1323737" y="963786"/>
                    <a:pt x="1148477" y="788526"/>
                  </a:cubicBezTo>
                  <a:cubicBezTo>
                    <a:pt x="1141809" y="781858"/>
                    <a:pt x="1124664" y="778048"/>
                    <a:pt x="1132284" y="808528"/>
                  </a:cubicBezTo>
                  <a:cubicBezTo>
                    <a:pt x="1139904" y="839008"/>
                    <a:pt x="1170384" y="937116"/>
                    <a:pt x="1168479" y="971406"/>
                  </a:cubicBezTo>
                  <a:cubicBezTo>
                    <a:pt x="1166574" y="1005696"/>
                    <a:pt x="1132284" y="1043796"/>
                    <a:pt x="1103709" y="1078086"/>
                  </a:cubicBezTo>
                  <a:cubicBezTo>
                    <a:pt x="1086564" y="1099041"/>
                    <a:pt x="1005602" y="1182861"/>
                    <a:pt x="954167" y="1348596"/>
                  </a:cubicBezTo>
                  <a:cubicBezTo>
                    <a:pt x="934164" y="1355263"/>
                    <a:pt x="917972" y="1369551"/>
                    <a:pt x="908447" y="1387648"/>
                  </a:cubicBezTo>
                  <a:lnTo>
                    <a:pt x="881777" y="1376218"/>
                  </a:lnTo>
                  <a:cubicBezTo>
                    <a:pt x="878919" y="1375266"/>
                    <a:pt x="875109" y="1376218"/>
                    <a:pt x="874157" y="1379076"/>
                  </a:cubicBezTo>
                  <a:lnTo>
                    <a:pt x="873204" y="1380981"/>
                  </a:lnTo>
                  <a:cubicBezTo>
                    <a:pt x="872252" y="1383838"/>
                    <a:pt x="873204" y="1387648"/>
                    <a:pt x="876062" y="1388601"/>
                  </a:cubicBezTo>
                  <a:lnTo>
                    <a:pt x="902732" y="1400031"/>
                  </a:lnTo>
                  <a:cubicBezTo>
                    <a:pt x="900827" y="1407651"/>
                    <a:pt x="898922" y="1415271"/>
                    <a:pt x="898922" y="1423843"/>
                  </a:cubicBezTo>
                  <a:cubicBezTo>
                    <a:pt x="898922" y="1446703"/>
                    <a:pt x="908447" y="1466706"/>
                    <a:pt x="923687" y="1480993"/>
                  </a:cubicBezTo>
                  <a:cubicBezTo>
                    <a:pt x="919877" y="1503853"/>
                    <a:pt x="917019" y="1528618"/>
                    <a:pt x="915114" y="1553383"/>
                  </a:cubicBezTo>
                  <a:cubicBezTo>
                    <a:pt x="904637" y="1561956"/>
                    <a:pt x="897017" y="1572433"/>
                    <a:pt x="892254" y="1584816"/>
                  </a:cubicBezTo>
                  <a:lnTo>
                    <a:pt x="862727" y="1572433"/>
                  </a:lnTo>
                  <a:cubicBezTo>
                    <a:pt x="859869" y="1571481"/>
                    <a:pt x="856059" y="1572433"/>
                    <a:pt x="855107" y="1575291"/>
                  </a:cubicBezTo>
                  <a:lnTo>
                    <a:pt x="854154" y="1577196"/>
                  </a:lnTo>
                  <a:cubicBezTo>
                    <a:pt x="853202" y="1580053"/>
                    <a:pt x="854154" y="1583863"/>
                    <a:pt x="857012" y="1584816"/>
                  </a:cubicBezTo>
                  <a:lnTo>
                    <a:pt x="887492" y="1598151"/>
                  </a:lnTo>
                  <a:cubicBezTo>
                    <a:pt x="886539" y="1603866"/>
                    <a:pt x="885587" y="1609581"/>
                    <a:pt x="885587" y="1615296"/>
                  </a:cubicBezTo>
                  <a:cubicBezTo>
                    <a:pt x="885587" y="1638156"/>
                    <a:pt x="895112" y="1659111"/>
                    <a:pt x="911304" y="1673398"/>
                  </a:cubicBezTo>
                  <a:cubicBezTo>
                    <a:pt x="911304" y="1691496"/>
                    <a:pt x="912257" y="1710546"/>
                    <a:pt x="913209" y="1730548"/>
                  </a:cubicBezTo>
                  <a:cubicBezTo>
                    <a:pt x="895112" y="1738168"/>
                    <a:pt x="880824" y="1751503"/>
                    <a:pt x="872252" y="1768648"/>
                  </a:cubicBezTo>
                  <a:lnTo>
                    <a:pt x="835104" y="1753408"/>
                  </a:lnTo>
                  <a:cubicBezTo>
                    <a:pt x="832247" y="1752456"/>
                    <a:pt x="828437" y="1753408"/>
                    <a:pt x="827484" y="1756266"/>
                  </a:cubicBezTo>
                  <a:lnTo>
                    <a:pt x="826532" y="1758171"/>
                  </a:lnTo>
                  <a:cubicBezTo>
                    <a:pt x="825579" y="1761028"/>
                    <a:pt x="826532" y="1764838"/>
                    <a:pt x="829389" y="1765791"/>
                  </a:cubicBezTo>
                  <a:lnTo>
                    <a:pt x="866537" y="1781983"/>
                  </a:lnTo>
                  <a:cubicBezTo>
                    <a:pt x="864632" y="1789603"/>
                    <a:pt x="862727" y="1797223"/>
                    <a:pt x="862727" y="1804843"/>
                  </a:cubicBezTo>
                  <a:cubicBezTo>
                    <a:pt x="862727" y="1807701"/>
                    <a:pt x="863679" y="1809606"/>
                    <a:pt x="863679" y="1812463"/>
                  </a:cubicBezTo>
                  <a:cubicBezTo>
                    <a:pt x="832247" y="1821036"/>
                    <a:pt x="797957" y="1804843"/>
                    <a:pt x="797957" y="1747693"/>
                  </a:cubicBezTo>
                  <a:cubicBezTo>
                    <a:pt x="797957" y="1741026"/>
                    <a:pt x="797957" y="1728643"/>
                    <a:pt x="797004" y="1711498"/>
                  </a:cubicBezTo>
                  <a:cubicBezTo>
                    <a:pt x="799862" y="1705783"/>
                    <a:pt x="801767" y="1700068"/>
                    <a:pt x="801767" y="1693401"/>
                  </a:cubicBezTo>
                  <a:cubicBezTo>
                    <a:pt x="801767" y="1685781"/>
                    <a:pt x="799862" y="1679113"/>
                    <a:pt x="796052" y="1672446"/>
                  </a:cubicBezTo>
                  <a:cubicBezTo>
                    <a:pt x="794147" y="1620058"/>
                    <a:pt x="790337" y="1546716"/>
                    <a:pt x="785574" y="1458133"/>
                  </a:cubicBezTo>
                  <a:cubicBezTo>
                    <a:pt x="785574" y="1456228"/>
                    <a:pt x="786527" y="1453371"/>
                    <a:pt x="786527" y="1450513"/>
                  </a:cubicBezTo>
                  <a:cubicBezTo>
                    <a:pt x="786527" y="1446703"/>
                    <a:pt x="785574" y="1442893"/>
                    <a:pt x="784622" y="1440036"/>
                  </a:cubicBezTo>
                  <a:cubicBezTo>
                    <a:pt x="778907" y="1339071"/>
                    <a:pt x="772239" y="1220008"/>
                    <a:pt x="765572" y="1097136"/>
                  </a:cubicBezTo>
                  <a:cubicBezTo>
                    <a:pt x="772239" y="1106661"/>
                    <a:pt x="783669" y="1113328"/>
                    <a:pt x="796052" y="1114281"/>
                  </a:cubicBezTo>
                  <a:lnTo>
                    <a:pt x="797957" y="1141903"/>
                  </a:lnTo>
                  <a:cubicBezTo>
                    <a:pt x="782717" y="1147618"/>
                    <a:pt x="771287" y="1161906"/>
                    <a:pt x="771287" y="1179051"/>
                  </a:cubicBezTo>
                  <a:cubicBezTo>
                    <a:pt x="771287" y="1198101"/>
                    <a:pt x="784622" y="1214293"/>
                    <a:pt x="802719" y="1218103"/>
                  </a:cubicBezTo>
                  <a:lnTo>
                    <a:pt x="824627" y="1626726"/>
                  </a:lnTo>
                  <a:cubicBezTo>
                    <a:pt x="824627" y="1629583"/>
                    <a:pt x="827484" y="1632441"/>
                    <a:pt x="830342" y="1632441"/>
                  </a:cubicBezTo>
                  <a:lnTo>
                    <a:pt x="835104" y="1632441"/>
                  </a:lnTo>
                  <a:cubicBezTo>
                    <a:pt x="837962" y="1632441"/>
                    <a:pt x="840819" y="1629583"/>
                    <a:pt x="840819" y="1626726"/>
                  </a:cubicBezTo>
                  <a:lnTo>
                    <a:pt x="818912" y="1219056"/>
                  </a:lnTo>
                  <a:cubicBezTo>
                    <a:pt x="837009" y="1215246"/>
                    <a:pt x="851297" y="1199053"/>
                    <a:pt x="851297" y="1180003"/>
                  </a:cubicBezTo>
                  <a:cubicBezTo>
                    <a:pt x="851297" y="1159048"/>
                    <a:pt x="835104" y="1141903"/>
                    <a:pt x="815102" y="1139998"/>
                  </a:cubicBezTo>
                  <a:lnTo>
                    <a:pt x="813197" y="1112376"/>
                  </a:lnTo>
                  <a:cubicBezTo>
                    <a:pt x="828437" y="1106661"/>
                    <a:pt x="838914" y="1092373"/>
                    <a:pt x="838914" y="1075228"/>
                  </a:cubicBezTo>
                  <a:cubicBezTo>
                    <a:pt x="838914" y="1053321"/>
                    <a:pt x="820817" y="1035223"/>
                    <a:pt x="798909" y="1035223"/>
                  </a:cubicBezTo>
                  <a:cubicBezTo>
                    <a:pt x="783669" y="1035223"/>
                    <a:pt x="770334" y="1043796"/>
                    <a:pt x="763667" y="1057131"/>
                  </a:cubicBezTo>
                  <a:cubicBezTo>
                    <a:pt x="762714" y="1041891"/>
                    <a:pt x="761762" y="1027603"/>
                    <a:pt x="760809" y="1012363"/>
                  </a:cubicBezTo>
                  <a:cubicBezTo>
                    <a:pt x="781764" y="1011411"/>
                    <a:pt x="798909" y="994266"/>
                    <a:pt x="798909" y="972358"/>
                  </a:cubicBezTo>
                  <a:cubicBezTo>
                    <a:pt x="798909" y="950451"/>
                    <a:pt x="780812" y="932353"/>
                    <a:pt x="758904" y="932353"/>
                  </a:cubicBezTo>
                  <a:cubicBezTo>
                    <a:pt x="757952" y="932353"/>
                    <a:pt x="756999" y="932353"/>
                    <a:pt x="756047" y="932353"/>
                  </a:cubicBezTo>
                  <a:cubicBezTo>
                    <a:pt x="756047" y="926638"/>
                    <a:pt x="755094" y="921876"/>
                    <a:pt x="755094" y="916161"/>
                  </a:cubicBezTo>
                  <a:cubicBezTo>
                    <a:pt x="768429" y="914256"/>
                    <a:pt x="777954" y="903778"/>
                    <a:pt x="777954" y="889491"/>
                  </a:cubicBezTo>
                  <a:cubicBezTo>
                    <a:pt x="777954" y="875203"/>
                    <a:pt x="766524" y="862821"/>
                    <a:pt x="752237" y="862821"/>
                  </a:cubicBezTo>
                  <a:cubicBezTo>
                    <a:pt x="752237" y="858058"/>
                    <a:pt x="751284" y="852343"/>
                    <a:pt x="751284" y="847581"/>
                  </a:cubicBezTo>
                  <a:cubicBezTo>
                    <a:pt x="772239" y="846628"/>
                    <a:pt x="789384" y="829483"/>
                    <a:pt x="789384" y="807576"/>
                  </a:cubicBezTo>
                  <a:cubicBezTo>
                    <a:pt x="789384" y="785668"/>
                    <a:pt x="771287" y="767571"/>
                    <a:pt x="749379" y="767571"/>
                  </a:cubicBezTo>
                  <a:cubicBezTo>
                    <a:pt x="748427" y="767571"/>
                    <a:pt x="747474" y="767571"/>
                    <a:pt x="746522" y="767571"/>
                  </a:cubicBezTo>
                  <a:cubicBezTo>
                    <a:pt x="746522" y="759951"/>
                    <a:pt x="745569" y="752331"/>
                    <a:pt x="745569" y="744711"/>
                  </a:cubicBezTo>
                  <a:cubicBezTo>
                    <a:pt x="766524" y="742806"/>
                    <a:pt x="782717" y="725661"/>
                    <a:pt x="782717" y="704706"/>
                  </a:cubicBezTo>
                  <a:cubicBezTo>
                    <a:pt x="782717" y="682798"/>
                    <a:pt x="764619" y="664701"/>
                    <a:pt x="742712" y="664701"/>
                  </a:cubicBezTo>
                  <a:cubicBezTo>
                    <a:pt x="741759" y="664701"/>
                    <a:pt x="741759" y="664701"/>
                    <a:pt x="740807" y="664701"/>
                  </a:cubicBezTo>
                  <a:cubicBezTo>
                    <a:pt x="724614" y="387523"/>
                    <a:pt x="710327" y="155113"/>
                    <a:pt x="706517" y="115108"/>
                  </a:cubicBezTo>
                  <a:cubicBezTo>
                    <a:pt x="698897" y="28431"/>
                    <a:pt x="621744" y="3666"/>
                    <a:pt x="589359" y="3666"/>
                  </a:cubicBezTo>
                  <a:cubicBezTo>
                    <a:pt x="556974" y="3666"/>
                    <a:pt x="540782" y="-144"/>
                    <a:pt x="480774" y="40813"/>
                  </a:cubicBezTo>
                  <a:cubicBezTo>
                    <a:pt x="452199" y="60816"/>
                    <a:pt x="401717" y="90343"/>
                    <a:pt x="327422" y="64626"/>
                  </a:cubicBezTo>
                  <a:lnTo>
                    <a:pt x="321707" y="97011"/>
                  </a:lnTo>
                  <a:lnTo>
                    <a:pt x="327422" y="57958"/>
                  </a:lnTo>
                  <a:lnTo>
                    <a:pt x="275034" y="48433"/>
                  </a:lnTo>
                  <a:lnTo>
                    <a:pt x="240744" y="41766"/>
                  </a:lnTo>
                  <a:lnTo>
                    <a:pt x="215979" y="36051"/>
                  </a:lnTo>
                  <a:cubicBezTo>
                    <a:pt x="215979" y="36051"/>
                    <a:pt x="215979" y="36051"/>
                    <a:pt x="215979" y="37003"/>
                  </a:cubicBezTo>
                  <a:lnTo>
                    <a:pt x="191214" y="31288"/>
                  </a:lnTo>
                  <a:lnTo>
                    <a:pt x="191214" y="31288"/>
                  </a:lnTo>
                  <a:lnTo>
                    <a:pt x="165497" y="26526"/>
                  </a:lnTo>
                  <a:cubicBezTo>
                    <a:pt x="165497" y="26526"/>
                    <a:pt x="55007" y="77008"/>
                    <a:pt x="6429" y="71293"/>
                  </a:cubicBezTo>
                  <a:lnTo>
                    <a:pt x="3572" y="80818"/>
                  </a:lnTo>
                  <a:lnTo>
                    <a:pt x="317897" y="125586"/>
                  </a:lnTo>
                  <a:lnTo>
                    <a:pt x="318849" y="117966"/>
                  </a:lnTo>
                  <a:cubicBezTo>
                    <a:pt x="324564" y="119871"/>
                    <a:pt x="387429" y="138921"/>
                    <a:pt x="425529" y="124633"/>
                  </a:cubicBezTo>
                  <a:cubicBezTo>
                    <a:pt x="465534" y="109393"/>
                    <a:pt x="485537" y="100821"/>
                    <a:pt x="510302" y="84628"/>
                  </a:cubicBezTo>
                  <a:cubicBezTo>
                    <a:pt x="534114" y="68436"/>
                    <a:pt x="585549" y="62721"/>
                    <a:pt x="598884" y="110346"/>
                  </a:cubicBezTo>
                  <a:cubicBezTo>
                    <a:pt x="612219" y="157018"/>
                    <a:pt x="603647" y="1530523"/>
                    <a:pt x="603647" y="1736263"/>
                  </a:cubicBezTo>
                  <a:cubicBezTo>
                    <a:pt x="603647" y="1851516"/>
                    <a:pt x="641747" y="1931526"/>
                    <a:pt x="696992" y="1978198"/>
                  </a:cubicBezTo>
                  <a:cubicBezTo>
                    <a:pt x="691277" y="1989628"/>
                    <a:pt x="688419" y="2002963"/>
                    <a:pt x="688419" y="2016298"/>
                  </a:cubicBezTo>
                  <a:cubicBezTo>
                    <a:pt x="688419" y="2066781"/>
                    <a:pt x="729377" y="2107738"/>
                    <a:pt x="779859" y="2107738"/>
                  </a:cubicBezTo>
                  <a:cubicBezTo>
                    <a:pt x="824627" y="2107738"/>
                    <a:pt x="862727" y="2074401"/>
                    <a:pt x="869394" y="2031538"/>
                  </a:cubicBezTo>
                  <a:cubicBezTo>
                    <a:pt x="983694" y="2020108"/>
                    <a:pt x="1092279" y="1929621"/>
                    <a:pt x="1092279" y="1779126"/>
                  </a:cubicBezTo>
                  <a:cubicBezTo>
                    <a:pt x="1092279" y="1645776"/>
                    <a:pt x="1117997" y="1431463"/>
                    <a:pt x="1246584" y="1320973"/>
                  </a:cubicBezTo>
                  <a:cubicBezTo>
                    <a:pt x="1307544" y="1268586"/>
                    <a:pt x="1336119" y="1265728"/>
                    <a:pt x="1501854" y="1366693"/>
                  </a:cubicBezTo>
                  <a:cubicBezTo>
                    <a:pt x="1518047" y="1374313"/>
                    <a:pt x="1528524" y="1368598"/>
                    <a:pt x="1518999" y="1344786"/>
                  </a:cubicBezTo>
                  <a:lnTo>
                    <a:pt x="1518999" y="1344786"/>
                  </a:lnTo>
                  <a:close/>
                </a:path>
              </a:pathLst>
            </a:custGeom>
            <a:solidFill>
              <a:schemeClr val="tx1">
                <a:lumMod val="85000"/>
                <a:lumOff val="15000"/>
              </a:schemeClr>
            </a:solidFill>
            <a:ln w="4763" cap="flat">
              <a:noFill/>
              <a:prstDash val="solid"/>
              <a:miter/>
            </a:ln>
          </p:spPr>
          <p:txBody>
            <a:bodyPr anchor="ctr"/>
            <a:lstStyle/>
            <a:p>
              <a:pPr eaLnBrk="1" hangingPunct="1">
                <a:defRPr/>
              </a:pPr>
              <a:endParaRPr lang="en-US">
                <a:solidFill>
                  <a:srgbClr val="000000"/>
                </a:solidFill>
              </a:endParaRPr>
            </a:p>
          </p:txBody>
        </p:sp>
        <p:sp>
          <p:nvSpPr>
            <p:cNvPr id="13" name="Graphic 79">
              <a:extLst>
                <a:ext uri="{FF2B5EF4-FFF2-40B4-BE49-F238E27FC236}">
                  <a16:creationId xmlns:a16="http://schemas.microsoft.com/office/drawing/2014/main" id="{E173B074-0B68-A77D-16DB-FC6E50EA7C45}"/>
                </a:ext>
              </a:extLst>
            </p:cNvPr>
            <p:cNvSpPr/>
            <p:nvPr/>
          </p:nvSpPr>
          <p:spPr>
            <a:xfrm rot="2676320">
              <a:off x="2661206" y="2706695"/>
              <a:ext cx="1589566" cy="491023"/>
            </a:xfrm>
            <a:custGeom>
              <a:avLst/>
              <a:gdLst>
                <a:gd name="connsiteX0" fmla="*/ 7144 w 1847850"/>
                <a:gd name="connsiteY0" fmla="*/ 209074 h 571500"/>
                <a:gd name="connsiteX1" fmla="*/ 44291 w 1847850"/>
                <a:gd name="connsiteY1" fmla="*/ 411004 h 571500"/>
                <a:gd name="connsiteX2" fmla="*/ 65246 w 1847850"/>
                <a:gd name="connsiteY2" fmla="*/ 387191 h 571500"/>
                <a:gd name="connsiteX3" fmla="*/ 232886 w 1847850"/>
                <a:gd name="connsiteY3" fmla="*/ 264319 h 571500"/>
                <a:gd name="connsiteX4" fmla="*/ 476726 w 1847850"/>
                <a:gd name="connsiteY4" fmla="*/ 240506 h 571500"/>
                <a:gd name="connsiteX5" fmla="*/ 397669 w 1847850"/>
                <a:gd name="connsiteY5" fmla="*/ 347186 h 571500"/>
                <a:gd name="connsiteX6" fmla="*/ 415766 w 1847850"/>
                <a:gd name="connsiteY6" fmla="*/ 425291 h 571500"/>
                <a:gd name="connsiteX7" fmla="*/ 386239 w 1847850"/>
                <a:gd name="connsiteY7" fmla="*/ 421481 h 571500"/>
                <a:gd name="connsiteX8" fmla="*/ 370999 w 1847850"/>
                <a:gd name="connsiteY8" fmla="*/ 383381 h 571500"/>
                <a:gd name="connsiteX9" fmla="*/ 357664 w 1847850"/>
                <a:gd name="connsiteY9" fmla="*/ 366236 h 571500"/>
                <a:gd name="connsiteX10" fmla="*/ 350996 w 1847850"/>
                <a:gd name="connsiteY10" fmla="*/ 374809 h 571500"/>
                <a:gd name="connsiteX11" fmla="*/ 381476 w 1847850"/>
                <a:gd name="connsiteY11" fmla="*/ 455771 h 571500"/>
                <a:gd name="connsiteX12" fmla="*/ 467201 w 1847850"/>
                <a:gd name="connsiteY12" fmla="*/ 487204 h 571500"/>
                <a:gd name="connsiteX13" fmla="*/ 471011 w 1847850"/>
                <a:gd name="connsiteY13" fmla="*/ 477679 h 571500"/>
                <a:gd name="connsiteX14" fmla="*/ 453866 w 1847850"/>
                <a:gd name="connsiteY14" fmla="*/ 469106 h 571500"/>
                <a:gd name="connsiteX15" fmla="*/ 452914 w 1847850"/>
                <a:gd name="connsiteY15" fmla="*/ 461486 h 571500"/>
                <a:gd name="connsiteX16" fmla="*/ 487204 w 1847850"/>
                <a:gd name="connsiteY16" fmla="*/ 470059 h 571500"/>
                <a:gd name="connsiteX17" fmla="*/ 497681 w 1847850"/>
                <a:gd name="connsiteY17" fmla="*/ 470059 h 571500"/>
                <a:gd name="connsiteX18" fmla="*/ 547211 w 1847850"/>
                <a:gd name="connsiteY18" fmla="*/ 481489 h 571500"/>
                <a:gd name="connsiteX19" fmla="*/ 541496 w 1847850"/>
                <a:gd name="connsiteY19" fmla="*/ 476726 h 571500"/>
                <a:gd name="connsiteX20" fmla="*/ 528161 w 1847850"/>
                <a:gd name="connsiteY20" fmla="*/ 474821 h 571500"/>
                <a:gd name="connsiteX21" fmla="*/ 522446 w 1847850"/>
                <a:gd name="connsiteY21" fmla="*/ 470059 h 571500"/>
                <a:gd name="connsiteX22" fmla="*/ 938689 w 1847850"/>
                <a:gd name="connsiteY22" fmla="*/ 470059 h 571500"/>
                <a:gd name="connsiteX23" fmla="*/ 938689 w 1847850"/>
                <a:gd name="connsiteY23" fmla="*/ 561499 h 571500"/>
                <a:gd name="connsiteX24" fmla="*/ 967264 w 1847850"/>
                <a:gd name="connsiteY24" fmla="*/ 571976 h 571500"/>
                <a:gd name="connsiteX25" fmla="*/ 995839 w 1847850"/>
                <a:gd name="connsiteY25" fmla="*/ 561499 h 571500"/>
                <a:gd name="connsiteX26" fmla="*/ 995839 w 1847850"/>
                <a:gd name="connsiteY26" fmla="*/ 525304 h 571500"/>
                <a:gd name="connsiteX27" fmla="*/ 1003459 w 1847850"/>
                <a:gd name="connsiteY27" fmla="*/ 518636 h 571500"/>
                <a:gd name="connsiteX28" fmla="*/ 1012031 w 1847850"/>
                <a:gd name="connsiteY28" fmla="*/ 518636 h 571500"/>
                <a:gd name="connsiteX29" fmla="*/ 1019651 w 1847850"/>
                <a:gd name="connsiteY29" fmla="*/ 525304 h 571500"/>
                <a:gd name="connsiteX30" fmla="*/ 1019651 w 1847850"/>
                <a:gd name="connsiteY30" fmla="*/ 562451 h 571500"/>
                <a:gd name="connsiteX31" fmla="*/ 1048226 w 1847850"/>
                <a:gd name="connsiteY31" fmla="*/ 572929 h 571500"/>
                <a:gd name="connsiteX32" fmla="*/ 1076801 w 1847850"/>
                <a:gd name="connsiteY32" fmla="*/ 562451 h 571500"/>
                <a:gd name="connsiteX33" fmla="*/ 1076801 w 1847850"/>
                <a:gd name="connsiteY33" fmla="*/ 525304 h 571500"/>
                <a:gd name="connsiteX34" fmla="*/ 1084421 w 1847850"/>
                <a:gd name="connsiteY34" fmla="*/ 518636 h 571500"/>
                <a:gd name="connsiteX35" fmla="*/ 1092994 w 1847850"/>
                <a:gd name="connsiteY35" fmla="*/ 518636 h 571500"/>
                <a:gd name="connsiteX36" fmla="*/ 1100614 w 1847850"/>
                <a:gd name="connsiteY36" fmla="*/ 524351 h 571500"/>
                <a:gd name="connsiteX37" fmla="*/ 1100614 w 1847850"/>
                <a:gd name="connsiteY37" fmla="*/ 561499 h 571500"/>
                <a:gd name="connsiteX38" fmla="*/ 1129189 w 1847850"/>
                <a:gd name="connsiteY38" fmla="*/ 571976 h 571500"/>
                <a:gd name="connsiteX39" fmla="*/ 1157764 w 1847850"/>
                <a:gd name="connsiteY39" fmla="*/ 561499 h 571500"/>
                <a:gd name="connsiteX40" fmla="*/ 1157764 w 1847850"/>
                <a:gd name="connsiteY40" fmla="*/ 491014 h 571500"/>
                <a:gd name="connsiteX41" fmla="*/ 1157764 w 1847850"/>
                <a:gd name="connsiteY41" fmla="*/ 491014 h 571500"/>
                <a:gd name="connsiteX42" fmla="*/ 1351121 w 1847850"/>
                <a:gd name="connsiteY42" fmla="*/ 491014 h 571500"/>
                <a:gd name="connsiteX43" fmla="*/ 1402556 w 1847850"/>
                <a:gd name="connsiteY43" fmla="*/ 453866 h 571500"/>
                <a:gd name="connsiteX44" fmla="*/ 1489234 w 1847850"/>
                <a:gd name="connsiteY44" fmla="*/ 449104 h 571500"/>
                <a:gd name="connsiteX45" fmla="*/ 1595914 w 1847850"/>
                <a:gd name="connsiteY45" fmla="*/ 305276 h 571500"/>
                <a:gd name="connsiteX46" fmla="*/ 1590199 w 1847850"/>
                <a:gd name="connsiteY46" fmla="*/ 273844 h 571500"/>
                <a:gd name="connsiteX47" fmla="*/ 1744504 w 1847850"/>
                <a:gd name="connsiteY47" fmla="*/ 273844 h 571500"/>
                <a:gd name="connsiteX48" fmla="*/ 1783556 w 1847850"/>
                <a:gd name="connsiteY48" fmla="*/ 287179 h 571500"/>
                <a:gd name="connsiteX49" fmla="*/ 1801654 w 1847850"/>
                <a:gd name="connsiteY49" fmla="*/ 293846 h 571500"/>
                <a:gd name="connsiteX50" fmla="*/ 1813084 w 1847850"/>
                <a:gd name="connsiteY50" fmla="*/ 303371 h 571500"/>
                <a:gd name="connsiteX51" fmla="*/ 1832134 w 1847850"/>
                <a:gd name="connsiteY51" fmla="*/ 307181 h 571500"/>
                <a:gd name="connsiteX52" fmla="*/ 1840706 w 1847850"/>
                <a:gd name="connsiteY52" fmla="*/ 259556 h 571500"/>
                <a:gd name="connsiteX53" fmla="*/ 1832134 w 1847850"/>
                <a:gd name="connsiteY53" fmla="*/ 211931 h 571500"/>
                <a:gd name="connsiteX54" fmla="*/ 1813084 w 1847850"/>
                <a:gd name="connsiteY54" fmla="*/ 215741 h 571500"/>
                <a:gd name="connsiteX55" fmla="*/ 1801654 w 1847850"/>
                <a:gd name="connsiteY55" fmla="*/ 225266 h 571500"/>
                <a:gd name="connsiteX56" fmla="*/ 1783556 w 1847850"/>
                <a:gd name="connsiteY56" fmla="*/ 231934 h 571500"/>
                <a:gd name="connsiteX57" fmla="*/ 1744504 w 1847850"/>
                <a:gd name="connsiteY57" fmla="*/ 245269 h 571500"/>
                <a:gd name="connsiteX58" fmla="*/ 1578769 w 1847850"/>
                <a:gd name="connsiteY58" fmla="*/ 245269 h 571500"/>
                <a:gd name="connsiteX59" fmla="*/ 1490186 w 1847850"/>
                <a:gd name="connsiteY59" fmla="*/ 186214 h 571500"/>
                <a:gd name="connsiteX60" fmla="*/ 1139666 w 1847850"/>
                <a:gd name="connsiteY60" fmla="*/ 173831 h 571500"/>
                <a:gd name="connsiteX61" fmla="*/ 1139666 w 1847850"/>
                <a:gd name="connsiteY61" fmla="*/ 152876 h 571500"/>
                <a:gd name="connsiteX62" fmla="*/ 1152049 w 1847850"/>
                <a:gd name="connsiteY62" fmla="*/ 150019 h 571500"/>
                <a:gd name="connsiteX63" fmla="*/ 1155859 w 1847850"/>
                <a:gd name="connsiteY63" fmla="*/ 146209 h 571500"/>
                <a:gd name="connsiteX64" fmla="*/ 1157764 w 1847850"/>
                <a:gd name="connsiteY64" fmla="*/ 145256 h 571500"/>
                <a:gd name="connsiteX65" fmla="*/ 1162526 w 1847850"/>
                <a:gd name="connsiteY65" fmla="*/ 139541 h 571500"/>
                <a:gd name="connsiteX66" fmla="*/ 1162526 w 1847850"/>
                <a:gd name="connsiteY66" fmla="*/ 131921 h 571500"/>
                <a:gd name="connsiteX67" fmla="*/ 1157764 w 1847850"/>
                <a:gd name="connsiteY67" fmla="*/ 126206 h 571500"/>
                <a:gd name="connsiteX68" fmla="*/ 1129189 w 1847850"/>
                <a:gd name="connsiteY68" fmla="*/ 121444 h 571500"/>
                <a:gd name="connsiteX69" fmla="*/ 1100614 w 1847850"/>
                <a:gd name="connsiteY69" fmla="*/ 126206 h 571500"/>
                <a:gd name="connsiteX70" fmla="*/ 1095851 w 1847850"/>
                <a:gd name="connsiteY70" fmla="*/ 131921 h 571500"/>
                <a:gd name="connsiteX71" fmla="*/ 1095851 w 1847850"/>
                <a:gd name="connsiteY71" fmla="*/ 139541 h 571500"/>
                <a:gd name="connsiteX72" fmla="*/ 1100614 w 1847850"/>
                <a:gd name="connsiteY72" fmla="*/ 145256 h 571500"/>
                <a:gd name="connsiteX73" fmla="*/ 1102519 w 1847850"/>
                <a:gd name="connsiteY73" fmla="*/ 146209 h 571500"/>
                <a:gd name="connsiteX74" fmla="*/ 1106329 w 1847850"/>
                <a:gd name="connsiteY74" fmla="*/ 150019 h 571500"/>
                <a:gd name="connsiteX75" fmla="*/ 1118711 w 1847850"/>
                <a:gd name="connsiteY75" fmla="*/ 152876 h 571500"/>
                <a:gd name="connsiteX76" fmla="*/ 1118711 w 1847850"/>
                <a:gd name="connsiteY76" fmla="*/ 173831 h 571500"/>
                <a:gd name="connsiteX77" fmla="*/ 1058704 w 1847850"/>
                <a:gd name="connsiteY77" fmla="*/ 172879 h 571500"/>
                <a:gd name="connsiteX78" fmla="*/ 1058704 w 1847850"/>
                <a:gd name="connsiteY78" fmla="*/ 152876 h 571500"/>
                <a:gd name="connsiteX79" fmla="*/ 1071086 w 1847850"/>
                <a:gd name="connsiteY79" fmla="*/ 150019 h 571500"/>
                <a:gd name="connsiteX80" fmla="*/ 1074896 w 1847850"/>
                <a:gd name="connsiteY80" fmla="*/ 146209 h 571500"/>
                <a:gd name="connsiteX81" fmla="*/ 1076801 w 1847850"/>
                <a:gd name="connsiteY81" fmla="*/ 145256 h 571500"/>
                <a:gd name="connsiteX82" fmla="*/ 1081564 w 1847850"/>
                <a:gd name="connsiteY82" fmla="*/ 139541 h 571500"/>
                <a:gd name="connsiteX83" fmla="*/ 1081564 w 1847850"/>
                <a:gd name="connsiteY83" fmla="*/ 131921 h 571500"/>
                <a:gd name="connsiteX84" fmla="*/ 1076801 w 1847850"/>
                <a:gd name="connsiteY84" fmla="*/ 126206 h 571500"/>
                <a:gd name="connsiteX85" fmla="*/ 1048226 w 1847850"/>
                <a:gd name="connsiteY85" fmla="*/ 121444 h 571500"/>
                <a:gd name="connsiteX86" fmla="*/ 1019651 w 1847850"/>
                <a:gd name="connsiteY86" fmla="*/ 126206 h 571500"/>
                <a:gd name="connsiteX87" fmla="*/ 1014889 w 1847850"/>
                <a:gd name="connsiteY87" fmla="*/ 131921 h 571500"/>
                <a:gd name="connsiteX88" fmla="*/ 1014889 w 1847850"/>
                <a:gd name="connsiteY88" fmla="*/ 139541 h 571500"/>
                <a:gd name="connsiteX89" fmla="*/ 1019651 w 1847850"/>
                <a:gd name="connsiteY89" fmla="*/ 145256 h 571500"/>
                <a:gd name="connsiteX90" fmla="*/ 1021556 w 1847850"/>
                <a:gd name="connsiteY90" fmla="*/ 146209 h 571500"/>
                <a:gd name="connsiteX91" fmla="*/ 1025366 w 1847850"/>
                <a:gd name="connsiteY91" fmla="*/ 150019 h 571500"/>
                <a:gd name="connsiteX92" fmla="*/ 1037749 w 1847850"/>
                <a:gd name="connsiteY92" fmla="*/ 152876 h 571500"/>
                <a:gd name="connsiteX93" fmla="*/ 1037749 w 1847850"/>
                <a:gd name="connsiteY93" fmla="*/ 171926 h 571500"/>
                <a:gd name="connsiteX94" fmla="*/ 977741 w 1847850"/>
                <a:gd name="connsiteY94" fmla="*/ 170974 h 571500"/>
                <a:gd name="connsiteX95" fmla="*/ 977741 w 1847850"/>
                <a:gd name="connsiteY95" fmla="*/ 152876 h 571500"/>
                <a:gd name="connsiteX96" fmla="*/ 990124 w 1847850"/>
                <a:gd name="connsiteY96" fmla="*/ 150019 h 571500"/>
                <a:gd name="connsiteX97" fmla="*/ 993934 w 1847850"/>
                <a:gd name="connsiteY97" fmla="*/ 146209 h 571500"/>
                <a:gd name="connsiteX98" fmla="*/ 995839 w 1847850"/>
                <a:gd name="connsiteY98" fmla="*/ 145256 h 571500"/>
                <a:gd name="connsiteX99" fmla="*/ 1000601 w 1847850"/>
                <a:gd name="connsiteY99" fmla="*/ 139541 h 571500"/>
                <a:gd name="connsiteX100" fmla="*/ 1000601 w 1847850"/>
                <a:gd name="connsiteY100" fmla="*/ 131921 h 571500"/>
                <a:gd name="connsiteX101" fmla="*/ 995839 w 1847850"/>
                <a:gd name="connsiteY101" fmla="*/ 126206 h 571500"/>
                <a:gd name="connsiteX102" fmla="*/ 967264 w 1847850"/>
                <a:gd name="connsiteY102" fmla="*/ 121444 h 571500"/>
                <a:gd name="connsiteX103" fmla="*/ 938689 w 1847850"/>
                <a:gd name="connsiteY103" fmla="*/ 126206 h 571500"/>
                <a:gd name="connsiteX104" fmla="*/ 933926 w 1847850"/>
                <a:gd name="connsiteY104" fmla="*/ 131921 h 571500"/>
                <a:gd name="connsiteX105" fmla="*/ 933926 w 1847850"/>
                <a:gd name="connsiteY105" fmla="*/ 139541 h 571500"/>
                <a:gd name="connsiteX106" fmla="*/ 938689 w 1847850"/>
                <a:gd name="connsiteY106" fmla="*/ 145256 h 571500"/>
                <a:gd name="connsiteX107" fmla="*/ 940594 w 1847850"/>
                <a:gd name="connsiteY107" fmla="*/ 146209 h 571500"/>
                <a:gd name="connsiteX108" fmla="*/ 944404 w 1847850"/>
                <a:gd name="connsiteY108" fmla="*/ 150019 h 571500"/>
                <a:gd name="connsiteX109" fmla="*/ 956786 w 1847850"/>
                <a:gd name="connsiteY109" fmla="*/ 152876 h 571500"/>
                <a:gd name="connsiteX110" fmla="*/ 956786 w 1847850"/>
                <a:gd name="connsiteY110" fmla="*/ 170974 h 571500"/>
                <a:gd name="connsiteX111" fmla="*/ 898684 w 1847850"/>
                <a:gd name="connsiteY111" fmla="*/ 170021 h 571500"/>
                <a:gd name="connsiteX112" fmla="*/ 859631 w 1847850"/>
                <a:gd name="connsiteY112" fmla="*/ 155734 h 571500"/>
                <a:gd name="connsiteX113" fmla="*/ 841534 w 1847850"/>
                <a:gd name="connsiteY113" fmla="*/ 156686 h 571500"/>
                <a:gd name="connsiteX114" fmla="*/ 838676 w 1847850"/>
                <a:gd name="connsiteY114" fmla="*/ 170974 h 571500"/>
                <a:gd name="connsiteX115" fmla="*/ 220504 w 1847850"/>
                <a:gd name="connsiteY115" fmla="*/ 144304 h 571500"/>
                <a:gd name="connsiteX116" fmla="*/ 65246 w 1847850"/>
                <a:gd name="connsiteY116" fmla="*/ 30956 h 571500"/>
                <a:gd name="connsiteX117" fmla="*/ 44291 w 1847850"/>
                <a:gd name="connsiteY117" fmla="*/ 7144 h 571500"/>
                <a:gd name="connsiteX118" fmla="*/ 7144 w 1847850"/>
                <a:gd name="connsiteY118" fmla="*/ 209074 h 571500"/>
                <a:gd name="connsiteX119" fmla="*/ 7144 w 1847850"/>
                <a:gd name="connsiteY119" fmla="*/ 209074 h 571500"/>
                <a:gd name="connsiteX120" fmla="*/ 1078706 w 1847850"/>
                <a:gd name="connsiteY120" fmla="*/ 273844 h 571500"/>
                <a:gd name="connsiteX121" fmla="*/ 1102519 w 1847850"/>
                <a:gd name="connsiteY121" fmla="*/ 273844 h 571500"/>
                <a:gd name="connsiteX122" fmla="*/ 1102519 w 1847850"/>
                <a:gd name="connsiteY122" fmla="*/ 324326 h 571500"/>
                <a:gd name="connsiteX123" fmla="*/ 1094899 w 1847850"/>
                <a:gd name="connsiteY123" fmla="*/ 330994 h 571500"/>
                <a:gd name="connsiteX124" fmla="*/ 1086326 w 1847850"/>
                <a:gd name="connsiteY124" fmla="*/ 330994 h 571500"/>
                <a:gd name="connsiteX125" fmla="*/ 1078706 w 1847850"/>
                <a:gd name="connsiteY125" fmla="*/ 325279 h 571500"/>
                <a:gd name="connsiteX126" fmla="*/ 1078706 w 1847850"/>
                <a:gd name="connsiteY126" fmla="*/ 273844 h 571500"/>
                <a:gd name="connsiteX127" fmla="*/ 1078706 w 1847850"/>
                <a:gd name="connsiteY127" fmla="*/ 273844 h 571500"/>
                <a:gd name="connsiteX128" fmla="*/ 1078706 w 1847850"/>
                <a:gd name="connsiteY128" fmla="*/ 399574 h 571500"/>
                <a:gd name="connsiteX129" fmla="*/ 1078706 w 1847850"/>
                <a:gd name="connsiteY129" fmla="*/ 367189 h 571500"/>
                <a:gd name="connsiteX130" fmla="*/ 1086326 w 1847850"/>
                <a:gd name="connsiteY130" fmla="*/ 361474 h 571500"/>
                <a:gd name="connsiteX131" fmla="*/ 1094899 w 1847850"/>
                <a:gd name="connsiteY131" fmla="*/ 361474 h 571500"/>
                <a:gd name="connsiteX132" fmla="*/ 1102519 w 1847850"/>
                <a:gd name="connsiteY132" fmla="*/ 368141 h 571500"/>
                <a:gd name="connsiteX133" fmla="*/ 1102519 w 1847850"/>
                <a:gd name="connsiteY133" fmla="*/ 403384 h 571500"/>
                <a:gd name="connsiteX134" fmla="*/ 1086326 w 1847850"/>
                <a:gd name="connsiteY134" fmla="*/ 400526 h 571500"/>
                <a:gd name="connsiteX135" fmla="*/ 1078706 w 1847850"/>
                <a:gd name="connsiteY135" fmla="*/ 399574 h 571500"/>
                <a:gd name="connsiteX136" fmla="*/ 1078706 w 1847850"/>
                <a:gd name="connsiteY136" fmla="*/ 399574 h 571500"/>
                <a:gd name="connsiteX137" fmla="*/ 1021556 w 1847850"/>
                <a:gd name="connsiteY137" fmla="*/ 423386 h 571500"/>
                <a:gd name="connsiteX138" fmla="*/ 997744 w 1847850"/>
                <a:gd name="connsiteY138" fmla="*/ 429101 h 571500"/>
                <a:gd name="connsiteX139" fmla="*/ 997744 w 1847850"/>
                <a:gd name="connsiteY139" fmla="*/ 367189 h 571500"/>
                <a:gd name="connsiteX140" fmla="*/ 1005364 w 1847850"/>
                <a:gd name="connsiteY140" fmla="*/ 360521 h 571500"/>
                <a:gd name="connsiteX141" fmla="*/ 1013936 w 1847850"/>
                <a:gd name="connsiteY141" fmla="*/ 360521 h 571500"/>
                <a:gd name="connsiteX142" fmla="*/ 1021556 w 1847850"/>
                <a:gd name="connsiteY142" fmla="*/ 367189 h 571500"/>
                <a:gd name="connsiteX143" fmla="*/ 1021556 w 1847850"/>
                <a:gd name="connsiteY143" fmla="*/ 423386 h 571500"/>
                <a:gd name="connsiteX144" fmla="*/ 1021556 w 1847850"/>
                <a:gd name="connsiteY144" fmla="*/ 423386 h 571500"/>
                <a:gd name="connsiteX145" fmla="*/ 997744 w 1847850"/>
                <a:gd name="connsiteY145" fmla="*/ 273844 h 571500"/>
                <a:gd name="connsiteX146" fmla="*/ 1021556 w 1847850"/>
                <a:gd name="connsiteY146" fmla="*/ 273844 h 571500"/>
                <a:gd name="connsiteX147" fmla="*/ 1021556 w 1847850"/>
                <a:gd name="connsiteY147" fmla="*/ 323374 h 571500"/>
                <a:gd name="connsiteX148" fmla="*/ 1013936 w 1847850"/>
                <a:gd name="connsiteY148" fmla="*/ 330041 h 571500"/>
                <a:gd name="connsiteX149" fmla="*/ 1005364 w 1847850"/>
                <a:gd name="connsiteY149" fmla="*/ 330041 h 571500"/>
                <a:gd name="connsiteX150" fmla="*/ 997744 w 1847850"/>
                <a:gd name="connsiteY150" fmla="*/ 323374 h 571500"/>
                <a:gd name="connsiteX151" fmla="*/ 997744 w 1847850"/>
                <a:gd name="connsiteY151" fmla="*/ 273844 h 571500"/>
                <a:gd name="connsiteX152" fmla="*/ 997744 w 1847850"/>
                <a:gd name="connsiteY152" fmla="*/ 273844 h 571500"/>
                <a:gd name="connsiteX153" fmla="*/ 1332071 w 1847850"/>
                <a:gd name="connsiteY153" fmla="*/ 388144 h 571500"/>
                <a:gd name="connsiteX154" fmla="*/ 1242536 w 1847850"/>
                <a:gd name="connsiteY154" fmla="*/ 388144 h 571500"/>
                <a:gd name="connsiteX155" fmla="*/ 1253014 w 1847850"/>
                <a:gd name="connsiteY155" fmla="*/ 320516 h 571500"/>
                <a:gd name="connsiteX156" fmla="*/ 1252061 w 1847850"/>
                <a:gd name="connsiteY156" fmla="*/ 309086 h 571500"/>
                <a:gd name="connsiteX157" fmla="*/ 1260634 w 1847850"/>
                <a:gd name="connsiteY157" fmla="*/ 300514 h 571500"/>
                <a:gd name="connsiteX158" fmla="*/ 1253966 w 1847850"/>
                <a:gd name="connsiteY158" fmla="*/ 288131 h 571500"/>
                <a:gd name="connsiteX159" fmla="*/ 1243489 w 1847850"/>
                <a:gd name="connsiteY159" fmla="*/ 296704 h 571500"/>
                <a:gd name="connsiteX160" fmla="*/ 1244441 w 1847850"/>
                <a:gd name="connsiteY160" fmla="*/ 317659 h 571500"/>
                <a:gd name="connsiteX161" fmla="*/ 1228249 w 1847850"/>
                <a:gd name="connsiteY161" fmla="*/ 374809 h 571500"/>
                <a:gd name="connsiteX162" fmla="*/ 1186339 w 1847850"/>
                <a:gd name="connsiteY162" fmla="*/ 352901 h 571500"/>
                <a:gd name="connsiteX163" fmla="*/ 1182529 w 1847850"/>
                <a:gd name="connsiteY163" fmla="*/ 307181 h 571500"/>
                <a:gd name="connsiteX164" fmla="*/ 1171099 w 1847850"/>
                <a:gd name="connsiteY164" fmla="*/ 296704 h 571500"/>
                <a:gd name="connsiteX165" fmla="*/ 1162526 w 1847850"/>
                <a:gd name="connsiteY165" fmla="*/ 307181 h 571500"/>
                <a:gd name="connsiteX166" fmla="*/ 1171099 w 1847850"/>
                <a:gd name="connsiteY166" fmla="*/ 314801 h 571500"/>
                <a:gd name="connsiteX167" fmla="*/ 1173004 w 1847850"/>
                <a:gd name="connsiteY167" fmla="*/ 322421 h 571500"/>
                <a:gd name="connsiteX168" fmla="*/ 1161574 w 1847850"/>
                <a:gd name="connsiteY168" fmla="*/ 318611 h 571500"/>
                <a:gd name="connsiteX169" fmla="*/ 1161574 w 1847850"/>
                <a:gd name="connsiteY169" fmla="*/ 343376 h 571500"/>
                <a:gd name="connsiteX170" fmla="*/ 1175861 w 1847850"/>
                <a:gd name="connsiteY170" fmla="*/ 350996 h 571500"/>
                <a:gd name="connsiteX171" fmla="*/ 1199674 w 1847850"/>
                <a:gd name="connsiteY171" fmla="*/ 387191 h 571500"/>
                <a:gd name="connsiteX172" fmla="*/ 1161574 w 1847850"/>
                <a:gd name="connsiteY172" fmla="*/ 387191 h 571500"/>
                <a:gd name="connsiteX173" fmla="*/ 1161574 w 1847850"/>
                <a:gd name="connsiteY173" fmla="*/ 272891 h 571500"/>
                <a:gd name="connsiteX174" fmla="*/ 1558766 w 1847850"/>
                <a:gd name="connsiteY174" fmla="*/ 272891 h 571500"/>
                <a:gd name="connsiteX175" fmla="*/ 1568291 w 1847850"/>
                <a:gd name="connsiteY175" fmla="*/ 308134 h 571500"/>
                <a:gd name="connsiteX176" fmla="*/ 1493996 w 1847850"/>
                <a:gd name="connsiteY176" fmla="*/ 412909 h 571500"/>
                <a:gd name="connsiteX177" fmla="*/ 1403509 w 1847850"/>
                <a:gd name="connsiteY177" fmla="*/ 421481 h 571500"/>
                <a:gd name="connsiteX178" fmla="*/ 1332071 w 1847850"/>
                <a:gd name="connsiteY178" fmla="*/ 388144 h 571500"/>
                <a:gd name="connsiteX179" fmla="*/ 1332071 w 1847850"/>
                <a:gd name="connsiteY179" fmla="*/ 388144 h 571500"/>
                <a:gd name="connsiteX180" fmla="*/ 1160621 w 1847850"/>
                <a:gd name="connsiteY180" fmla="*/ 438626 h 571500"/>
                <a:gd name="connsiteX181" fmla="*/ 1160621 w 1847850"/>
                <a:gd name="connsiteY181" fmla="*/ 427196 h 571500"/>
                <a:gd name="connsiteX182" fmla="*/ 1348264 w 1847850"/>
                <a:gd name="connsiteY182" fmla="*/ 427196 h 571500"/>
                <a:gd name="connsiteX183" fmla="*/ 1360646 w 1847850"/>
                <a:gd name="connsiteY183" fmla="*/ 438626 h 571500"/>
                <a:gd name="connsiteX184" fmla="*/ 1160621 w 1847850"/>
                <a:gd name="connsiteY184" fmla="*/ 438626 h 571500"/>
                <a:gd name="connsiteX185" fmla="*/ 1160621 w 1847850"/>
                <a:gd name="connsiteY185" fmla="*/ 438626 h 571500"/>
                <a:gd name="connsiteX186" fmla="*/ 997744 w 1847850"/>
                <a:gd name="connsiteY186" fmla="*/ 471011 h 571500"/>
                <a:gd name="connsiteX187" fmla="*/ 1021556 w 1847850"/>
                <a:gd name="connsiteY187" fmla="*/ 471011 h 571500"/>
                <a:gd name="connsiteX188" fmla="*/ 1021556 w 1847850"/>
                <a:gd name="connsiteY188" fmla="*/ 491014 h 571500"/>
                <a:gd name="connsiteX189" fmla="*/ 1013936 w 1847850"/>
                <a:gd name="connsiteY189" fmla="*/ 497681 h 571500"/>
                <a:gd name="connsiteX190" fmla="*/ 1005364 w 1847850"/>
                <a:gd name="connsiteY190" fmla="*/ 497681 h 571500"/>
                <a:gd name="connsiteX191" fmla="*/ 997744 w 1847850"/>
                <a:gd name="connsiteY191" fmla="*/ 491014 h 571500"/>
                <a:gd name="connsiteX192" fmla="*/ 997744 w 1847850"/>
                <a:gd name="connsiteY192" fmla="*/ 471011 h 571500"/>
                <a:gd name="connsiteX193" fmla="*/ 997744 w 1847850"/>
                <a:gd name="connsiteY193" fmla="*/ 471011 h 571500"/>
                <a:gd name="connsiteX194" fmla="*/ 540544 w 1847850"/>
                <a:gd name="connsiteY194" fmla="*/ 429101 h 571500"/>
                <a:gd name="connsiteX195" fmla="*/ 564356 w 1847850"/>
                <a:gd name="connsiteY195" fmla="*/ 410051 h 571500"/>
                <a:gd name="connsiteX196" fmla="*/ 644366 w 1847850"/>
                <a:gd name="connsiteY196" fmla="*/ 410051 h 571500"/>
                <a:gd name="connsiteX197" fmla="*/ 651034 w 1847850"/>
                <a:gd name="connsiteY197" fmla="*/ 417671 h 571500"/>
                <a:gd name="connsiteX198" fmla="*/ 651034 w 1847850"/>
                <a:gd name="connsiteY198" fmla="*/ 420529 h 571500"/>
                <a:gd name="connsiteX199" fmla="*/ 644366 w 1847850"/>
                <a:gd name="connsiteY199" fmla="*/ 429101 h 571500"/>
                <a:gd name="connsiteX200" fmla="*/ 540544 w 1847850"/>
                <a:gd name="connsiteY200" fmla="*/ 429101 h 571500"/>
                <a:gd name="connsiteX201" fmla="*/ 540544 w 1847850"/>
                <a:gd name="connsiteY201" fmla="*/ 429101 h 571500"/>
                <a:gd name="connsiteX202" fmla="*/ 491966 w 1847850"/>
                <a:gd name="connsiteY202" fmla="*/ 273844 h 571500"/>
                <a:gd name="connsiteX203" fmla="*/ 939641 w 1847850"/>
                <a:gd name="connsiteY203" fmla="*/ 273844 h 571500"/>
                <a:gd name="connsiteX204" fmla="*/ 939641 w 1847850"/>
                <a:gd name="connsiteY204" fmla="*/ 428149 h 571500"/>
                <a:gd name="connsiteX205" fmla="*/ 681514 w 1847850"/>
                <a:gd name="connsiteY205" fmla="*/ 428149 h 571500"/>
                <a:gd name="connsiteX206" fmla="*/ 674846 w 1847850"/>
                <a:gd name="connsiteY206" fmla="*/ 419576 h 571500"/>
                <a:gd name="connsiteX207" fmla="*/ 674846 w 1847850"/>
                <a:gd name="connsiteY207" fmla="*/ 416719 h 571500"/>
                <a:gd name="connsiteX208" fmla="*/ 681514 w 1847850"/>
                <a:gd name="connsiteY208" fmla="*/ 409099 h 571500"/>
                <a:gd name="connsiteX209" fmla="*/ 939641 w 1847850"/>
                <a:gd name="connsiteY209" fmla="*/ 409099 h 571500"/>
                <a:gd name="connsiteX210" fmla="*/ 939641 w 1847850"/>
                <a:gd name="connsiteY210" fmla="*/ 368141 h 571500"/>
                <a:gd name="connsiteX211" fmla="*/ 846296 w 1847850"/>
                <a:gd name="connsiteY211" fmla="*/ 368141 h 571500"/>
                <a:gd name="connsiteX212" fmla="*/ 862489 w 1847850"/>
                <a:gd name="connsiteY212" fmla="*/ 334804 h 571500"/>
                <a:gd name="connsiteX213" fmla="*/ 819626 w 1847850"/>
                <a:gd name="connsiteY213" fmla="*/ 291941 h 571500"/>
                <a:gd name="connsiteX214" fmla="*/ 776764 w 1847850"/>
                <a:gd name="connsiteY214" fmla="*/ 334804 h 571500"/>
                <a:gd name="connsiteX215" fmla="*/ 792956 w 1847850"/>
                <a:gd name="connsiteY215" fmla="*/ 368141 h 571500"/>
                <a:gd name="connsiteX216" fmla="*/ 554831 w 1847850"/>
                <a:gd name="connsiteY216" fmla="*/ 368141 h 571500"/>
                <a:gd name="connsiteX217" fmla="*/ 499586 w 1847850"/>
                <a:gd name="connsiteY217" fmla="*/ 427196 h 571500"/>
                <a:gd name="connsiteX218" fmla="*/ 495776 w 1847850"/>
                <a:gd name="connsiteY218" fmla="*/ 427196 h 571500"/>
                <a:gd name="connsiteX219" fmla="*/ 492919 w 1847850"/>
                <a:gd name="connsiteY219" fmla="*/ 411004 h 571500"/>
                <a:gd name="connsiteX220" fmla="*/ 476726 w 1847850"/>
                <a:gd name="connsiteY220" fmla="*/ 425291 h 571500"/>
                <a:gd name="connsiteX221" fmla="*/ 473869 w 1847850"/>
                <a:gd name="connsiteY221" fmla="*/ 424339 h 571500"/>
                <a:gd name="connsiteX222" fmla="*/ 484346 w 1847850"/>
                <a:gd name="connsiteY222" fmla="*/ 382429 h 571500"/>
                <a:gd name="connsiteX223" fmla="*/ 472916 w 1847850"/>
                <a:gd name="connsiteY223" fmla="*/ 380524 h 571500"/>
                <a:gd name="connsiteX224" fmla="*/ 460534 w 1847850"/>
                <a:gd name="connsiteY224" fmla="*/ 417671 h 571500"/>
                <a:gd name="connsiteX225" fmla="*/ 434816 w 1847850"/>
                <a:gd name="connsiteY225" fmla="*/ 342424 h 571500"/>
                <a:gd name="connsiteX226" fmla="*/ 491966 w 1847850"/>
                <a:gd name="connsiteY226" fmla="*/ 273844 h 571500"/>
                <a:gd name="connsiteX227" fmla="*/ 491966 w 1847850"/>
                <a:gd name="connsiteY227" fmla="*/ 273844 h 571500"/>
                <a:gd name="connsiteX228" fmla="*/ 819626 w 1847850"/>
                <a:gd name="connsiteY228" fmla="*/ 369094 h 571500"/>
                <a:gd name="connsiteX229" fmla="*/ 787241 w 1847850"/>
                <a:gd name="connsiteY229" fmla="*/ 336709 h 571500"/>
                <a:gd name="connsiteX230" fmla="*/ 819626 w 1847850"/>
                <a:gd name="connsiteY230" fmla="*/ 304324 h 571500"/>
                <a:gd name="connsiteX231" fmla="*/ 852011 w 1847850"/>
                <a:gd name="connsiteY231" fmla="*/ 336709 h 571500"/>
                <a:gd name="connsiteX232" fmla="*/ 819626 w 1847850"/>
                <a:gd name="connsiteY232" fmla="*/ 369094 h 571500"/>
                <a:gd name="connsiteX233" fmla="*/ 819626 w 1847850"/>
                <a:gd name="connsiteY233" fmla="*/ 36909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847850" h="571500">
                  <a:moveTo>
                    <a:pt x="7144" y="209074"/>
                  </a:moveTo>
                  <a:cubicBezTo>
                    <a:pt x="7144" y="321469"/>
                    <a:pt x="23336" y="411004"/>
                    <a:pt x="44291" y="411004"/>
                  </a:cubicBezTo>
                  <a:cubicBezTo>
                    <a:pt x="51911" y="411004"/>
                    <a:pt x="61436" y="404336"/>
                    <a:pt x="65246" y="387191"/>
                  </a:cubicBezTo>
                  <a:cubicBezTo>
                    <a:pt x="70009" y="364331"/>
                    <a:pt x="119539" y="284321"/>
                    <a:pt x="232886" y="264319"/>
                  </a:cubicBezTo>
                  <a:cubicBezTo>
                    <a:pt x="272891" y="256699"/>
                    <a:pt x="359569" y="247174"/>
                    <a:pt x="476726" y="240506"/>
                  </a:cubicBezTo>
                  <a:cubicBezTo>
                    <a:pt x="432911" y="243364"/>
                    <a:pt x="397669" y="283369"/>
                    <a:pt x="397669" y="347186"/>
                  </a:cubicBezTo>
                  <a:cubicBezTo>
                    <a:pt x="397669" y="379571"/>
                    <a:pt x="404336" y="405289"/>
                    <a:pt x="415766" y="425291"/>
                  </a:cubicBezTo>
                  <a:cubicBezTo>
                    <a:pt x="405289" y="424339"/>
                    <a:pt x="389096" y="422434"/>
                    <a:pt x="386239" y="421481"/>
                  </a:cubicBezTo>
                  <a:cubicBezTo>
                    <a:pt x="383381" y="420529"/>
                    <a:pt x="372904" y="404336"/>
                    <a:pt x="370999" y="383381"/>
                  </a:cubicBezTo>
                  <a:cubicBezTo>
                    <a:pt x="370046" y="376714"/>
                    <a:pt x="361474" y="368141"/>
                    <a:pt x="357664" y="366236"/>
                  </a:cubicBezTo>
                  <a:cubicBezTo>
                    <a:pt x="353854" y="364331"/>
                    <a:pt x="351949" y="371951"/>
                    <a:pt x="350996" y="374809"/>
                  </a:cubicBezTo>
                  <a:cubicBezTo>
                    <a:pt x="350044" y="377666"/>
                    <a:pt x="348139" y="422434"/>
                    <a:pt x="381476" y="455771"/>
                  </a:cubicBezTo>
                  <a:cubicBezTo>
                    <a:pt x="406241" y="479584"/>
                    <a:pt x="432911" y="489109"/>
                    <a:pt x="467201" y="487204"/>
                  </a:cubicBezTo>
                  <a:cubicBezTo>
                    <a:pt x="469106" y="486251"/>
                    <a:pt x="470059" y="480536"/>
                    <a:pt x="471011" y="477679"/>
                  </a:cubicBezTo>
                  <a:cubicBezTo>
                    <a:pt x="465296" y="476726"/>
                    <a:pt x="457676" y="473869"/>
                    <a:pt x="453866" y="469106"/>
                  </a:cubicBezTo>
                  <a:cubicBezTo>
                    <a:pt x="453866" y="467201"/>
                    <a:pt x="453866" y="464344"/>
                    <a:pt x="452914" y="461486"/>
                  </a:cubicBezTo>
                  <a:cubicBezTo>
                    <a:pt x="463391" y="467201"/>
                    <a:pt x="475774" y="470059"/>
                    <a:pt x="487204" y="470059"/>
                  </a:cubicBezTo>
                  <a:cubicBezTo>
                    <a:pt x="488156" y="470059"/>
                    <a:pt x="491966" y="470059"/>
                    <a:pt x="497681" y="470059"/>
                  </a:cubicBezTo>
                  <a:cubicBezTo>
                    <a:pt x="511016" y="484346"/>
                    <a:pt x="542449" y="481489"/>
                    <a:pt x="547211" y="481489"/>
                  </a:cubicBezTo>
                  <a:cubicBezTo>
                    <a:pt x="546259" y="479584"/>
                    <a:pt x="543401" y="477679"/>
                    <a:pt x="541496" y="476726"/>
                  </a:cubicBezTo>
                  <a:cubicBezTo>
                    <a:pt x="539591" y="475774"/>
                    <a:pt x="531971" y="475774"/>
                    <a:pt x="528161" y="474821"/>
                  </a:cubicBezTo>
                  <a:cubicBezTo>
                    <a:pt x="526256" y="473869"/>
                    <a:pt x="524351" y="471964"/>
                    <a:pt x="522446" y="470059"/>
                  </a:cubicBezTo>
                  <a:cubicBezTo>
                    <a:pt x="606266" y="470059"/>
                    <a:pt x="812006" y="470059"/>
                    <a:pt x="938689" y="470059"/>
                  </a:cubicBezTo>
                  <a:lnTo>
                    <a:pt x="938689" y="561499"/>
                  </a:lnTo>
                  <a:cubicBezTo>
                    <a:pt x="938689" y="566261"/>
                    <a:pt x="952024" y="571976"/>
                    <a:pt x="967264" y="571976"/>
                  </a:cubicBezTo>
                  <a:cubicBezTo>
                    <a:pt x="982504" y="571976"/>
                    <a:pt x="995839" y="566261"/>
                    <a:pt x="995839" y="561499"/>
                  </a:cubicBezTo>
                  <a:lnTo>
                    <a:pt x="995839" y="525304"/>
                  </a:lnTo>
                  <a:cubicBezTo>
                    <a:pt x="996791" y="521494"/>
                    <a:pt x="999649" y="518636"/>
                    <a:pt x="1003459" y="518636"/>
                  </a:cubicBezTo>
                  <a:lnTo>
                    <a:pt x="1012031" y="518636"/>
                  </a:lnTo>
                  <a:cubicBezTo>
                    <a:pt x="1015841" y="518636"/>
                    <a:pt x="1018699" y="521494"/>
                    <a:pt x="1019651" y="525304"/>
                  </a:cubicBezTo>
                  <a:lnTo>
                    <a:pt x="1019651" y="562451"/>
                  </a:lnTo>
                  <a:cubicBezTo>
                    <a:pt x="1019651" y="567214"/>
                    <a:pt x="1032986" y="572929"/>
                    <a:pt x="1048226" y="572929"/>
                  </a:cubicBezTo>
                  <a:cubicBezTo>
                    <a:pt x="1064419" y="572929"/>
                    <a:pt x="1076801" y="567214"/>
                    <a:pt x="1076801" y="562451"/>
                  </a:cubicBezTo>
                  <a:lnTo>
                    <a:pt x="1076801" y="525304"/>
                  </a:lnTo>
                  <a:cubicBezTo>
                    <a:pt x="1077754" y="521494"/>
                    <a:pt x="1080611" y="518636"/>
                    <a:pt x="1084421" y="518636"/>
                  </a:cubicBezTo>
                  <a:lnTo>
                    <a:pt x="1092994" y="518636"/>
                  </a:lnTo>
                  <a:cubicBezTo>
                    <a:pt x="1096804" y="518636"/>
                    <a:pt x="1099661" y="521494"/>
                    <a:pt x="1100614" y="524351"/>
                  </a:cubicBezTo>
                  <a:lnTo>
                    <a:pt x="1100614" y="561499"/>
                  </a:lnTo>
                  <a:cubicBezTo>
                    <a:pt x="1100614" y="566261"/>
                    <a:pt x="1113949" y="571976"/>
                    <a:pt x="1129189" y="571976"/>
                  </a:cubicBezTo>
                  <a:cubicBezTo>
                    <a:pt x="1145381" y="571976"/>
                    <a:pt x="1157764" y="566261"/>
                    <a:pt x="1157764" y="561499"/>
                  </a:cubicBezTo>
                  <a:lnTo>
                    <a:pt x="1157764" y="491014"/>
                  </a:lnTo>
                  <a:lnTo>
                    <a:pt x="1157764" y="491014"/>
                  </a:lnTo>
                  <a:lnTo>
                    <a:pt x="1351121" y="491014"/>
                  </a:lnTo>
                  <a:cubicBezTo>
                    <a:pt x="1377791" y="491014"/>
                    <a:pt x="1397794" y="475774"/>
                    <a:pt x="1402556" y="453866"/>
                  </a:cubicBezTo>
                  <a:cubicBezTo>
                    <a:pt x="1425416" y="452914"/>
                    <a:pt x="1471136" y="451009"/>
                    <a:pt x="1489234" y="449104"/>
                  </a:cubicBezTo>
                  <a:cubicBezTo>
                    <a:pt x="1556861" y="440531"/>
                    <a:pt x="1602581" y="381476"/>
                    <a:pt x="1595914" y="305276"/>
                  </a:cubicBezTo>
                  <a:cubicBezTo>
                    <a:pt x="1594961" y="293846"/>
                    <a:pt x="1593056" y="283369"/>
                    <a:pt x="1590199" y="273844"/>
                  </a:cubicBezTo>
                  <a:cubicBezTo>
                    <a:pt x="1684496" y="273844"/>
                    <a:pt x="1744504" y="273844"/>
                    <a:pt x="1744504" y="273844"/>
                  </a:cubicBezTo>
                  <a:cubicBezTo>
                    <a:pt x="1751171" y="288131"/>
                    <a:pt x="1780699" y="286226"/>
                    <a:pt x="1783556" y="287179"/>
                  </a:cubicBezTo>
                  <a:cubicBezTo>
                    <a:pt x="1784509" y="292894"/>
                    <a:pt x="1795939" y="292894"/>
                    <a:pt x="1801654" y="293846"/>
                  </a:cubicBezTo>
                  <a:cubicBezTo>
                    <a:pt x="1804511" y="295751"/>
                    <a:pt x="1810226" y="302419"/>
                    <a:pt x="1813084" y="303371"/>
                  </a:cubicBezTo>
                  <a:cubicBezTo>
                    <a:pt x="1815941" y="304324"/>
                    <a:pt x="1824514" y="306229"/>
                    <a:pt x="1832134" y="307181"/>
                  </a:cubicBezTo>
                  <a:cubicBezTo>
                    <a:pt x="1835944" y="303371"/>
                    <a:pt x="1840706" y="283369"/>
                    <a:pt x="1840706" y="259556"/>
                  </a:cubicBezTo>
                  <a:cubicBezTo>
                    <a:pt x="1840706" y="235744"/>
                    <a:pt x="1835944" y="215741"/>
                    <a:pt x="1832134" y="211931"/>
                  </a:cubicBezTo>
                  <a:cubicBezTo>
                    <a:pt x="1824514" y="212884"/>
                    <a:pt x="1815941" y="214789"/>
                    <a:pt x="1813084" y="215741"/>
                  </a:cubicBezTo>
                  <a:cubicBezTo>
                    <a:pt x="1810226" y="216694"/>
                    <a:pt x="1804511" y="222409"/>
                    <a:pt x="1801654" y="225266"/>
                  </a:cubicBezTo>
                  <a:cubicBezTo>
                    <a:pt x="1794986" y="226219"/>
                    <a:pt x="1784509" y="226219"/>
                    <a:pt x="1783556" y="231934"/>
                  </a:cubicBezTo>
                  <a:cubicBezTo>
                    <a:pt x="1780699" y="232886"/>
                    <a:pt x="1750219" y="230981"/>
                    <a:pt x="1744504" y="245269"/>
                  </a:cubicBezTo>
                  <a:lnTo>
                    <a:pt x="1578769" y="245269"/>
                  </a:lnTo>
                  <a:cubicBezTo>
                    <a:pt x="1556861" y="205264"/>
                    <a:pt x="1520666" y="189071"/>
                    <a:pt x="1490186" y="186214"/>
                  </a:cubicBezTo>
                  <a:cubicBezTo>
                    <a:pt x="1437799" y="180499"/>
                    <a:pt x="1278731" y="176689"/>
                    <a:pt x="1139666" y="173831"/>
                  </a:cubicBezTo>
                  <a:lnTo>
                    <a:pt x="1139666" y="152876"/>
                  </a:lnTo>
                  <a:cubicBezTo>
                    <a:pt x="1144429" y="151924"/>
                    <a:pt x="1149191" y="150971"/>
                    <a:pt x="1152049" y="150019"/>
                  </a:cubicBezTo>
                  <a:cubicBezTo>
                    <a:pt x="1153954" y="149066"/>
                    <a:pt x="1154906" y="147161"/>
                    <a:pt x="1155859" y="146209"/>
                  </a:cubicBezTo>
                  <a:cubicBezTo>
                    <a:pt x="1156811" y="146209"/>
                    <a:pt x="1156811" y="145256"/>
                    <a:pt x="1157764" y="145256"/>
                  </a:cubicBezTo>
                  <a:cubicBezTo>
                    <a:pt x="1160621" y="144304"/>
                    <a:pt x="1160621" y="141446"/>
                    <a:pt x="1162526" y="139541"/>
                  </a:cubicBezTo>
                  <a:lnTo>
                    <a:pt x="1162526" y="131921"/>
                  </a:lnTo>
                  <a:cubicBezTo>
                    <a:pt x="1160621" y="130016"/>
                    <a:pt x="1160621" y="128111"/>
                    <a:pt x="1157764" y="126206"/>
                  </a:cubicBezTo>
                  <a:cubicBezTo>
                    <a:pt x="1151096" y="123349"/>
                    <a:pt x="1139666" y="121444"/>
                    <a:pt x="1129189" y="121444"/>
                  </a:cubicBezTo>
                  <a:cubicBezTo>
                    <a:pt x="1118711" y="121444"/>
                    <a:pt x="1107281" y="122396"/>
                    <a:pt x="1100614" y="126206"/>
                  </a:cubicBezTo>
                  <a:cubicBezTo>
                    <a:pt x="1097756" y="127159"/>
                    <a:pt x="1097756" y="130016"/>
                    <a:pt x="1095851" y="131921"/>
                  </a:cubicBezTo>
                  <a:lnTo>
                    <a:pt x="1095851" y="139541"/>
                  </a:lnTo>
                  <a:cubicBezTo>
                    <a:pt x="1097756" y="141446"/>
                    <a:pt x="1097756" y="143351"/>
                    <a:pt x="1100614" y="145256"/>
                  </a:cubicBezTo>
                  <a:cubicBezTo>
                    <a:pt x="1101566" y="145256"/>
                    <a:pt x="1101566" y="146209"/>
                    <a:pt x="1102519" y="146209"/>
                  </a:cubicBezTo>
                  <a:cubicBezTo>
                    <a:pt x="1103471" y="147161"/>
                    <a:pt x="1104424" y="149066"/>
                    <a:pt x="1106329" y="150019"/>
                  </a:cubicBezTo>
                  <a:cubicBezTo>
                    <a:pt x="1109186" y="151924"/>
                    <a:pt x="1113949" y="152876"/>
                    <a:pt x="1118711" y="152876"/>
                  </a:cubicBezTo>
                  <a:lnTo>
                    <a:pt x="1118711" y="173831"/>
                  </a:lnTo>
                  <a:cubicBezTo>
                    <a:pt x="1097756" y="173831"/>
                    <a:pt x="1077754" y="172879"/>
                    <a:pt x="1058704" y="172879"/>
                  </a:cubicBezTo>
                  <a:lnTo>
                    <a:pt x="1058704" y="152876"/>
                  </a:lnTo>
                  <a:cubicBezTo>
                    <a:pt x="1063466" y="151924"/>
                    <a:pt x="1068229" y="150971"/>
                    <a:pt x="1071086" y="150019"/>
                  </a:cubicBezTo>
                  <a:cubicBezTo>
                    <a:pt x="1072991" y="149066"/>
                    <a:pt x="1073944" y="147161"/>
                    <a:pt x="1074896" y="146209"/>
                  </a:cubicBezTo>
                  <a:cubicBezTo>
                    <a:pt x="1075849" y="146209"/>
                    <a:pt x="1075849" y="145256"/>
                    <a:pt x="1076801" y="145256"/>
                  </a:cubicBezTo>
                  <a:cubicBezTo>
                    <a:pt x="1079659" y="144304"/>
                    <a:pt x="1079659" y="141446"/>
                    <a:pt x="1081564" y="139541"/>
                  </a:cubicBezTo>
                  <a:lnTo>
                    <a:pt x="1081564" y="131921"/>
                  </a:lnTo>
                  <a:cubicBezTo>
                    <a:pt x="1079659" y="130016"/>
                    <a:pt x="1079659" y="128111"/>
                    <a:pt x="1076801" y="126206"/>
                  </a:cubicBezTo>
                  <a:cubicBezTo>
                    <a:pt x="1070134" y="123349"/>
                    <a:pt x="1058704" y="121444"/>
                    <a:pt x="1048226" y="121444"/>
                  </a:cubicBezTo>
                  <a:cubicBezTo>
                    <a:pt x="1037749" y="121444"/>
                    <a:pt x="1026319" y="122396"/>
                    <a:pt x="1019651" y="126206"/>
                  </a:cubicBezTo>
                  <a:cubicBezTo>
                    <a:pt x="1016794" y="127159"/>
                    <a:pt x="1016794" y="130016"/>
                    <a:pt x="1014889" y="131921"/>
                  </a:cubicBezTo>
                  <a:lnTo>
                    <a:pt x="1014889" y="139541"/>
                  </a:lnTo>
                  <a:cubicBezTo>
                    <a:pt x="1016794" y="141446"/>
                    <a:pt x="1016794" y="143351"/>
                    <a:pt x="1019651" y="145256"/>
                  </a:cubicBezTo>
                  <a:cubicBezTo>
                    <a:pt x="1020604" y="145256"/>
                    <a:pt x="1020604" y="146209"/>
                    <a:pt x="1021556" y="146209"/>
                  </a:cubicBezTo>
                  <a:cubicBezTo>
                    <a:pt x="1022509" y="147161"/>
                    <a:pt x="1023461" y="149066"/>
                    <a:pt x="1025366" y="150019"/>
                  </a:cubicBezTo>
                  <a:cubicBezTo>
                    <a:pt x="1028224" y="151924"/>
                    <a:pt x="1032986" y="152876"/>
                    <a:pt x="1037749" y="152876"/>
                  </a:cubicBezTo>
                  <a:lnTo>
                    <a:pt x="1037749" y="171926"/>
                  </a:lnTo>
                  <a:cubicBezTo>
                    <a:pt x="1015841" y="171926"/>
                    <a:pt x="994886" y="170974"/>
                    <a:pt x="977741" y="170974"/>
                  </a:cubicBezTo>
                  <a:lnTo>
                    <a:pt x="977741" y="152876"/>
                  </a:lnTo>
                  <a:cubicBezTo>
                    <a:pt x="982504" y="151924"/>
                    <a:pt x="987266" y="150971"/>
                    <a:pt x="990124" y="150019"/>
                  </a:cubicBezTo>
                  <a:cubicBezTo>
                    <a:pt x="992029" y="149066"/>
                    <a:pt x="992981" y="147161"/>
                    <a:pt x="993934" y="146209"/>
                  </a:cubicBezTo>
                  <a:cubicBezTo>
                    <a:pt x="994886" y="146209"/>
                    <a:pt x="994886" y="145256"/>
                    <a:pt x="995839" y="145256"/>
                  </a:cubicBezTo>
                  <a:cubicBezTo>
                    <a:pt x="998696" y="144304"/>
                    <a:pt x="998696" y="141446"/>
                    <a:pt x="1000601" y="139541"/>
                  </a:cubicBezTo>
                  <a:lnTo>
                    <a:pt x="1000601" y="131921"/>
                  </a:lnTo>
                  <a:cubicBezTo>
                    <a:pt x="998696" y="130016"/>
                    <a:pt x="998696" y="128111"/>
                    <a:pt x="995839" y="126206"/>
                  </a:cubicBezTo>
                  <a:cubicBezTo>
                    <a:pt x="989171" y="123349"/>
                    <a:pt x="977741" y="121444"/>
                    <a:pt x="967264" y="121444"/>
                  </a:cubicBezTo>
                  <a:cubicBezTo>
                    <a:pt x="956786" y="121444"/>
                    <a:pt x="945356" y="122396"/>
                    <a:pt x="938689" y="126206"/>
                  </a:cubicBezTo>
                  <a:cubicBezTo>
                    <a:pt x="935831" y="127159"/>
                    <a:pt x="935831" y="130016"/>
                    <a:pt x="933926" y="131921"/>
                  </a:cubicBezTo>
                  <a:lnTo>
                    <a:pt x="933926" y="139541"/>
                  </a:lnTo>
                  <a:cubicBezTo>
                    <a:pt x="935831" y="141446"/>
                    <a:pt x="935831" y="143351"/>
                    <a:pt x="938689" y="145256"/>
                  </a:cubicBezTo>
                  <a:cubicBezTo>
                    <a:pt x="939641" y="145256"/>
                    <a:pt x="939641" y="146209"/>
                    <a:pt x="940594" y="146209"/>
                  </a:cubicBezTo>
                  <a:cubicBezTo>
                    <a:pt x="941546" y="147161"/>
                    <a:pt x="942499" y="149066"/>
                    <a:pt x="944404" y="150019"/>
                  </a:cubicBezTo>
                  <a:cubicBezTo>
                    <a:pt x="947261" y="151924"/>
                    <a:pt x="952024" y="152876"/>
                    <a:pt x="956786" y="152876"/>
                  </a:cubicBezTo>
                  <a:lnTo>
                    <a:pt x="956786" y="170974"/>
                  </a:lnTo>
                  <a:cubicBezTo>
                    <a:pt x="921544" y="170021"/>
                    <a:pt x="899636" y="170021"/>
                    <a:pt x="898684" y="170021"/>
                  </a:cubicBezTo>
                  <a:cubicBezTo>
                    <a:pt x="886301" y="165259"/>
                    <a:pt x="861536" y="155734"/>
                    <a:pt x="859631" y="155734"/>
                  </a:cubicBezTo>
                  <a:cubicBezTo>
                    <a:pt x="857726" y="154781"/>
                    <a:pt x="846296" y="155734"/>
                    <a:pt x="841534" y="156686"/>
                  </a:cubicBezTo>
                  <a:cubicBezTo>
                    <a:pt x="839629" y="157639"/>
                    <a:pt x="838676" y="165259"/>
                    <a:pt x="838676" y="170974"/>
                  </a:cubicBezTo>
                  <a:cubicBezTo>
                    <a:pt x="554831" y="172879"/>
                    <a:pt x="251936" y="147161"/>
                    <a:pt x="220504" y="144304"/>
                  </a:cubicBezTo>
                  <a:cubicBezTo>
                    <a:pt x="102394" y="132874"/>
                    <a:pt x="68104" y="49054"/>
                    <a:pt x="65246" y="30956"/>
                  </a:cubicBezTo>
                  <a:cubicBezTo>
                    <a:pt x="61436" y="13811"/>
                    <a:pt x="51911" y="7144"/>
                    <a:pt x="44291" y="7144"/>
                  </a:cubicBezTo>
                  <a:cubicBezTo>
                    <a:pt x="24289" y="7144"/>
                    <a:pt x="7144" y="96679"/>
                    <a:pt x="7144" y="209074"/>
                  </a:cubicBezTo>
                  <a:lnTo>
                    <a:pt x="7144" y="209074"/>
                  </a:lnTo>
                  <a:close/>
                  <a:moveTo>
                    <a:pt x="1078706" y="273844"/>
                  </a:moveTo>
                  <a:lnTo>
                    <a:pt x="1102519" y="273844"/>
                  </a:lnTo>
                  <a:lnTo>
                    <a:pt x="1102519" y="324326"/>
                  </a:lnTo>
                  <a:cubicBezTo>
                    <a:pt x="1101566" y="328136"/>
                    <a:pt x="1098709" y="330994"/>
                    <a:pt x="1094899" y="330994"/>
                  </a:cubicBezTo>
                  <a:lnTo>
                    <a:pt x="1086326" y="330994"/>
                  </a:lnTo>
                  <a:cubicBezTo>
                    <a:pt x="1082516" y="330994"/>
                    <a:pt x="1079659" y="328136"/>
                    <a:pt x="1078706" y="325279"/>
                  </a:cubicBezTo>
                  <a:lnTo>
                    <a:pt x="1078706" y="273844"/>
                  </a:lnTo>
                  <a:lnTo>
                    <a:pt x="1078706" y="273844"/>
                  </a:lnTo>
                  <a:close/>
                  <a:moveTo>
                    <a:pt x="1078706" y="399574"/>
                  </a:moveTo>
                  <a:lnTo>
                    <a:pt x="1078706" y="367189"/>
                  </a:lnTo>
                  <a:cubicBezTo>
                    <a:pt x="1079659" y="363379"/>
                    <a:pt x="1082516" y="361474"/>
                    <a:pt x="1086326" y="361474"/>
                  </a:cubicBezTo>
                  <a:lnTo>
                    <a:pt x="1094899" y="361474"/>
                  </a:lnTo>
                  <a:cubicBezTo>
                    <a:pt x="1098709" y="361474"/>
                    <a:pt x="1101566" y="364331"/>
                    <a:pt x="1102519" y="368141"/>
                  </a:cubicBezTo>
                  <a:lnTo>
                    <a:pt x="1102519" y="403384"/>
                  </a:lnTo>
                  <a:cubicBezTo>
                    <a:pt x="1096804" y="402431"/>
                    <a:pt x="1090136" y="400526"/>
                    <a:pt x="1086326" y="400526"/>
                  </a:cubicBezTo>
                  <a:cubicBezTo>
                    <a:pt x="1086326" y="398621"/>
                    <a:pt x="1082516" y="398621"/>
                    <a:pt x="1078706" y="399574"/>
                  </a:cubicBezTo>
                  <a:lnTo>
                    <a:pt x="1078706" y="399574"/>
                  </a:lnTo>
                  <a:close/>
                  <a:moveTo>
                    <a:pt x="1021556" y="423386"/>
                  </a:moveTo>
                  <a:cubicBezTo>
                    <a:pt x="1014889" y="426244"/>
                    <a:pt x="1007269" y="428149"/>
                    <a:pt x="997744" y="429101"/>
                  </a:cubicBezTo>
                  <a:lnTo>
                    <a:pt x="997744" y="367189"/>
                  </a:lnTo>
                  <a:cubicBezTo>
                    <a:pt x="998696" y="363379"/>
                    <a:pt x="1001554" y="360521"/>
                    <a:pt x="1005364" y="360521"/>
                  </a:cubicBezTo>
                  <a:lnTo>
                    <a:pt x="1013936" y="360521"/>
                  </a:lnTo>
                  <a:cubicBezTo>
                    <a:pt x="1017746" y="360521"/>
                    <a:pt x="1020604" y="363379"/>
                    <a:pt x="1021556" y="367189"/>
                  </a:cubicBezTo>
                  <a:lnTo>
                    <a:pt x="1021556" y="423386"/>
                  </a:lnTo>
                  <a:lnTo>
                    <a:pt x="1021556" y="423386"/>
                  </a:lnTo>
                  <a:close/>
                  <a:moveTo>
                    <a:pt x="997744" y="273844"/>
                  </a:moveTo>
                  <a:lnTo>
                    <a:pt x="1021556" y="273844"/>
                  </a:lnTo>
                  <a:lnTo>
                    <a:pt x="1021556" y="323374"/>
                  </a:lnTo>
                  <a:cubicBezTo>
                    <a:pt x="1020604" y="327184"/>
                    <a:pt x="1017746" y="330041"/>
                    <a:pt x="1013936" y="330041"/>
                  </a:cubicBezTo>
                  <a:lnTo>
                    <a:pt x="1005364" y="330041"/>
                  </a:lnTo>
                  <a:cubicBezTo>
                    <a:pt x="1001554" y="330041"/>
                    <a:pt x="998696" y="327184"/>
                    <a:pt x="997744" y="323374"/>
                  </a:cubicBezTo>
                  <a:lnTo>
                    <a:pt x="997744" y="273844"/>
                  </a:lnTo>
                  <a:lnTo>
                    <a:pt x="997744" y="273844"/>
                  </a:lnTo>
                  <a:close/>
                  <a:moveTo>
                    <a:pt x="1332071" y="388144"/>
                  </a:moveTo>
                  <a:lnTo>
                    <a:pt x="1242536" y="388144"/>
                  </a:lnTo>
                  <a:cubicBezTo>
                    <a:pt x="1277779" y="362426"/>
                    <a:pt x="1255871" y="326231"/>
                    <a:pt x="1253014" y="320516"/>
                  </a:cubicBezTo>
                  <a:cubicBezTo>
                    <a:pt x="1250156" y="314801"/>
                    <a:pt x="1251109" y="312896"/>
                    <a:pt x="1252061" y="309086"/>
                  </a:cubicBezTo>
                  <a:cubicBezTo>
                    <a:pt x="1252061" y="306229"/>
                    <a:pt x="1260634" y="300514"/>
                    <a:pt x="1260634" y="300514"/>
                  </a:cubicBezTo>
                  <a:lnTo>
                    <a:pt x="1253966" y="288131"/>
                  </a:lnTo>
                  <a:cubicBezTo>
                    <a:pt x="1252061" y="290036"/>
                    <a:pt x="1244441" y="294799"/>
                    <a:pt x="1243489" y="296704"/>
                  </a:cubicBezTo>
                  <a:cubicBezTo>
                    <a:pt x="1238726" y="304324"/>
                    <a:pt x="1240631" y="311944"/>
                    <a:pt x="1244441" y="317659"/>
                  </a:cubicBezTo>
                  <a:cubicBezTo>
                    <a:pt x="1248251" y="322421"/>
                    <a:pt x="1269206" y="366236"/>
                    <a:pt x="1228249" y="374809"/>
                  </a:cubicBezTo>
                  <a:cubicBezTo>
                    <a:pt x="1213961" y="377666"/>
                    <a:pt x="1193006" y="373856"/>
                    <a:pt x="1186339" y="352901"/>
                  </a:cubicBezTo>
                  <a:cubicBezTo>
                    <a:pt x="1179671" y="333851"/>
                    <a:pt x="1184434" y="311944"/>
                    <a:pt x="1182529" y="307181"/>
                  </a:cubicBezTo>
                  <a:cubicBezTo>
                    <a:pt x="1180624" y="302419"/>
                    <a:pt x="1175861" y="299561"/>
                    <a:pt x="1171099" y="296704"/>
                  </a:cubicBezTo>
                  <a:lnTo>
                    <a:pt x="1162526" y="307181"/>
                  </a:lnTo>
                  <a:cubicBezTo>
                    <a:pt x="1162526" y="307181"/>
                    <a:pt x="1168241" y="310039"/>
                    <a:pt x="1171099" y="314801"/>
                  </a:cubicBezTo>
                  <a:cubicBezTo>
                    <a:pt x="1173004" y="318611"/>
                    <a:pt x="1173004" y="320516"/>
                    <a:pt x="1173004" y="322421"/>
                  </a:cubicBezTo>
                  <a:cubicBezTo>
                    <a:pt x="1169194" y="320516"/>
                    <a:pt x="1163479" y="318611"/>
                    <a:pt x="1161574" y="318611"/>
                  </a:cubicBezTo>
                  <a:lnTo>
                    <a:pt x="1161574" y="343376"/>
                  </a:lnTo>
                  <a:cubicBezTo>
                    <a:pt x="1161574" y="343376"/>
                    <a:pt x="1169194" y="344329"/>
                    <a:pt x="1175861" y="350996"/>
                  </a:cubicBezTo>
                  <a:cubicBezTo>
                    <a:pt x="1178719" y="362426"/>
                    <a:pt x="1186339" y="377666"/>
                    <a:pt x="1199674" y="387191"/>
                  </a:cubicBezTo>
                  <a:lnTo>
                    <a:pt x="1161574" y="387191"/>
                  </a:lnTo>
                  <a:lnTo>
                    <a:pt x="1161574" y="272891"/>
                  </a:lnTo>
                  <a:cubicBezTo>
                    <a:pt x="1308259" y="272891"/>
                    <a:pt x="1451134" y="272891"/>
                    <a:pt x="1558766" y="272891"/>
                  </a:cubicBezTo>
                  <a:cubicBezTo>
                    <a:pt x="1563529" y="283369"/>
                    <a:pt x="1566386" y="294799"/>
                    <a:pt x="1568291" y="308134"/>
                  </a:cubicBezTo>
                  <a:cubicBezTo>
                    <a:pt x="1574959" y="365284"/>
                    <a:pt x="1537811" y="405289"/>
                    <a:pt x="1493996" y="412909"/>
                  </a:cubicBezTo>
                  <a:cubicBezTo>
                    <a:pt x="1480661" y="415766"/>
                    <a:pt x="1423511" y="420529"/>
                    <a:pt x="1403509" y="421481"/>
                  </a:cubicBezTo>
                  <a:cubicBezTo>
                    <a:pt x="1391126" y="396716"/>
                    <a:pt x="1357789" y="388144"/>
                    <a:pt x="1332071" y="388144"/>
                  </a:cubicBezTo>
                  <a:lnTo>
                    <a:pt x="1332071" y="388144"/>
                  </a:lnTo>
                  <a:close/>
                  <a:moveTo>
                    <a:pt x="1160621" y="438626"/>
                  </a:moveTo>
                  <a:lnTo>
                    <a:pt x="1160621" y="427196"/>
                  </a:lnTo>
                  <a:cubicBezTo>
                    <a:pt x="1161574" y="427196"/>
                    <a:pt x="1339691" y="426244"/>
                    <a:pt x="1348264" y="427196"/>
                  </a:cubicBezTo>
                  <a:cubicBezTo>
                    <a:pt x="1356836" y="428149"/>
                    <a:pt x="1357789" y="433864"/>
                    <a:pt x="1360646" y="438626"/>
                  </a:cubicBezTo>
                  <a:lnTo>
                    <a:pt x="1160621" y="438626"/>
                  </a:lnTo>
                  <a:lnTo>
                    <a:pt x="1160621" y="438626"/>
                  </a:lnTo>
                  <a:close/>
                  <a:moveTo>
                    <a:pt x="997744" y="471011"/>
                  </a:moveTo>
                  <a:cubicBezTo>
                    <a:pt x="1007269" y="471011"/>
                    <a:pt x="1014889" y="471011"/>
                    <a:pt x="1021556" y="471011"/>
                  </a:cubicBezTo>
                  <a:lnTo>
                    <a:pt x="1021556" y="491014"/>
                  </a:lnTo>
                  <a:cubicBezTo>
                    <a:pt x="1020604" y="494824"/>
                    <a:pt x="1017746" y="497681"/>
                    <a:pt x="1013936" y="497681"/>
                  </a:cubicBezTo>
                  <a:lnTo>
                    <a:pt x="1005364" y="497681"/>
                  </a:lnTo>
                  <a:cubicBezTo>
                    <a:pt x="1001554" y="497681"/>
                    <a:pt x="998696" y="494824"/>
                    <a:pt x="997744" y="491014"/>
                  </a:cubicBezTo>
                  <a:lnTo>
                    <a:pt x="997744" y="471011"/>
                  </a:lnTo>
                  <a:lnTo>
                    <a:pt x="997744" y="471011"/>
                  </a:lnTo>
                  <a:close/>
                  <a:moveTo>
                    <a:pt x="540544" y="429101"/>
                  </a:moveTo>
                  <a:cubicBezTo>
                    <a:pt x="544354" y="422434"/>
                    <a:pt x="541496" y="411004"/>
                    <a:pt x="564356" y="410051"/>
                  </a:cubicBezTo>
                  <a:cubicBezTo>
                    <a:pt x="571024" y="410051"/>
                    <a:pt x="602456" y="410051"/>
                    <a:pt x="644366" y="410051"/>
                  </a:cubicBezTo>
                  <a:cubicBezTo>
                    <a:pt x="648176" y="411004"/>
                    <a:pt x="651034" y="413861"/>
                    <a:pt x="651034" y="417671"/>
                  </a:cubicBezTo>
                  <a:lnTo>
                    <a:pt x="651034" y="420529"/>
                  </a:lnTo>
                  <a:cubicBezTo>
                    <a:pt x="651034" y="424339"/>
                    <a:pt x="648176" y="428149"/>
                    <a:pt x="644366" y="429101"/>
                  </a:cubicBezTo>
                  <a:lnTo>
                    <a:pt x="540544" y="429101"/>
                  </a:lnTo>
                  <a:lnTo>
                    <a:pt x="540544" y="429101"/>
                  </a:lnTo>
                  <a:close/>
                  <a:moveTo>
                    <a:pt x="491966" y="273844"/>
                  </a:moveTo>
                  <a:cubicBezTo>
                    <a:pt x="501491" y="273844"/>
                    <a:pt x="702469" y="273844"/>
                    <a:pt x="939641" y="273844"/>
                  </a:cubicBezTo>
                  <a:lnTo>
                    <a:pt x="939641" y="428149"/>
                  </a:lnTo>
                  <a:lnTo>
                    <a:pt x="681514" y="428149"/>
                  </a:lnTo>
                  <a:cubicBezTo>
                    <a:pt x="677704" y="427196"/>
                    <a:pt x="674846" y="424339"/>
                    <a:pt x="674846" y="419576"/>
                  </a:cubicBezTo>
                  <a:lnTo>
                    <a:pt x="674846" y="416719"/>
                  </a:lnTo>
                  <a:cubicBezTo>
                    <a:pt x="674846" y="412909"/>
                    <a:pt x="677704" y="409099"/>
                    <a:pt x="681514" y="409099"/>
                  </a:cubicBezTo>
                  <a:cubicBezTo>
                    <a:pt x="792004" y="409099"/>
                    <a:pt x="939641" y="409099"/>
                    <a:pt x="939641" y="409099"/>
                  </a:cubicBezTo>
                  <a:lnTo>
                    <a:pt x="939641" y="368141"/>
                  </a:lnTo>
                  <a:lnTo>
                    <a:pt x="846296" y="368141"/>
                  </a:lnTo>
                  <a:cubicBezTo>
                    <a:pt x="855821" y="360521"/>
                    <a:pt x="862489" y="348139"/>
                    <a:pt x="862489" y="334804"/>
                  </a:cubicBezTo>
                  <a:cubicBezTo>
                    <a:pt x="862489" y="310991"/>
                    <a:pt x="843439" y="291941"/>
                    <a:pt x="819626" y="291941"/>
                  </a:cubicBezTo>
                  <a:cubicBezTo>
                    <a:pt x="795814" y="291941"/>
                    <a:pt x="776764" y="310991"/>
                    <a:pt x="776764" y="334804"/>
                  </a:cubicBezTo>
                  <a:cubicBezTo>
                    <a:pt x="776764" y="348139"/>
                    <a:pt x="783431" y="360521"/>
                    <a:pt x="792956" y="368141"/>
                  </a:cubicBezTo>
                  <a:lnTo>
                    <a:pt x="554831" y="368141"/>
                  </a:lnTo>
                  <a:cubicBezTo>
                    <a:pt x="541496" y="368141"/>
                    <a:pt x="499586" y="376714"/>
                    <a:pt x="499586" y="427196"/>
                  </a:cubicBezTo>
                  <a:lnTo>
                    <a:pt x="495776" y="427196"/>
                  </a:lnTo>
                  <a:cubicBezTo>
                    <a:pt x="493871" y="422434"/>
                    <a:pt x="491014" y="415766"/>
                    <a:pt x="492919" y="411004"/>
                  </a:cubicBezTo>
                  <a:cubicBezTo>
                    <a:pt x="490061" y="412909"/>
                    <a:pt x="481489" y="414814"/>
                    <a:pt x="476726" y="425291"/>
                  </a:cubicBezTo>
                  <a:cubicBezTo>
                    <a:pt x="475774" y="425291"/>
                    <a:pt x="474821" y="424339"/>
                    <a:pt x="473869" y="424339"/>
                  </a:cubicBezTo>
                  <a:cubicBezTo>
                    <a:pt x="476726" y="413861"/>
                    <a:pt x="482441" y="389096"/>
                    <a:pt x="484346" y="382429"/>
                  </a:cubicBezTo>
                  <a:cubicBezTo>
                    <a:pt x="481489" y="380524"/>
                    <a:pt x="474821" y="379571"/>
                    <a:pt x="472916" y="380524"/>
                  </a:cubicBezTo>
                  <a:cubicBezTo>
                    <a:pt x="471011" y="383381"/>
                    <a:pt x="464344" y="399574"/>
                    <a:pt x="460534" y="417671"/>
                  </a:cubicBezTo>
                  <a:cubicBezTo>
                    <a:pt x="443389" y="404336"/>
                    <a:pt x="434816" y="378619"/>
                    <a:pt x="434816" y="342424"/>
                  </a:cubicBezTo>
                  <a:cubicBezTo>
                    <a:pt x="435769" y="298609"/>
                    <a:pt x="459581" y="273844"/>
                    <a:pt x="491966" y="273844"/>
                  </a:cubicBezTo>
                  <a:lnTo>
                    <a:pt x="491966" y="273844"/>
                  </a:lnTo>
                  <a:close/>
                  <a:moveTo>
                    <a:pt x="819626" y="369094"/>
                  </a:moveTo>
                  <a:cubicBezTo>
                    <a:pt x="801529" y="369094"/>
                    <a:pt x="787241" y="354806"/>
                    <a:pt x="787241" y="336709"/>
                  </a:cubicBezTo>
                  <a:cubicBezTo>
                    <a:pt x="787241" y="318611"/>
                    <a:pt x="801529" y="304324"/>
                    <a:pt x="819626" y="304324"/>
                  </a:cubicBezTo>
                  <a:cubicBezTo>
                    <a:pt x="837724" y="304324"/>
                    <a:pt x="852011" y="318611"/>
                    <a:pt x="852011" y="336709"/>
                  </a:cubicBezTo>
                  <a:cubicBezTo>
                    <a:pt x="852011" y="354806"/>
                    <a:pt x="837724" y="369094"/>
                    <a:pt x="819626" y="369094"/>
                  </a:cubicBezTo>
                  <a:lnTo>
                    <a:pt x="819626" y="369094"/>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14" name="Graphic 81">
              <a:extLst>
                <a:ext uri="{FF2B5EF4-FFF2-40B4-BE49-F238E27FC236}">
                  <a16:creationId xmlns:a16="http://schemas.microsoft.com/office/drawing/2014/main" id="{F368B651-B3DD-2988-7F6F-E659FE254BFC}"/>
                </a:ext>
              </a:extLst>
            </p:cNvPr>
            <p:cNvSpPr/>
            <p:nvPr/>
          </p:nvSpPr>
          <p:spPr>
            <a:xfrm rot="21376186">
              <a:off x="4142826" y="1728883"/>
              <a:ext cx="1701747" cy="1439205"/>
            </a:xfrm>
            <a:custGeom>
              <a:avLst/>
              <a:gdLst>
                <a:gd name="connsiteX0" fmla="*/ 928000 w 2981325"/>
                <a:gd name="connsiteY0" fmla="*/ 1778794 h 2524125"/>
                <a:gd name="connsiteX1" fmla="*/ 911807 w 2981325"/>
                <a:gd name="connsiteY1" fmla="*/ 1779746 h 2524125"/>
                <a:gd name="connsiteX2" fmla="*/ 906092 w 2981325"/>
                <a:gd name="connsiteY2" fmla="*/ 1794034 h 2524125"/>
                <a:gd name="connsiteX3" fmla="*/ 906092 w 2981325"/>
                <a:gd name="connsiteY3" fmla="*/ 2191226 h 2524125"/>
                <a:gd name="connsiteX4" fmla="*/ 1111832 w 2981325"/>
                <a:gd name="connsiteY4" fmla="*/ 1790224 h 2524125"/>
                <a:gd name="connsiteX5" fmla="*/ 1126120 w 2981325"/>
                <a:gd name="connsiteY5" fmla="*/ 1788319 h 2524125"/>
                <a:gd name="connsiteX6" fmla="*/ 906092 w 2981325"/>
                <a:gd name="connsiteY6" fmla="*/ 2217896 h 2524125"/>
                <a:gd name="connsiteX7" fmla="*/ 906092 w 2981325"/>
                <a:gd name="connsiteY7" fmla="*/ 2229326 h 2524125"/>
                <a:gd name="connsiteX8" fmla="*/ 942287 w 2981325"/>
                <a:gd name="connsiteY8" fmla="*/ 2257901 h 2524125"/>
                <a:gd name="connsiteX9" fmla="*/ 942287 w 2981325"/>
                <a:gd name="connsiteY9" fmla="*/ 2325529 h 2524125"/>
                <a:gd name="connsiteX10" fmla="*/ 840370 w 2981325"/>
                <a:gd name="connsiteY10" fmla="*/ 2346484 h 2524125"/>
                <a:gd name="connsiteX11" fmla="*/ 793697 w 2981325"/>
                <a:gd name="connsiteY11" fmla="*/ 2325529 h 2524125"/>
                <a:gd name="connsiteX12" fmla="*/ 737500 w 2981325"/>
                <a:gd name="connsiteY12" fmla="*/ 2331244 h 2524125"/>
                <a:gd name="connsiteX13" fmla="*/ 729880 w 2981325"/>
                <a:gd name="connsiteY13" fmla="*/ 2313146 h 2524125"/>
                <a:gd name="connsiteX14" fmla="*/ 733690 w 2981325"/>
                <a:gd name="connsiteY14" fmla="*/ 2305526 h 2524125"/>
                <a:gd name="connsiteX15" fmla="*/ 729880 w 2981325"/>
                <a:gd name="connsiteY15" fmla="*/ 2303621 h 2524125"/>
                <a:gd name="connsiteX16" fmla="*/ 667015 w 2981325"/>
                <a:gd name="connsiteY16" fmla="*/ 2299811 h 2524125"/>
                <a:gd name="connsiteX17" fmla="*/ 671777 w 2981325"/>
                <a:gd name="connsiteY17" fmla="*/ 2285524 h 2524125"/>
                <a:gd name="connsiteX18" fmla="*/ 641297 w 2981325"/>
                <a:gd name="connsiteY18" fmla="*/ 2285524 h 2524125"/>
                <a:gd name="connsiteX19" fmla="*/ 620342 w 2981325"/>
                <a:gd name="connsiteY19" fmla="*/ 2259806 h 2524125"/>
                <a:gd name="connsiteX20" fmla="*/ 634630 w 2981325"/>
                <a:gd name="connsiteY20" fmla="*/ 2253139 h 2524125"/>
                <a:gd name="connsiteX21" fmla="*/ 678445 w 2981325"/>
                <a:gd name="connsiteY21" fmla="*/ 2256949 h 2524125"/>
                <a:gd name="connsiteX22" fmla="*/ 695590 w 2981325"/>
                <a:gd name="connsiteY22" fmla="*/ 2254091 h 2524125"/>
                <a:gd name="connsiteX23" fmla="*/ 695590 w 2981325"/>
                <a:gd name="connsiteY23" fmla="*/ 2201704 h 2524125"/>
                <a:gd name="connsiteX24" fmla="*/ 744167 w 2981325"/>
                <a:gd name="connsiteY24" fmla="*/ 2180749 h 2524125"/>
                <a:gd name="connsiteX25" fmla="*/ 726070 w 2981325"/>
                <a:gd name="connsiteY25" fmla="*/ 1721644 h 2524125"/>
                <a:gd name="connsiteX26" fmla="*/ 556525 w 2981325"/>
                <a:gd name="connsiteY26" fmla="*/ 1656874 h 2524125"/>
                <a:gd name="connsiteX27" fmla="*/ 547952 w 2981325"/>
                <a:gd name="connsiteY27" fmla="*/ 1962626 h 2524125"/>
                <a:gd name="connsiteX28" fmla="*/ 552715 w 2981325"/>
                <a:gd name="connsiteY28" fmla="*/ 1973104 h 2524125"/>
                <a:gd name="connsiteX29" fmla="*/ 547952 w 2981325"/>
                <a:gd name="connsiteY29" fmla="*/ 2057876 h 2524125"/>
                <a:gd name="connsiteX30" fmla="*/ 536522 w 2981325"/>
                <a:gd name="connsiteY30" fmla="*/ 2062639 h 2524125"/>
                <a:gd name="connsiteX31" fmla="*/ 569860 w 2981325"/>
                <a:gd name="connsiteY31" fmla="*/ 2091214 h 2524125"/>
                <a:gd name="connsiteX32" fmla="*/ 572717 w 2981325"/>
                <a:gd name="connsiteY32" fmla="*/ 2129314 h 2524125"/>
                <a:gd name="connsiteX33" fmla="*/ 519377 w 2981325"/>
                <a:gd name="connsiteY33" fmla="*/ 2143601 h 2524125"/>
                <a:gd name="connsiteX34" fmla="*/ 500327 w 2981325"/>
                <a:gd name="connsiteY34" fmla="*/ 2116931 h 2524125"/>
                <a:gd name="connsiteX35" fmla="*/ 489850 w 2981325"/>
                <a:gd name="connsiteY35" fmla="*/ 2106454 h 2524125"/>
                <a:gd name="connsiteX36" fmla="*/ 456512 w 2981325"/>
                <a:gd name="connsiteY36" fmla="*/ 2087404 h 2524125"/>
                <a:gd name="connsiteX37" fmla="*/ 455560 w 2981325"/>
                <a:gd name="connsiteY37" fmla="*/ 2064544 h 2524125"/>
                <a:gd name="connsiteX38" fmla="*/ 430795 w 2981325"/>
                <a:gd name="connsiteY38" fmla="*/ 2036921 h 2524125"/>
                <a:gd name="connsiteX39" fmla="*/ 429842 w 2981325"/>
                <a:gd name="connsiteY39" fmla="*/ 1968341 h 2524125"/>
                <a:gd name="connsiteX40" fmla="*/ 436510 w 2981325"/>
                <a:gd name="connsiteY40" fmla="*/ 1956911 h 2524125"/>
                <a:gd name="connsiteX41" fmla="*/ 412697 w 2981325"/>
                <a:gd name="connsiteY41" fmla="*/ 1601629 h 2524125"/>
                <a:gd name="connsiteX42" fmla="*/ 18362 w 2981325"/>
                <a:gd name="connsiteY42" fmla="*/ 1453991 h 2524125"/>
                <a:gd name="connsiteX43" fmla="*/ 18362 w 2981325"/>
                <a:gd name="connsiteY43" fmla="*/ 1420654 h 2524125"/>
                <a:gd name="connsiteX44" fmla="*/ 8837 w 2981325"/>
                <a:gd name="connsiteY44" fmla="*/ 1404461 h 2524125"/>
                <a:gd name="connsiteX45" fmla="*/ 8837 w 2981325"/>
                <a:gd name="connsiteY45" fmla="*/ 1319689 h 2524125"/>
                <a:gd name="connsiteX46" fmla="*/ 37412 w 2981325"/>
                <a:gd name="connsiteY46" fmla="*/ 1289209 h 2524125"/>
                <a:gd name="connsiteX47" fmla="*/ 126947 w 2981325"/>
                <a:gd name="connsiteY47" fmla="*/ 1273969 h 2524125"/>
                <a:gd name="connsiteX48" fmla="*/ 193622 w 2981325"/>
                <a:gd name="connsiteY48" fmla="*/ 1096804 h 2524125"/>
                <a:gd name="connsiteX49" fmla="*/ 178382 w 2981325"/>
                <a:gd name="connsiteY49" fmla="*/ 1084421 h 2524125"/>
                <a:gd name="connsiteX50" fmla="*/ 178382 w 2981325"/>
                <a:gd name="connsiteY50" fmla="*/ 1004411 h 2524125"/>
                <a:gd name="connsiteX51" fmla="*/ 540332 w 2981325"/>
                <a:gd name="connsiteY51" fmla="*/ 970121 h 2524125"/>
                <a:gd name="connsiteX52" fmla="*/ 589862 w 2981325"/>
                <a:gd name="connsiteY52" fmla="*/ 817721 h 2524125"/>
                <a:gd name="connsiteX53" fmla="*/ 632725 w 2981325"/>
                <a:gd name="connsiteY53" fmla="*/ 787241 h 2524125"/>
                <a:gd name="connsiteX54" fmla="*/ 658442 w 2981325"/>
                <a:gd name="connsiteY54" fmla="*/ 792956 h 2524125"/>
                <a:gd name="connsiteX55" fmla="*/ 776552 w 2981325"/>
                <a:gd name="connsiteY55" fmla="*/ 797719 h 2524125"/>
                <a:gd name="connsiteX56" fmla="*/ 1493785 w 2981325"/>
                <a:gd name="connsiteY56" fmla="*/ 7144 h 2524125"/>
                <a:gd name="connsiteX57" fmla="*/ 2066237 w 2981325"/>
                <a:gd name="connsiteY57" fmla="*/ 7144 h 2524125"/>
                <a:gd name="connsiteX58" fmla="*/ 2062427 w 2981325"/>
                <a:gd name="connsiteY58" fmla="*/ 23336 h 2524125"/>
                <a:gd name="connsiteX59" fmla="*/ 1836685 w 2981325"/>
                <a:gd name="connsiteY59" fmla="*/ 244316 h 2524125"/>
                <a:gd name="connsiteX60" fmla="*/ 2108147 w 2981325"/>
                <a:gd name="connsiteY60" fmla="*/ 323374 h 2524125"/>
                <a:gd name="connsiteX61" fmla="*/ 2803472 w 2981325"/>
                <a:gd name="connsiteY61" fmla="*/ 351949 h 2524125"/>
                <a:gd name="connsiteX62" fmla="*/ 2875862 w 2981325"/>
                <a:gd name="connsiteY62" fmla="*/ 503396 h 2524125"/>
                <a:gd name="connsiteX63" fmla="*/ 2232925 w 2981325"/>
                <a:gd name="connsiteY63" fmla="*/ 814864 h 2524125"/>
                <a:gd name="connsiteX64" fmla="*/ 2232925 w 2981325"/>
                <a:gd name="connsiteY64" fmla="*/ 821531 h 2524125"/>
                <a:gd name="connsiteX65" fmla="*/ 2971112 w 2981325"/>
                <a:gd name="connsiteY65" fmla="*/ 882491 h 2524125"/>
                <a:gd name="connsiteX66" fmla="*/ 2971112 w 2981325"/>
                <a:gd name="connsiteY66" fmla="*/ 1273016 h 2524125"/>
                <a:gd name="connsiteX67" fmla="*/ 2844430 w 2981325"/>
                <a:gd name="connsiteY67" fmla="*/ 1303496 h 2524125"/>
                <a:gd name="connsiteX68" fmla="*/ 2787280 w 2981325"/>
                <a:gd name="connsiteY68" fmla="*/ 1345406 h 2524125"/>
                <a:gd name="connsiteX69" fmla="*/ 2762515 w 2981325"/>
                <a:gd name="connsiteY69" fmla="*/ 1721644 h 2524125"/>
                <a:gd name="connsiteX70" fmla="*/ 2771087 w 2981325"/>
                <a:gd name="connsiteY70" fmla="*/ 1740694 h 2524125"/>
                <a:gd name="connsiteX71" fmla="*/ 2766325 w 2981325"/>
                <a:gd name="connsiteY71" fmla="*/ 1813084 h 2524125"/>
                <a:gd name="connsiteX72" fmla="*/ 2745370 w 2981325"/>
                <a:gd name="connsiteY72" fmla="*/ 1819751 h 2524125"/>
                <a:gd name="connsiteX73" fmla="*/ 2753942 w 2981325"/>
                <a:gd name="connsiteY73" fmla="*/ 1851184 h 2524125"/>
                <a:gd name="connsiteX74" fmla="*/ 2732987 w 2981325"/>
                <a:gd name="connsiteY74" fmla="*/ 1866424 h 2524125"/>
                <a:gd name="connsiteX75" fmla="*/ 2719652 w 2981325"/>
                <a:gd name="connsiteY75" fmla="*/ 1876901 h 2524125"/>
                <a:gd name="connsiteX76" fmla="*/ 2686315 w 2981325"/>
                <a:gd name="connsiteY76" fmla="*/ 1905476 h 2524125"/>
                <a:gd name="connsiteX77" fmla="*/ 2647262 w 2981325"/>
                <a:gd name="connsiteY77" fmla="*/ 1881664 h 2524125"/>
                <a:gd name="connsiteX78" fmla="*/ 2648215 w 2981325"/>
                <a:gd name="connsiteY78" fmla="*/ 1852136 h 2524125"/>
                <a:gd name="connsiteX79" fmla="*/ 2681552 w 2981325"/>
                <a:gd name="connsiteY79" fmla="*/ 1819751 h 2524125"/>
                <a:gd name="connsiteX80" fmla="*/ 2657740 w 2981325"/>
                <a:gd name="connsiteY80" fmla="*/ 1808321 h 2524125"/>
                <a:gd name="connsiteX81" fmla="*/ 2655835 w 2981325"/>
                <a:gd name="connsiteY81" fmla="*/ 1737836 h 2524125"/>
                <a:gd name="connsiteX82" fmla="*/ 2665360 w 2981325"/>
                <a:gd name="connsiteY82" fmla="*/ 1716881 h 2524125"/>
                <a:gd name="connsiteX83" fmla="*/ 2637737 w 2981325"/>
                <a:gd name="connsiteY83" fmla="*/ 1353026 h 2524125"/>
                <a:gd name="connsiteX84" fmla="*/ 2597732 w 2981325"/>
                <a:gd name="connsiteY84" fmla="*/ 1299686 h 2524125"/>
                <a:gd name="connsiteX85" fmla="*/ 2113862 w 2981325"/>
                <a:gd name="connsiteY85" fmla="*/ 1382554 h 2524125"/>
                <a:gd name="connsiteX86" fmla="*/ 1928125 w 2981325"/>
                <a:gd name="connsiteY86" fmla="*/ 1472089 h 2524125"/>
                <a:gd name="connsiteX87" fmla="*/ 1928125 w 2981325"/>
                <a:gd name="connsiteY87" fmla="*/ 1535906 h 2524125"/>
                <a:gd name="connsiteX88" fmla="*/ 1882405 w 2981325"/>
                <a:gd name="connsiteY88" fmla="*/ 1553051 h 2524125"/>
                <a:gd name="connsiteX89" fmla="*/ 1850972 w 2981325"/>
                <a:gd name="connsiteY89" fmla="*/ 1602581 h 2524125"/>
                <a:gd name="connsiteX90" fmla="*/ 1850972 w 2981325"/>
                <a:gd name="connsiteY90" fmla="*/ 1650206 h 2524125"/>
                <a:gd name="connsiteX91" fmla="*/ 1631897 w 2981325"/>
                <a:gd name="connsiteY91" fmla="*/ 1680686 h 2524125"/>
                <a:gd name="connsiteX92" fmla="*/ 1619515 w 2981325"/>
                <a:gd name="connsiteY92" fmla="*/ 1712119 h 2524125"/>
                <a:gd name="connsiteX93" fmla="*/ 1468067 w 2981325"/>
                <a:gd name="connsiteY93" fmla="*/ 1763554 h 2524125"/>
                <a:gd name="connsiteX94" fmla="*/ 1402345 w 2981325"/>
                <a:gd name="connsiteY94" fmla="*/ 1839754 h 2524125"/>
                <a:gd name="connsiteX95" fmla="*/ 1373770 w 2981325"/>
                <a:gd name="connsiteY95" fmla="*/ 2312194 h 2524125"/>
                <a:gd name="connsiteX96" fmla="*/ 1382342 w 2981325"/>
                <a:gd name="connsiteY96" fmla="*/ 2323624 h 2524125"/>
                <a:gd name="connsiteX97" fmla="*/ 1382342 w 2981325"/>
                <a:gd name="connsiteY97" fmla="*/ 2423636 h 2524125"/>
                <a:gd name="connsiteX98" fmla="*/ 1358530 w 2981325"/>
                <a:gd name="connsiteY98" fmla="*/ 2450306 h 2524125"/>
                <a:gd name="connsiteX99" fmla="*/ 1377580 w 2981325"/>
                <a:gd name="connsiteY99" fmla="*/ 2485549 h 2524125"/>
                <a:gd name="connsiteX100" fmla="*/ 1342337 w 2981325"/>
                <a:gd name="connsiteY100" fmla="*/ 2519839 h 2524125"/>
                <a:gd name="connsiteX101" fmla="*/ 1289950 w 2981325"/>
                <a:gd name="connsiteY101" fmla="*/ 2501741 h 2524125"/>
                <a:gd name="connsiteX102" fmla="*/ 1282330 w 2981325"/>
                <a:gd name="connsiteY102" fmla="*/ 2480786 h 2524125"/>
                <a:gd name="connsiteX103" fmla="*/ 1254707 w 2981325"/>
                <a:gd name="connsiteY103" fmla="*/ 2467451 h 2524125"/>
                <a:gd name="connsiteX104" fmla="*/ 1254707 w 2981325"/>
                <a:gd name="connsiteY104" fmla="*/ 2445544 h 2524125"/>
                <a:gd name="connsiteX105" fmla="*/ 1262327 w 2981325"/>
                <a:gd name="connsiteY105" fmla="*/ 2433161 h 2524125"/>
                <a:gd name="connsiteX106" fmla="*/ 1234705 w 2981325"/>
                <a:gd name="connsiteY106" fmla="*/ 2422684 h 2524125"/>
                <a:gd name="connsiteX107" fmla="*/ 1234705 w 2981325"/>
                <a:gd name="connsiteY107" fmla="*/ 2325529 h 2524125"/>
                <a:gd name="connsiteX108" fmla="*/ 1244230 w 2981325"/>
                <a:gd name="connsiteY108" fmla="*/ 2312194 h 2524125"/>
                <a:gd name="connsiteX109" fmla="*/ 1210892 w 2981325"/>
                <a:gd name="connsiteY109" fmla="*/ 1837849 h 2524125"/>
                <a:gd name="connsiteX110" fmla="*/ 1173745 w 2981325"/>
                <a:gd name="connsiteY110" fmla="*/ 1786414 h 2524125"/>
                <a:gd name="connsiteX111" fmla="*/ 1097545 w 2981325"/>
                <a:gd name="connsiteY111" fmla="*/ 1792129 h 2524125"/>
                <a:gd name="connsiteX112" fmla="*/ 1021345 w 2981325"/>
                <a:gd name="connsiteY112" fmla="*/ 1767364 h 2524125"/>
                <a:gd name="connsiteX113" fmla="*/ 942287 w 2981325"/>
                <a:gd name="connsiteY113" fmla="*/ 1777841 h 2524125"/>
                <a:gd name="connsiteX114" fmla="*/ 813700 w 2981325"/>
                <a:gd name="connsiteY114" fmla="*/ 2176939 h 2524125"/>
                <a:gd name="connsiteX115" fmla="*/ 815605 w 2981325"/>
                <a:gd name="connsiteY115" fmla="*/ 2191226 h 2524125"/>
                <a:gd name="connsiteX116" fmla="*/ 835607 w 2981325"/>
                <a:gd name="connsiteY116" fmla="*/ 2196941 h 2524125"/>
                <a:gd name="connsiteX117" fmla="*/ 823225 w 2981325"/>
                <a:gd name="connsiteY117" fmla="*/ 1766411 h 2524125"/>
                <a:gd name="connsiteX118" fmla="*/ 816557 w 2981325"/>
                <a:gd name="connsiteY118" fmla="*/ 1763554 h 2524125"/>
                <a:gd name="connsiteX119" fmla="*/ 812747 w 2981325"/>
                <a:gd name="connsiteY119" fmla="*/ 2140744 h 2524125"/>
                <a:gd name="connsiteX120" fmla="*/ 928000 w 2981325"/>
                <a:gd name="connsiteY120" fmla="*/ 1778794 h 2524125"/>
                <a:gd name="connsiteX121" fmla="*/ 928000 w 2981325"/>
                <a:gd name="connsiteY121" fmla="*/ 1778794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981325" h="2524125">
                  <a:moveTo>
                    <a:pt x="928000" y="1778794"/>
                  </a:moveTo>
                  <a:cubicBezTo>
                    <a:pt x="921332" y="1779746"/>
                    <a:pt x="915617" y="1779746"/>
                    <a:pt x="911807" y="1779746"/>
                  </a:cubicBezTo>
                  <a:lnTo>
                    <a:pt x="906092" y="1794034"/>
                  </a:lnTo>
                  <a:lnTo>
                    <a:pt x="906092" y="2191226"/>
                  </a:lnTo>
                  <a:lnTo>
                    <a:pt x="1111832" y="1790224"/>
                  </a:lnTo>
                  <a:cubicBezTo>
                    <a:pt x="1111832" y="1790224"/>
                    <a:pt x="1124215" y="1789271"/>
                    <a:pt x="1126120" y="1788319"/>
                  </a:cubicBezTo>
                  <a:lnTo>
                    <a:pt x="906092" y="2217896"/>
                  </a:lnTo>
                  <a:lnTo>
                    <a:pt x="906092" y="2229326"/>
                  </a:lnTo>
                  <a:cubicBezTo>
                    <a:pt x="906092" y="2229326"/>
                    <a:pt x="936572" y="2250281"/>
                    <a:pt x="942287" y="2257901"/>
                  </a:cubicBezTo>
                  <a:lnTo>
                    <a:pt x="942287" y="2325529"/>
                  </a:lnTo>
                  <a:cubicBezTo>
                    <a:pt x="942287" y="2347436"/>
                    <a:pt x="856562" y="2347436"/>
                    <a:pt x="840370" y="2346484"/>
                  </a:cubicBezTo>
                  <a:cubicBezTo>
                    <a:pt x="837512" y="2344579"/>
                    <a:pt x="817510" y="2336006"/>
                    <a:pt x="793697" y="2325529"/>
                  </a:cubicBezTo>
                  <a:cubicBezTo>
                    <a:pt x="766075" y="2339816"/>
                    <a:pt x="747025" y="2338864"/>
                    <a:pt x="737500" y="2331244"/>
                  </a:cubicBezTo>
                  <a:cubicBezTo>
                    <a:pt x="727022" y="2322671"/>
                    <a:pt x="729880" y="2316004"/>
                    <a:pt x="729880" y="2313146"/>
                  </a:cubicBezTo>
                  <a:cubicBezTo>
                    <a:pt x="729880" y="2310289"/>
                    <a:pt x="733690" y="2305526"/>
                    <a:pt x="733690" y="2305526"/>
                  </a:cubicBezTo>
                  <a:lnTo>
                    <a:pt x="729880" y="2303621"/>
                  </a:lnTo>
                  <a:cubicBezTo>
                    <a:pt x="673682" y="2314099"/>
                    <a:pt x="668920" y="2304574"/>
                    <a:pt x="667015" y="2299811"/>
                  </a:cubicBezTo>
                  <a:cubicBezTo>
                    <a:pt x="665110" y="2295049"/>
                    <a:pt x="669872" y="2289334"/>
                    <a:pt x="671777" y="2285524"/>
                  </a:cubicBezTo>
                  <a:cubicBezTo>
                    <a:pt x="665110" y="2287429"/>
                    <a:pt x="651775" y="2287429"/>
                    <a:pt x="641297" y="2285524"/>
                  </a:cubicBezTo>
                  <a:cubicBezTo>
                    <a:pt x="630820" y="2284571"/>
                    <a:pt x="620342" y="2264569"/>
                    <a:pt x="620342" y="2259806"/>
                  </a:cubicBezTo>
                  <a:cubicBezTo>
                    <a:pt x="621295" y="2255996"/>
                    <a:pt x="626057" y="2253139"/>
                    <a:pt x="634630" y="2253139"/>
                  </a:cubicBezTo>
                  <a:cubicBezTo>
                    <a:pt x="643202" y="2253139"/>
                    <a:pt x="667967" y="2256949"/>
                    <a:pt x="678445" y="2256949"/>
                  </a:cubicBezTo>
                  <a:cubicBezTo>
                    <a:pt x="686065" y="2257901"/>
                    <a:pt x="689875" y="2256949"/>
                    <a:pt x="695590" y="2254091"/>
                  </a:cubicBezTo>
                  <a:lnTo>
                    <a:pt x="695590" y="2201704"/>
                  </a:lnTo>
                  <a:cubicBezTo>
                    <a:pt x="707020" y="2195036"/>
                    <a:pt x="726070" y="2183606"/>
                    <a:pt x="744167" y="2180749"/>
                  </a:cubicBezTo>
                  <a:cubicBezTo>
                    <a:pt x="744167" y="2152174"/>
                    <a:pt x="726070" y="1721644"/>
                    <a:pt x="726070" y="1721644"/>
                  </a:cubicBezTo>
                  <a:lnTo>
                    <a:pt x="556525" y="1656874"/>
                  </a:lnTo>
                  <a:cubicBezTo>
                    <a:pt x="553667" y="1714024"/>
                    <a:pt x="547000" y="1935956"/>
                    <a:pt x="547952" y="1962626"/>
                  </a:cubicBezTo>
                  <a:cubicBezTo>
                    <a:pt x="550810" y="1963579"/>
                    <a:pt x="551762" y="1966436"/>
                    <a:pt x="552715" y="1973104"/>
                  </a:cubicBezTo>
                  <a:cubicBezTo>
                    <a:pt x="552715" y="1984534"/>
                    <a:pt x="549857" y="2050256"/>
                    <a:pt x="547952" y="2057876"/>
                  </a:cubicBezTo>
                  <a:cubicBezTo>
                    <a:pt x="547000" y="2058829"/>
                    <a:pt x="542237" y="2060734"/>
                    <a:pt x="536522" y="2062639"/>
                  </a:cubicBezTo>
                  <a:cubicBezTo>
                    <a:pt x="547952" y="2069306"/>
                    <a:pt x="565097" y="2084546"/>
                    <a:pt x="569860" y="2091214"/>
                  </a:cubicBezTo>
                  <a:cubicBezTo>
                    <a:pt x="575575" y="2099786"/>
                    <a:pt x="574622" y="2123599"/>
                    <a:pt x="572717" y="2129314"/>
                  </a:cubicBezTo>
                  <a:cubicBezTo>
                    <a:pt x="552715" y="2145506"/>
                    <a:pt x="526045" y="2143601"/>
                    <a:pt x="519377" y="2143601"/>
                  </a:cubicBezTo>
                  <a:cubicBezTo>
                    <a:pt x="499375" y="2141696"/>
                    <a:pt x="500327" y="2120741"/>
                    <a:pt x="500327" y="2116931"/>
                  </a:cubicBezTo>
                  <a:cubicBezTo>
                    <a:pt x="500327" y="2113121"/>
                    <a:pt x="492707" y="2106454"/>
                    <a:pt x="489850" y="2106454"/>
                  </a:cubicBezTo>
                  <a:cubicBezTo>
                    <a:pt x="462227" y="2110264"/>
                    <a:pt x="457465" y="2094071"/>
                    <a:pt x="456512" y="2087404"/>
                  </a:cubicBezTo>
                  <a:cubicBezTo>
                    <a:pt x="455560" y="2082641"/>
                    <a:pt x="455560" y="2073116"/>
                    <a:pt x="455560" y="2064544"/>
                  </a:cubicBezTo>
                  <a:cubicBezTo>
                    <a:pt x="442225" y="2055971"/>
                    <a:pt x="429842" y="2047399"/>
                    <a:pt x="430795" y="2036921"/>
                  </a:cubicBezTo>
                  <a:lnTo>
                    <a:pt x="429842" y="1968341"/>
                  </a:lnTo>
                  <a:lnTo>
                    <a:pt x="436510" y="1956911"/>
                  </a:lnTo>
                  <a:cubicBezTo>
                    <a:pt x="439367" y="1902619"/>
                    <a:pt x="418412" y="1661636"/>
                    <a:pt x="412697" y="1601629"/>
                  </a:cubicBezTo>
                  <a:lnTo>
                    <a:pt x="18362" y="1453991"/>
                  </a:lnTo>
                  <a:lnTo>
                    <a:pt x="18362" y="1420654"/>
                  </a:lnTo>
                  <a:cubicBezTo>
                    <a:pt x="18362" y="1420654"/>
                    <a:pt x="12647" y="1412081"/>
                    <a:pt x="8837" y="1404461"/>
                  </a:cubicBezTo>
                  <a:cubicBezTo>
                    <a:pt x="5027" y="1395889"/>
                    <a:pt x="8837" y="1336834"/>
                    <a:pt x="8837" y="1319689"/>
                  </a:cubicBezTo>
                  <a:cubicBezTo>
                    <a:pt x="8837" y="1303496"/>
                    <a:pt x="21220" y="1292066"/>
                    <a:pt x="37412" y="1289209"/>
                  </a:cubicBezTo>
                  <a:cubicBezTo>
                    <a:pt x="53605" y="1286351"/>
                    <a:pt x="107897" y="1279684"/>
                    <a:pt x="126947" y="1273969"/>
                  </a:cubicBezTo>
                  <a:cubicBezTo>
                    <a:pt x="145997" y="1268254"/>
                    <a:pt x="212672" y="1221581"/>
                    <a:pt x="193622" y="1096804"/>
                  </a:cubicBezTo>
                  <a:lnTo>
                    <a:pt x="178382" y="1084421"/>
                  </a:lnTo>
                  <a:lnTo>
                    <a:pt x="178382" y="1004411"/>
                  </a:lnTo>
                  <a:lnTo>
                    <a:pt x="540332" y="970121"/>
                  </a:lnTo>
                  <a:cubicBezTo>
                    <a:pt x="559382" y="942499"/>
                    <a:pt x="589862" y="868204"/>
                    <a:pt x="589862" y="817721"/>
                  </a:cubicBezTo>
                  <a:cubicBezTo>
                    <a:pt x="599387" y="809149"/>
                    <a:pt x="621295" y="791051"/>
                    <a:pt x="632725" y="787241"/>
                  </a:cubicBezTo>
                  <a:cubicBezTo>
                    <a:pt x="644155" y="783431"/>
                    <a:pt x="650822" y="789146"/>
                    <a:pt x="658442" y="792956"/>
                  </a:cubicBezTo>
                  <a:cubicBezTo>
                    <a:pt x="666062" y="796766"/>
                    <a:pt x="673682" y="806291"/>
                    <a:pt x="776552" y="797719"/>
                  </a:cubicBezTo>
                  <a:cubicBezTo>
                    <a:pt x="826082" y="751999"/>
                    <a:pt x="1493785" y="7144"/>
                    <a:pt x="1493785" y="7144"/>
                  </a:cubicBezTo>
                  <a:lnTo>
                    <a:pt x="2066237" y="7144"/>
                  </a:lnTo>
                  <a:cubicBezTo>
                    <a:pt x="2073857" y="7144"/>
                    <a:pt x="2070047" y="15716"/>
                    <a:pt x="2062427" y="23336"/>
                  </a:cubicBezTo>
                  <a:cubicBezTo>
                    <a:pt x="2015755" y="69056"/>
                    <a:pt x="1848115" y="231934"/>
                    <a:pt x="1836685" y="244316"/>
                  </a:cubicBezTo>
                  <a:cubicBezTo>
                    <a:pt x="1855735" y="258604"/>
                    <a:pt x="1949080" y="323374"/>
                    <a:pt x="2108147" y="323374"/>
                  </a:cubicBezTo>
                  <a:cubicBezTo>
                    <a:pt x="2267215" y="323374"/>
                    <a:pt x="2768230" y="351949"/>
                    <a:pt x="2803472" y="351949"/>
                  </a:cubicBezTo>
                  <a:cubicBezTo>
                    <a:pt x="2851097" y="351949"/>
                    <a:pt x="3009212" y="366236"/>
                    <a:pt x="2875862" y="503396"/>
                  </a:cubicBezTo>
                  <a:cubicBezTo>
                    <a:pt x="2862527" y="516731"/>
                    <a:pt x="2546297" y="827246"/>
                    <a:pt x="2232925" y="814864"/>
                  </a:cubicBezTo>
                  <a:lnTo>
                    <a:pt x="2232925" y="821531"/>
                  </a:lnTo>
                  <a:cubicBezTo>
                    <a:pt x="2232925" y="821531"/>
                    <a:pt x="2724415" y="797719"/>
                    <a:pt x="2971112" y="882491"/>
                  </a:cubicBezTo>
                  <a:cubicBezTo>
                    <a:pt x="2973017" y="897731"/>
                    <a:pt x="2985400" y="1216819"/>
                    <a:pt x="2971112" y="1273016"/>
                  </a:cubicBezTo>
                  <a:cubicBezTo>
                    <a:pt x="2965397" y="1279684"/>
                    <a:pt x="2950157" y="1296829"/>
                    <a:pt x="2844430" y="1303496"/>
                  </a:cubicBezTo>
                  <a:cubicBezTo>
                    <a:pt x="2840620" y="1305401"/>
                    <a:pt x="2794900" y="1335881"/>
                    <a:pt x="2787280" y="1345406"/>
                  </a:cubicBezTo>
                  <a:cubicBezTo>
                    <a:pt x="2782517" y="1370171"/>
                    <a:pt x="2764420" y="1516856"/>
                    <a:pt x="2762515" y="1721644"/>
                  </a:cubicBezTo>
                  <a:lnTo>
                    <a:pt x="2771087" y="1740694"/>
                  </a:lnTo>
                  <a:lnTo>
                    <a:pt x="2766325" y="1813084"/>
                  </a:lnTo>
                  <a:cubicBezTo>
                    <a:pt x="2766325" y="1813084"/>
                    <a:pt x="2757752" y="1816894"/>
                    <a:pt x="2745370" y="1819751"/>
                  </a:cubicBezTo>
                  <a:cubicBezTo>
                    <a:pt x="2758705" y="1830229"/>
                    <a:pt x="2754895" y="1845469"/>
                    <a:pt x="2753942" y="1851184"/>
                  </a:cubicBezTo>
                  <a:cubicBezTo>
                    <a:pt x="2752990" y="1857851"/>
                    <a:pt x="2738702" y="1865471"/>
                    <a:pt x="2732987" y="1866424"/>
                  </a:cubicBezTo>
                  <a:cubicBezTo>
                    <a:pt x="2728225" y="1867376"/>
                    <a:pt x="2720605" y="1868329"/>
                    <a:pt x="2719652" y="1876901"/>
                  </a:cubicBezTo>
                  <a:cubicBezTo>
                    <a:pt x="2717747" y="1898809"/>
                    <a:pt x="2696792" y="1904524"/>
                    <a:pt x="2686315" y="1905476"/>
                  </a:cubicBezTo>
                  <a:cubicBezTo>
                    <a:pt x="2668217" y="1905476"/>
                    <a:pt x="2649167" y="1886426"/>
                    <a:pt x="2647262" y="1881664"/>
                  </a:cubicBezTo>
                  <a:cubicBezTo>
                    <a:pt x="2645357" y="1877854"/>
                    <a:pt x="2643452" y="1859756"/>
                    <a:pt x="2648215" y="1852136"/>
                  </a:cubicBezTo>
                  <a:cubicBezTo>
                    <a:pt x="2652025" y="1845469"/>
                    <a:pt x="2672980" y="1828324"/>
                    <a:pt x="2681552" y="1819751"/>
                  </a:cubicBezTo>
                  <a:cubicBezTo>
                    <a:pt x="2672980" y="1816894"/>
                    <a:pt x="2665360" y="1814036"/>
                    <a:pt x="2657740" y="1808321"/>
                  </a:cubicBezTo>
                  <a:lnTo>
                    <a:pt x="2655835" y="1737836"/>
                  </a:lnTo>
                  <a:lnTo>
                    <a:pt x="2665360" y="1716881"/>
                  </a:lnTo>
                  <a:cubicBezTo>
                    <a:pt x="2664407" y="1698784"/>
                    <a:pt x="2653930" y="1426369"/>
                    <a:pt x="2637737" y="1353026"/>
                  </a:cubicBezTo>
                  <a:cubicBezTo>
                    <a:pt x="2633927" y="1339691"/>
                    <a:pt x="2611067" y="1308259"/>
                    <a:pt x="2597732" y="1299686"/>
                  </a:cubicBezTo>
                  <a:cubicBezTo>
                    <a:pt x="2560585" y="1303496"/>
                    <a:pt x="2151010" y="1376839"/>
                    <a:pt x="2113862" y="1382554"/>
                  </a:cubicBezTo>
                  <a:cubicBezTo>
                    <a:pt x="2076715" y="1388269"/>
                    <a:pt x="1928125" y="1428274"/>
                    <a:pt x="1928125" y="1472089"/>
                  </a:cubicBezTo>
                  <a:lnTo>
                    <a:pt x="1928125" y="1535906"/>
                  </a:lnTo>
                  <a:cubicBezTo>
                    <a:pt x="1928125" y="1535906"/>
                    <a:pt x="1896692" y="1551146"/>
                    <a:pt x="1882405" y="1553051"/>
                  </a:cubicBezTo>
                  <a:cubicBezTo>
                    <a:pt x="1875737" y="1556861"/>
                    <a:pt x="1850972" y="1602581"/>
                    <a:pt x="1850972" y="1602581"/>
                  </a:cubicBezTo>
                  <a:lnTo>
                    <a:pt x="1850972" y="1650206"/>
                  </a:lnTo>
                  <a:lnTo>
                    <a:pt x="1631897" y="1680686"/>
                  </a:lnTo>
                  <a:lnTo>
                    <a:pt x="1619515" y="1712119"/>
                  </a:lnTo>
                  <a:cubicBezTo>
                    <a:pt x="1619515" y="1712119"/>
                    <a:pt x="1524265" y="1738789"/>
                    <a:pt x="1468067" y="1763554"/>
                  </a:cubicBezTo>
                  <a:cubicBezTo>
                    <a:pt x="1449017" y="1781651"/>
                    <a:pt x="1411870" y="1817846"/>
                    <a:pt x="1402345" y="1839754"/>
                  </a:cubicBezTo>
                  <a:cubicBezTo>
                    <a:pt x="1402345" y="1839754"/>
                    <a:pt x="1379485" y="2029301"/>
                    <a:pt x="1373770" y="2312194"/>
                  </a:cubicBezTo>
                  <a:lnTo>
                    <a:pt x="1382342" y="2323624"/>
                  </a:lnTo>
                  <a:lnTo>
                    <a:pt x="1382342" y="2423636"/>
                  </a:lnTo>
                  <a:cubicBezTo>
                    <a:pt x="1382342" y="2428399"/>
                    <a:pt x="1370912" y="2441734"/>
                    <a:pt x="1358530" y="2450306"/>
                  </a:cubicBezTo>
                  <a:cubicBezTo>
                    <a:pt x="1374722" y="2462689"/>
                    <a:pt x="1378532" y="2473166"/>
                    <a:pt x="1377580" y="2485549"/>
                  </a:cubicBezTo>
                  <a:cubicBezTo>
                    <a:pt x="1376627" y="2503646"/>
                    <a:pt x="1353767" y="2518886"/>
                    <a:pt x="1342337" y="2519839"/>
                  </a:cubicBezTo>
                  <a:cubicBezTo>
                    <a:pt x="1325192" y="2521744"/>
                    <a:pt x="1293760" y="2513171"/>
                    <a:pt x="1289950" y="2501741"/>
                  </a:cubicBezTo>
                  <a:cubicBezTo>
                    <a:pt x="1286140" y="2489359"/>
                    <a:pt x="1285187" y="2486501"/>
                    <a:pt x="1282330" y="2480786"/>
                  </a:cubicBezTo>
                  <a:cubicBezTo>
                    <a:pt x="1277567" y="2476024"/>
                    <a:pt x="1256612" y="2471261"/>
                    <a:pt x="1254707" y="2467451"/>
                  </a:cubicBezTo>
                  <a:cubicBezTo>
                    <a:pt x="1252802" y="2463641"/>
                    <a:pt x="1251850" y="2453164"/>
                    <a:pt x="1254707" y="2445544"/>
                  </a:cubicBezTo>
                  <a:cubicBezTo>
                    <a:pt x="1256612" y="2439829"/>
                    <a:pt x="1259470" y="2436019"/>
                    <a:pt x="1262327" y="2433161"/>
                  </a:cubicBezTo>
                  <a:cubicBezTo>
                    <a:pt x="1246135" y="2427446"/>
                    <a:pt x="1234705" y="2422684"/>
                    <a:pt x="1234705" y="2422684"/>
                  </a:cubicBezTo>
                  <a:lnTo>
                    <a:pt x="1234705" y="2325529"/>
                  </a:lnTo>
                  <a:lnTo>
                    <a:pt x="1244230" y="2312194"/>
                  </a:lnTo>
                  <a:cubicBezTo>
                    <a:pt x="1244230" y="2312194"/>
                    <a:pt x="1222322" y="1866424"/>
                    <a:pt x="1210892" y="1837849"/>
                  </a:cubicBezTo>
                  <a:cubicBezTo>
                    <a:pt x="1199462" y="1816894"/>
                    <a:pt x="1186127" y="1797844"/>
                    <a:pt x="1173745" y="1786414"/>
                  </a:cubicBezTo>
                  <a:cubicBezTo>
                    <a:pt x="1161362" y="1785461"/>
                    <a:pt x="1112785" y="1793081"/>
                    <a:pt x="1097545" y="1792129"/>
                  </a:cubicBezTo>
                  <a:cubicBezTo>
                    <a:pt x="1082305" y="1791176"/>
                    <a:pt x="1039442" y="1775936"/>
                    <a:pt x="1021345" y="1767364"/>
                  </a:cubicBezTo>
                  <a:cubicBezTo>
                    <a:pt x="1008010" y="1768316"/>
                    <a:pt x="969910" y="1774031"/>
                    <a:pt x="942287" y="1777841"/>
                  </a:cubicBezTo>
                  <a:lnTo>
                    <a:pt x="813700" y="2176939"/>
                  </a:lnTo>
                  <a:cubicBezTo>
                    <a:pt x="814652" y="2183606"/>
                    <a:pt x="814652" y="2189321"/>
                    <a:pt x="815605" y="2191226"/>
                  </a:cubicBezTo>
                  <a:cubicBezTo>
                    <a:pt x="819415" y="2194084"/>
                    <a:pt x="826082" y="2198846"/>
                    <a:pt x="835607" y="2196941"/>
                  </a:cubicBezTo>
                  <a:cubicBezTo>
                    <a:pt x="834655" y="2181701"/>
                    <a:pt x="823225" y="1766411"/>
                    <a:pt x="823225" y="1766411"/>
                  </a:cubicBezTo>
                  <a:lnTo>
                    <a:pt x="816557" y="1763554"/>
                  </a:lnTo>
                  <a:cubicBezTo>
                    <a:pt x="815605" y="1775936"/>
                    <a:pt x="809890" y="2029301"/>
                    <a:pt x="812747" y="2140744"/>
                  </a:cubicBezTo>
                  <a:lnTo>
                    <a:pt x="928000" y="1778794"/>
                  </a:lnTo>
                  <a:lnTo>
                    <a:pt x="928000" y="1778794"/>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16" name="Graphic 83">
              <a:extLst>
                <a:ext uri="{FF2B5EF4-FFF2-40B4-BE49-F238E27FC236}">
                  <a16:creationId xmlns:a16="http://schemas.microsoft.com/office/drawing/2014/main" id="{2B3AA51A-9BA2-745A-5653-EE135AC2B094}"/>
                </a:ext>
              </a:extLst>
            </p:cNvPr>
            <p:cNvSpPr/>
            <p:nvPr/>
          </p:nvSpPr>
          <p:spPr>
            <a:xfrm rot="19764828">
              <a:off x="3520546" y="1591311"/>
              <a:ext cx="565132" cy="1767260"/>
            </a:xfrm>
            <a:custGeom>
              <a:avLst/>
              <a:gdLst>
                <a:gd name="connsiteX0" fmla="*/ 499365 w 952500"/>
                <a:gd name="connsiteY0" fmla="*/ 2957036 h 2971800"/>
                <a:gd name="connsiteX1" fmla="*/ 492697 w 952500"/>
                <a:gd name="connsiteY1" fmla="*/ 2951321 h 2971800"/>
                <a:gd name="connsiteX2" fmla="*/ 492697 w 952500"/>
                <a:gd name="connsiteY2" fmla="*/ 2938939 h 2971800"/>
                <a:gd name="connsiteX3" fmla="*/ 950850 w 952500"/>
                <a:gd name="connsiteY3" fmla="*/ 2687479 h 2971800"/>
                <a:gd name="connsiteX4" fmla="*/ 810832 w 952500"/>
                <a:gd name="connsiteY4" fmla="*/ 2307431 h 2971800"/>
                <a:gd name="connsiteX5" fmla="*/ 818452 w 952500"/>
                <a:gd name="connsiteY5" fmla="*/ 2080736 h 2971800"/>
                <a:gd name="connsiteX6" fmla="*/ 872745 w 952500"/>
                <a:gd name="connsiteY6" fmla="*/ 1876901 h 2971800"/>
                <a:gd name="connsiteX7" fmla="*/ 833692 w 952500"/>
                <a:gd name="connsiteY7" fmla="*/ 1751171 h 2971800"/>
                <a:gd name="connsiteX8" fmla="*/ 808927 w 952500"/>
                <a:gd name="connsiteY8" fmla="*/ 1747361 h 2971800"/>
                <a:gd name="connsiteX9" fmla="*/ 640335 w 952500"/>
                <a:gd name="connsiteY9" fmla="*/ 1973104 h 2971800"/>
                <a:gd name="connsiteX10" fmla="*/ 554610 w 952500"/>
                <a:gd name="connsiteY10" fmla="*/ 1868329 h 2971800"/>
                <a:gd name="connsiteX11" fmla="*/ 518415 w 952500"/>
                <a:gd name="connsiteY11" fmla="*/ 544354 h 2971800"/>
                <a:gd name="connsiteX12" fmla="*/ 526035 w 952500"/>
                <a:gd name="connsiteY12" fmla="*/ 487204 h 2971800"/>
                <a:gd name="connsiteX13" fmla="*/ 564135 w 952500"/>
                <a:gd name="connsiteY13" fmla="*/ 420529 h 2971800"/>
                <a:gd name="connsiteX14" fmla="*/ 559372 w 952500"/>
                <a:gd name="connsiteY14" fmla="*/ 163354 h 2971800"/>
                <a:gd name="connsiteX15" fmla="*/ 600330 w 952500"/>
                <a:gd name="connsiteY15" fmla="*/ 7144 h 2971800"/>
                <a:gd name="connsiteX16" fmla="*/ 518415 w 952500"/>
                <a:gd name="connsiteY16" fmla="*/ 49054 h 2971800"/>
                <a:gd name="connsiteX17" fmla="*/ 493650 w 952500"/>
                <a:gd name="connsiteY17" fmla="*/ 91916 h 2971800"/>
                <a:gd name="connsiteX18" fmla="*/ 474600 w 952500"/>
                <a:gd name="connsiteY18" fmla="*/ 81439 h 2971800"/>
                <a:gd name="connsiteX19" fmla="*/ 475552 w 952500"/>
                <a:gd name="connsiteY19" fmla="*/ 64294 h 2971800"/>
                <a:gd name="connsiteX20" fmla="*/ 448882 w 952500"/>
                <a:gd name="connsiteY20" fmla="*/ 65246 h 2971800"/>
                <a:gd name="connsiteX21" fmla="*/ 444120 w 952500"/>
                <a:gd name="connsiteY21" fmla="*/ 72866 h 2971800"/>
                <a:gd name="connsiteX22" fmla="*/ 440310 w 952500"/>
                <a:gd name="connsiteY22" fmla="*/ 81439 h 2971800"/>
                <a:gd name="connsiteX23" fmla="*/ 453645 w 952500"/>
                <a:gd name="connsiteY23" fmla="*/ 104299 h 2971800"/>
                <a:gd name="connsiteX24" fmla="*/ 467932 w 952500"/>
                <a:gd name="connsiteY24" fmla="*/ 93821 h 2971800"/>
                <a:gd name="connsiteX25" fmla="*/ 486982 w 952500"/>
                <a:gd name="connsiteY25" fmla="*/ 104299 h 2971800"/>
                <a:gd name="connsiteX26" fmla="*/ 461265 w 952500"/>
                <a:gd name="connsiteY26" fmla="*/ 151924 h 2971800"/>
                <a:gd name="connsiteX27" fmla="*/ 442215 w 952500"/>
                <a:gd name="connsiteY27" fmla="*/ 141446 h 2971800"/>
                <a:gd name="connsiteX28" fmla="*/ 443167 w 952500"/>
                <a:gd name="connsiteY28" fmla="*/ 124301 h 2971800"/>
                <a:gd name="connsiteX29" fmla="*/ 416497 w 952500"/>
                <a:gd name="connsiteY29" fmla="*/ 125254 h 2971800"/>
                <a:gd name="connsiteX30" fmla="*/ 411735 w 952500"/>
                <a:gd name="connsiteY30" fmla="*/ 132874 h 2971800"/>
                <a:gd name="connsiteX31" fmla="*/ 407925 w 952500"/>
                <a:gd name="connsiteY31" fmla="*/ 141446 h 2971800"/>
                <a:gd name="connsiteX32" fmla="*/ 421260 w 952500"/>
                <a:gd name="connsiteY32" fmla="*/ 164306 h 2971800"/>
                <a:gd name="connsiteX33" fmla="*/ 435547 w 952500"/>
                <a:gd name="connsiteY33" fmla="*/ 153829 h 2971800"/>
                <a:gd name="connsiteX34" fmla="*/ 454597 w 952500"/>
                <a:gd name="connsiteY34" fmla="*/ 164306 h 2971800"/>
                <a:gd name="connsiteX35" fmla="*/ 429832 w 952500"/>
                <a:gd name="connsiteY35" fmla="*/ 212884 h 2971800"/>
                <a:gd name="connsiteX36" fmla="*/ 410782 w 952500"/>
                <a:gd name="connsiteY36" fmla="*/ 202406 h 2971800"/>
                <a:gd name="connsiteX37" fmla="*/ 411735 w 952500"/>
                <a:gd name="connsiteY37" fmla="*/ 185261 h 2971800"/>
                <a:gd name="connsiteX38" fmla="*/ 385065 w 952500"/>
                <a:gd name="connsiteY38" fmla="*/ 186214 h 2971800"/>
                <a:gd name="connsiteX39" fmla="*/ 380302 w 952500"/>
                <a:gd name="connsiteY39" fmla="*/ 193834 h 2971800"/>
                <a:gd name="connsiteX40" fmla="*/ 377445 w 952500"/>
                <a:gd name="connsiteY40" fmla="*/ 200501 h 2971800"/>
                <a:gd name="connsiteX41" fmla="*/ 390780 w 952500"/>
                <a:gd name="connsiteY41" fmla="*/ 223361 h 2971800"/>
                <a:gd name="connsiteX42" fmla="*/ 405067 w 952500"/>
                <a:gd name="connsiteY42" fmla="*/ 212884 h 2971800"/>
                <a:gd name="connsiteX43" fmla="*/ 425070 w 952500"/>
                <a:gd name="connsiteY43" fmla="*/ 223361 h 2971800"/>
                <a:gd name="connsiteX44" fmla="*/ 401257 w 952500"/>
                <a:gd name="connsiteY44" fmla="*/ 270986 h 2971800"/>
                <a:gd name="connsiteX45" fmla="*/ 382207 w 952500"/>
                <a:gd name="connsiteY45" fmla="*/ 260509 h 2971800"/>
                <a:gd name="connsiteX46" fmla="*/ 383160 w 952500"/>
                <a:gd name="connsiteY46" fmla="*/ 243364 h 2971800"/>
                <a:gd name="connsiteX47" fmla="*/ 356490 w 952500"/>
                <a:gd name="connsiteY47" fmla="*/ 244316 h 2971800"/>
                <a:gd name="connsiteX48" fmla="*/ 350775 w 952500"/>
                <a:gd name="connsiteY48" fmla="*/ 252889 h 2971800"/>
                <a:gd name="connsiteX49" fmla="*/ 346965 w 952500"/>
                <a:gd name="connsiteY49" fmla="*/ 261461 h 2971800"/>
                <a:gd name="connsiteX50" fmla="*/ 360300 w 952500"/>
                <a:gd name="connsiteY50" fmla="*/ 284321 h 2971800"/>
                <a:gd name="connsiteX51" fmla="*/ 374587 w 952500"/>
                <a:gd name="connsiteY51" fmla="*/ 273844 h 2971800"/>
                <a:gd name="connsiteX52" fmla="*/ 393637 w 952500"/>
                <a:gd name="connsiteY52" fmla="*/ 284321 h 2971800"/>
                <a:gd name="connsiteX53" fmla="*/ 369825 w 952500"/>
                <a:gd name="connsiteY53" fmla="*/ 331946 h 2971800"/>
                <a:gd name="connsiteX54" fmla="*/ 351727 w 952500"/>
                <a:gd name="connsiteY54" fmla="*/ 321469 h 2971800"/>
                <a:gd name="connsiteX55" fmla="*/ 352680 w 952500"/>
                <a:gd name="connsiteY55" fmla="*/ 304324 h 2971800"/>
                <a:gd name="connsiteX56" fmla="*/ 326010 w 952500"/>
                <a:gd name="connsiteY56" fmla="*/ 305276 h 2971800"/>
                <a:gd name="connsiteX57" fmla="*/ 321247 w 952500"/>
                <a:gd name="connsiteY57" fmla="*/ 312896 h 2971800"/>
                <a:gd name="connsiteX58" fmla="*/ 317437 w 952500"/>
                <a:gd name="connsiteY58" fmla="*/ 321469 h 2971800"/>
                <a:gd name="connsiteX59" fmla="*/ 330772 w 952500"/>
                <a:gd name="connsiteY59" fmla="*/ 344329 h 2971800"/>
                <a:gd name="connsiteX60" fmla="*/ 345060 w 952500"/>
                <a:gd name="connsiteY60" fmla="*/ 333851 h 2971800"/>
                <a:gd name="connsiteX61" fmla="*/ 364110 w 952500"/>
                <a:gd name="connsiteY61" fmla="*/ 344329 h 2971800"/>
                <a:gd name="connsiteX62" fmla="*/ 340297 w 952500"/>
                <a:gd name="connsiteY62" fmla="*/ 391954 h 2971800"/>
                <a:gd name="connsiteX63" fmla="*/ 321247 w 952500"/>
                <a:gd name="connsiteY63" fmla="*/ 381476 h 2971800"/>
                <a:gd name="connsiteX64" fmla="*/ 322200 w 952500"/>
                <a:gd name="connsiteY64" fmla="*/ 364331 h 2971800"/>
                <a:gd name="connsiteX65" fmla="*/ 295530 w 952500"/>
                <a:gd name="connsiteY65" fmla="*/ 365284 h 2971800"/>
                <a:gd name="connsiteX66" fmla="*/ 291720 w 952500"/>
                <a:gd name="connsiteY66" fmla="*/ 372904 h 2971800"/>
                <a:gd name="connsiteX67" fmla="*/ 287910 w 952500"/>
                <a:gd name="connsiteY67" fmla="*/ 381476 h 2971800"/>
                <a:gd name="connsiteX68" fmla="*/ 301245 w 952500"/>
                <a:gd name="connsiteY68" fmla="*/ 404336 h 2971800"/>
                <a:gd name="connsiteX69" fmla="*/ 315532 w 952500"/>
                <a:gd name="connsiteY69" fmla="*/ 393859 h 2971800"/>
                <a:gd name="connsiteX70" fmla="*/ 335535 w 952500"/>
                <a:gd name="connsiteY70" fmla="*/ 404336 h 2971800"/>
                <a:gd name="connsiteX71" fmla="*/ 319342 w 952500"/>
                <a:gd name="connsiteY71" fmla="*/ 443389 h 2971800"/>
                <a:gd name="connsiteX72" fmla="*/ 350775 w 952500"/>
                <a:gd name="connsiteY72" fmla="*/ 468154 h 2971800"/>
                <a:gd name="connsiteX73" fmla="*/ 406020 w 952500"/>
                <a:gd name="connsiteY73" fmla="*/ 558641 h 2971800"/>
                <a:gd name="connsiteX74" fmla="*/ 395542 w 952500"/>
                <a:gd name="connsiteY74" fmla="*/ 1814036 h 2971800"/>
                <a:gd name="connsiteX75" fmla="*/ 296482 w 952500"/>
                <a:gd name="connsiteY75" fmla="*/ 1829276 h 2971800"/>
                <a:gd name="connsiteX76" fmla="*/ 162180 w 952500"/>
                <a:gd name="connsiteY76" fmla="*/ 1512094 h 2971800"/>
                <a:gd name="connsiteX77" fmla="*/ 141225 w 952500"/>
                <a:gd name="connsiteY77" fmla="*/ 1506379 h 2971800"/>
                <a:gd name="connsiteX78" fmla="*/ 127890 w 952500"/>
                <a:gd name="connsiteY78" fmla="*/ 1938814 h 2971800"/>
                <a:gd name="connsiteX79" fmla="*/ 182182 w 952500"/>
                <a:gd name="connsiteY79" fmla="*/ 2125504 h 2971800"/>
                <a:gd name="connsiteX80" fmla="*/ 49785 w 952500"/>
                <a:gd name="connsiteY80" fmla="*/ 2469356 h 2971800"/>
                <a:gd name="connsiteX81" fmla="*/ 8827 w 952500"/>
                <a:gd name="connsiteY81" fmla="*/ 2671286 h 2971800"/>
                <a:gd name="connsiteX82" fmla="*/ 470790 w 952500"/>
                <a:gd name="connsiteY82" fmla="*/ 2937986 h 2971800"/>
                <a:gd name="connsiteX83" fmla="*/ 470790 w 952500"/>
                <a:gd name="connsiteY83" fmla="*/ 2949416 h 2971800"/>
                <a:gd name="connsiteX84" fmla="*/ 463170 w 952500"/>
                <a:gd name="connsiteY84" fmla="*/ 2957036 h 2971800"/>
                <a:gd name="connsiteX85" fmla="*/ 482220 w 952500"/>
                <a:gd name="connsiteY85" fmla="*/ 2969419 h 2971800"/>
                <a:gd name="connsiteX86" fmla="*/ 499365 w 952500"/>
                <a:gd name="connsiteY86" fmla="*/ 2957036 h 2971800"/>
                <a:gd name="connsiteX87" fmla="*/ 499365 w 952500"/>
                <a:gd name="connsiteY87" fmla="*/ 2957036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52500" h="2971800">
                  <a:moveTo>
                    <a:pt x="499365" y="2957036"/>
                  </a:moveTo>
                  <a:cubicBezTo>
                    <a:pt x="498412" y="2955131"/>
                    <a:pt x="495555" y="2953226"/>
                    <a:pt x="492697" y="2951321"/>
                  </a:cubicBezTo>
                  <a:lnTo>
                    <a:pt x="492697" y="2938939"/>
                  </a:lnTo>
                  <a:cubicBezTo>
                    <a:pt x="887985" y="2934176"/>
                    <a:pt x="946087" y="2778919"/>
                    <a:pt x="950850" y="2687479"/>
                  </a:cubicBezTo>
                  <a:cubicBezTo>
                    <a:pt x="959422" y="2533174"/>
                    <a:pt x="841312" y="2383631"/>
                    <a:pt x="810832" y="2307431"/>
                  </a:cubicBezTo>
                  <a:cubicBezTo>
                    <a:pt x="777495" y="2224564"/>
                    <a:pt x="809880" y="2094071"/>
                    <a:pt x="818452" y="2080736"/>
                  </a:cubicBezTo>
                  <a:cubicBezTo>
                    <a:pt x="828930" y="2066449"/>
                    <a:pt x="876555" y="1960721"/>
                    <a:pt x="872745" y="1876901"/>
                  </a:cubicBezTo>
                  <a:cubicBezTo>
                    <a:pt x="869887" y="1816894"/>
                    <a:pt x="841312" y="1758791"/>
                    <a:pt x="833692" y="1751171"/>
                  </a:cubicBezTo>
                  <a:cubicBezTo>
                    <a:pt x="826072" y="1743551"/>
                    <a:pt x="818452" y="1749266"/>
                    <a:pt x="808927" y="1747361"/>
                  </a:cubicBezTo>
                  <a:cubicBezTo>
                    <a:pt x="802260" y="1878806"/>
                    <a:pt x="699390" y="1972151"/>
                    <a:pt x="640335" y="1973104"/>
                  </a:cubicBezTo>
                  <a:cubicBezTo>
                    <a:pt x="558420" y="1973104"/>
                    <a:pt x="554610" y="1914049"/>
                    <a:pt x="554610" y="1868329"/>
                  </a:cubicBezTo>
                  <a:cubicBezTo>
                    <a:pt x="554610" y="1824514"/>
                    <a:pt x="518415" y="565309"/>
                    <a:pt x="518415" y="544354"/>
                  </a:cubicBezTo>
                  <a:cubicBezTo>
                    <a:pt x="518415" y="523399"/>
                    <a:pt x="514605" y="500539"/>
                    <a:pt x="526035" y="487204"/>
                  </a:cubicBezTo>
                  <a:cubicBezTo>
                    <a:pt x="537465" y="473869"/>
                    <a:pt x="560325" y="431959"/>
                    <a:pt x="564135" y="420529"/>
                  </a:cubicBezTo>
                  <a:cubicBezTo>
                    <a:pt x="552705" y="332899"/>
                    <a:pt x="553657" y="214789"/>
                    <a:pt x="559372" y="163354"/>
                  </a:cubicBezTo>
                  <a:cubicBezTo>
                    <a:pt x="563182" y="123349"/>
                    <a:pt x="585090" y="20479"/>
                    <a:pt x="600330" y="7144"/>
                  </a:cubicBezTo>
                  <a:cubicBezTo>
                    <a:pt x="579375" y="9049"/>
                    <a:pt x="539370" y="24289"/>
                    <a:pt x="518415" y="49054"/>
                  </a:cubicBezTo>
                  <a:cubicBezTo>
                    <a:pt x="514605" y="53816"/>
                    <a:pt x="505080" y="69056"/>
                    <a:pt x="493650" y="91916"/>
                  </a:cubicBezTo>
                  <a:lnTo>
                    <a:pt x="474600" y="81439"/>
                  </a:lnTo>
                  <a:cubicBezTo>
                    <a:pt x="478410" y="74771"/>
                    <a:pt x="483172" y="67151"/>
                    <a:pt x="475552" y="64294"/>
                  </a:cubicBezTo>
                  <a:cubicBezTo>
                    <a:pt x="467932" y="61436"/>
                    <a:pt x="452692" y="59531"/>
                    <a:pt x="448882" y="65246"/>
                  </a:cubicBezTo>
                  <a:lnTo>
                    <a:pt x="444120" y="72866"/>
                  </a:lnTo>
                  <a:lnTo>
                    <a:pt x="440310" y="81439"/>
                  </a:lnTo>
                  <a:cubicBezTo>
                    <a:pt x="436500" y="87154"/>
                    <a:pt x="446977" y="99536"/>
                    <a:pt x="453645" y="104299"/>
                  </a:cubicBezTo>
                  <a:cubicBezTo>
                    <a:pt x="460312" y="109061"/>
                    <a:pt x="464122" y="100489"/>
                    <a:pt x="467932" y="93821"/>
                  </a:cubicBezTo>
                  <a:lnTo>
                    <a:pt x="486982" y="104299"/>
                  </a:lnTo>
                  <a:cubicBezTo>
                    <a:pt x="479362" y="118586"/>
                    <a:pt x="470790" y="134779"/>
                    <a:pt x="461265" y="151924"/>
                  </a:cubicBezTo>
                  <a:lnTo>
                    <a:pt x="442215" y="141446"/>
                  </a:lnTo>
                  <a:cubicBezTo>
                    <a:pt x="446025" y="134779"/>
                    <a:pt x="450787" y="127159"/>
                    <a:pt x="443167" y="124301"/>
                  </a:cubicBezTo>
                  <a:cubicBezTo>
                    <a:pt x="435547" y="121444"/>
                    <a:pt x="420307" y="119539"/>
                    <a:pt x="416497" y="125254"/>
                  </a:cubicBezTo>
                  <a:lnTo>
                    <a:pt x="411735" y="132874"/>
                  </a:lnTo>
                  <a:lnTo>
                    <a:pt x="407925" y="141446"/>
                  </a:lnTo>
                  <a:cubicBezTo>
                    <a:pt x="404115" y="147161"/>
                    <a:pt x="414592" y="159544"/>
                    <a:pt x="421260" y="164306"/>
                  </a:cubicBezTo>
                  <a:cubicBezTo>
                    <a:pt x="427927" y="169069"/>
                    <a:pt x="431737" y="160496"/>
                    <a:pt x="435547" y="153829"/>
                  </a:cubicBezTo>
                  <a:lnTo>
                    <a:pt x="454597" y="164306"/>
                  </a:lnTo>
                  <a:cubicBezTo>
                    <a:pt x="446977" y="179546"/>
                    <a:pt x="438405" y="195739"/>
                    <a:pt x="429832" y="212884"/>
                  </a:cubicBezTo>
                  <a:lnTo>
                    <a:pt x="410782" y="202406"/>
                  </a:lnTo>
                  <a:cubicBezTo>
                    <a:pt x="414592" y="195739"/>
                    <a:pt x="419355" y="188119"/>
                    <a:pt x="411735" y="185261"/>
                  </a:cubicBezTo>
                  <a:cubicBezTo>
                    <a:pt x="404115" y="182404"/>
                    <a:pt x="388875" y="180499"/>
                    <a:pt x="385065" y="186214"/>
                  </a:cubicBezTo>
                  <a:lnTo>
                    <a:pt x="380302" y="193834"/>
                  </a:lnTo>
                  <a:lnTo>
                    <a:pt x="377445" y="200501"/>
                  </a:lnTo>
                  <a:cubicBezTo>
                    <a:pt x="373635" y="206216"/>
                    <a:pt x="384112" y="218599"/>
                    <a:pt x="390780" y="223361"/>
                  </a:cubicBezTo>
                  <a:cubicBezTo>
                    <a:pt x="397447" y="228124"/>
                    <a:pt x="401257" y="219551"/>
                    <a:pt x="405067" y="212884"/>
                  </a:cubicBezTo>
                  <a:lnTo>
                    <a:pt x="425070" y="223361"/>
                  </a:lnTo>
                  <a:cubicBezTo>
                    <a:pt x="417450" y="239554"/>
                    <a:pt x="408877" y="255746"/>
                    <a:pt x="401257" y="270986"/>
                  </a:cubicBezTo>
                  <a:lnTo>
                    <a:pt x="382207" y="260509"/>
                  </a:lnTo>
                  <a:cubicBezTo>
                    <a:pt x="386017" y="253841"/>
                    <a:pt x="390780" y="246221"/>
                    <a:pt x="383160" y="243364"/>
                  </a:cubicBezTo>
                  <a:cubicBezTo>
                    <a:pt x="375540" y="240506"/>
                    <a:pt x="360300" y="238601"/>
                    <a:pt x="356490" y="244316"/>
                  </a:cubicBezTo>
                  <a:lnTo>
                    <a:pt x="350775" y="252889"/>
                  </a:lnTo>
                  <a:lnTo>
                    <a:pt x="346965" y="261461"/>
                  </a:lnTo>
                  <a:cubicBezTo>
                    <a:pt x="343155" y="267176"/>
                    <a:pt x="353632" y="279559"/>
                    <a:pt x="360300" y="284321"/>
                  </a:cubicBezTo>
                  <a:cubicBezTo>
                    <a:pt x="366967" y="289084"/>
                    <a:pt x="370777" y="280511"/>
                    <a:pt x="374587" y="273844"/>
                  </a:cubicBezTo>
                  <a:lnTo>
                    <a:pt x="393637" y="284321"/>
                  </a:lnTo>
                  <a:cubicBezTo>
                    <a:pt x="385065" y="300514"/>
                    <a:pt x="377445" y="316706"/>
                    <a:pt x="369825" y="331946"/>
                  </a:cubicBezTo>
                  <a:lnTo>
                    <a:pt x="351727" y="321469"/>
                  </a:lnTo>
                  <a:cubicBezTo>
                    <a:pt x="355537" y="314801"/>
                    <a:pt x="360300" y="307181"/>
                    <a:pt x="352680" y="304324"/>
                  </a:cubicBezTo>
                  <a:cubicBezTo>
                    <a:pt x="345060" y="301466"/>
                    <a:pt x="329820" y="299561"/>
                    <a:pt x="326010" y="305276"/>
                  </a:cubicBezTo>
                  <a:lnTo>
                    <a:pt x="321247" y="312896"/>
                  </a:lnTo>
                  <a:lnTo>
                    <a:pt x="317437" y="321469"/>
                  </a:lnTo>
                  <a:cubicBezTo>
                    <a:pt x="313627" y="327184"/>
                    <a:pt x="324105" y="339566"/>
                    <a:pt x="330772" y="344329"/>
                  </a:cubicBezTo>
                  <a:cubicBezTo>
                    <a:pt x="337440" y="349091"/>
                    <a:pt x="341250" y="340519"/>
                    <a:pt x="345060" y="333851"/>
                  </a:cubicBezTo>
                  <a:lnTo>
                    <a:pt x="364110" y="344329"/>
                  </a:lnTo>
                  <a:cubicBezTo>
                    <a:pt x="355537" y="361474"/>
                    <a:pt x="347917" y="377666"/>
                    <a:pt x="340297" y="391954"/>
                  </a:cubicBezTo>
                  <a:lnTo>
                    <a:pt x="321247" y="381476"/>
                  </a:lnTo>
                  <a:cubicBezTo>
                    <a:pt x="325057" y="374809"/>
                    <a:pt x="329820" y="367189"/>
                    <a:pt x="322200" y="364331"/>
                  </a:cubicBezTo>
                  <a:cubicBezTo>
                    <a:pt x="314580" y="361474"/>
                    <a:pt x="299340" y="359569"/>
                    <a:pt x="295530" y="365284"/>
                  </a:cubicBezTo>
                  <a:lnTo>
                    <a:pt x="291720" y="372904"/>
                  </a:lnTo>
                  <a:lnTo>
                    <a:pt x="287910" y="381476"/>
                  </a:lnTo>
                  <a:cubicBezTo>
                    <a:pt x="284100" y="388144"/>
                    <a:pt x="294577" y="399574"/>
                    <a:pt x="301245" y="404336"/>
                  </a:cubicBezTo>
                  <a:cubicBezTo>
                    <a:pt x="307912" y="409099"/>
                    <a:pt x="311722" y="400526"/>
                    <a:pt x="315532" y="393859"/>
                  </a:cubicBezTo>
                  <a:lnTo>
                    <a:pt x="335535" y="404336"/>
                  </a:lnTo>
                  <a:cubicBezTo>
                    <a:pt x="325057" y="426244"/>
                    <a:pt x="321247" y="438626"/>
                    <a:pt x="319342" y="443389"/>
                  </a:cubicBezTo>
                  <a:cubicBezTo>
                    <a:pt x="323152" y="456724"/>
                    <a:pt x="339345" y="464344"/>
                    <a:pt x="350775" y="468154"/>
                  </a:cubicBezTo>
                  <a:cubicBezTo>
                    <a:pt x="402210" y="485299"/>
                    <a:pt x="406020" y="544354"/>
                    <a:pt x="406020" y="558641"/>
                  </a:cubicBezTo>
                  <a:cubicBezTo>
                    <a:pt x="406020" y="575786"/>
                    <a:pt x="393637" y="1768316"/>
                    <a:pt x="395542" y="1814036"/>
                  </a:cubicBezTo>
                  <a:cubicBezTo>
                    <a:pt x="382207" y="1829276"/>
                    <a:pt x="319342" y="1834991"/>
                    <a:pt x="296482" y="1829276"/>
                  </a:cubicBezTo>
                  <a:cubicBezTo>
                    <a:pt x="161227" y="1795939"/>
                    <a:pt x="158370" y="1533049"/>
                    <a:pt x="162180" y="1512094"/>
                  </a:cubicBezTo>
                  <a:cubicBezTo>
                    <a:pt x="165990" y="1491139"/>
                    <a:pt x="160275" y="1485424"/>
                    <a:pt x="141225" y="1506379"/>
                  </a:cubicBezTo>
                  <a:cubicBezTo>
                    <a:pt x="16447" y="1640681"/>
                    <a:pt x="103125" y="1878806"/>
                    <a:pt x="127890" y="1938814"/>
                  </a:cubicBezTo>
                  <a:cubicBezTo>
                    <a:pt x="162180" y="2024539"/>
                    <a:pt x="182182" y="2079784"/>
                    <a:pt x="182182" y="2125504"/>
                  </a:cubicBezTo>
                  <a:cubicBezTo>
                    <a:pt x="182182" y="2232184"/>
                    <a:pt x="68835" y="2427446"/>
                    <a:pt x="49785" y="2469356"/>
                  </a:cubicBezTo>
                  <a:cubicBezTo>
                    <a:pt x="20257" y="2534126"/>
                    <a:pt x="1207" y="2587466"/>
                    <a:pt x="8827" y="2671286"/>
                  </a:cubicBezTo>
                  <a:cubicBezTo>
                    <a:pt x="33592" y="2929414"/>
                    <a:pt x="393637" y="2937986"/>
                    <a:pt x="470790" y="2937986"/>
                  </a:cubicBezTo>
                  <a:lnTo>
                    <a:pt x="470790" y="2949416"/>
                  </a:lnTo>
                  <a:cubicBezTo>
                    <a:pt x="467932" y="2951321"/>
                    <a:pt x="464122" y="2954179"/>
                    <a:pt x="463170" y="2957036"/>
                  </a:cubicBezTo>
                  <a:cubicBezTo>
                    <a:pt x="467932" y="2963704"/>
                    <a:pt x="473647" y="2969419"/>
                    <a:pt x="482220" y="2969419"/>
                  </a:cubicBezTo>
                  <a:cubicBezTo>
                    <a:pt x="487935" y="2969419"/>
                    <a:pt x="494602" y="2963704"/>
                    <a:pt x="499365" y="2957036"/>
                  </a:cubicBezTo>
                  <a:lnTo>
                    <a:pt x="499365" y="2957036"/>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17" name="Graphic 85">
              <a:extLst>
                <a:ext uri="{FF2B5EF4-FFF2-40B4-BE49-F238E27FC236}">
                  <a16:creationId xmlns:a16="http://schemas.microsoft.com/office/drawing/2014/main" id="{1EE4B42B-53BB-E0CD-2B53-4BA09078154B}"/>
                </a:ext>
              </a:extLst>
            </p:cNvPr>
            <p:cNvSpPr/>
            <p:nvPr/>
          </p:nvSpPr>
          <p:spPr>
            <a:xfrm rot="812339">
              <a:off x="6297525" y="1199763"/>
              <a:ext cx="2118716" cy="1976790"/>
            </a:xfrm>
            <a:custGeom>
              <a:avLst/>
              <a:gdLst>
                <a:gd name="connsiteX0" fmla="*/ 5653879 w 7350919"/>
                <a:gd name="connsiteY0" fmla="*/ 1446 h 6858000"/>
                <a:gd name="connsiteX1" fmla="*/ 5704457 w 7350919"/>
                <a:gd name="connsiteY1" fmla="*/ 9590 h 6858000"/>
                <a:gd name="connsiteX2" fmla="*/ 5707028 w 7350919"/>
                <a:gd name="connsiteY2" fmla="*/ 35736 h 6858000"/>
                <a:gd name="connsiteX3" fmla="*/ 5813756 w 7350919"/>
                <a:gd name="connsiteY3" fmla="*/ 156180 h 6858000"/>
                <a:gd name="connsiteX4" fmla="*/ 6093220 w 7350919"/>
                <a:gd name="connsiteY4" fmla="*/ 466504 h 6858000"/>
                <a:gd name="connsiteX5" fmla="*/ 5808184 w 7350919"/>
                <a:gd name="connsiteY5" fmla="*/ 505509 h 6858000"/>
                <a:gd name="connsiteX6" fmla="*/ 5840331 w 7350919"/>
                <a:gd name="connsiteY6" fmla="*/ 657242 h 6858000"/>
                <a:gd name="connsiteX7" fmla="*/ 5864334 w 7350919"/>
                <a:gd name="connsiteY7" fmla="*/ 646098 h 6858000"/>
                <a:gd name="connsiteX8" fmla="*/ 5833044 w 7350919"/>
                <a:gd name="connsiteY8" fmla="*/ 758826 h 6858000"/>
                <a:gd name="connsiteX9" fmla="*/ 5837759 w 7350919"/>
                <a:gd name="connsiteY9" fmla="*/ 875841 h 6858000"/>
                <a:gd name="connsiteX10" fmla="*/ 5818900 w 7350919"/>
                <a:gd name="connsiteY10" fmla="*/ 881413 h 6858000"/>
                <a:gd name="connsiteX11" fmla="*/ 5851047 w 7350919"/>
                <a:gd name="connsiteY11" fmla="*/ 1800385 h 6858000"/>
                <a:gd name="connsiteX12" fmla="*/ 6005780 w 7350919"/>
                <a:gd name="connsiteY12" fmla="*/ 1869822 h 6858000"/>
                <a:gd name="connsiteX13" fmla="*/ 6221379 w 7350919"/>
                <a:gd name="connsiteY13" fmla="*/ 1859535 h 6858000"/>
                <a:gd name="connsiteX14" fmla="*/ 6471696 w 7350919"/>
                <a:gd name="connsiteY14" fmla="*/ 1853535 h 6858000"/>
                <a:gd name="connsiteX15" fmla="*/ 6471696 w 7350919"/>
                <a:gd name="connsiteY15" fmla="*/ 1816244 h 6858000"/>
                <a:gd name="connsiteX16" fmla="*/ 6493127 w 7350919"/>
                <a:gd name="connsiteY16" fmla="*/ 1808100 h 6858000"/>
                <a:gd name="connsiteX17" fmla="*/ 6495699 w 7350919"/>
                <a:gd name="connsiteY17" fmla="*/ 1786669 h 6858000"/>
                <a:gd name="connsiteX18" fmla="*/ 6482411 w 7350919"/>
                <a:gd name="connsiteY18" fmla="*/ 1775954 h 6858000"/>
                <a:gd name="connsiteX19" fmla="*/ 6490555 w 7350919"/>
                <a:gd name="connsiteY19" fmla="*/ 1765238 h 6858000"/>
                <a:gd name="connsiteX20" fmla="*/ 6482411 w 7350919"/>
                <a:gd name="connsiteY20" fmla="*/ 1749379 h 6858000"/>
                <a:gd name="connsiteX21" fmla="*/ 6492698 w 7350919"/>
                <a:gd name="connsiteY21" fmla="*/ 1741664 h 6858000"/>
                <a:gd name="connsiteX22" fmla="*/ 6481554 w 7350919"/>
                <a:gd name="connsiteY22" fmla="*/ 1713803 h 6858000"/>
                <a:gd name="connsiteX23" fmla="*/ 6445550 w 7350919"/>
                <a:gd name="connsiteY23" fmla="*/ 1725376 h 6858000"/>
                <a:gd name="connsiteX24" fmla="*/ 6394972 w 7350919"/>
                <a:gd name="connsiteY24" fmla="*/ 1725376 h 6858000"/>
                <a:gd name="connsiteX25" fmla="*/ 6427976 w 7350919"/>
                <a:gd name="connsiteY25" fmla="*/ 1625935 h 6858000"/>
                <a:gd name="connsiteX26" fmla="*/ 6448121 w 7350919"/>
                <a:gd name="connsiteY26" fmla="*/ 1624220 h 6858000"/>
                <a:gd name="connsiteX27" fmla="*/ 6485412 w 7350919"/>
                <a:gd name="connsiteY27" fmla="*/ 1673084 h 6858000"/>
                <a:gd name="connsiteX28" fmla="*/ 6517130 w 7350919"/>
                <a:gd name="connsiteY28" fmla="*/ 1626364 h 6858000"/>
                <a:gd name="connsiteX29" fmla="*/ 6546277 w 7350919"/>
                <a:gd name="connsiteY29" fmla="*/ 1628935 h 6858000"/>
                <a:gd name="connsiteX30" fmla="*/ 6580995 w 7350919"/>
                <a:gd name="connsiteY30" fmla="*/ 1640079 h 6858000"/>
                <a:gd name="connsiteX31" fmla="*/ 6567708 w 7350919"/>
                <a:gd name="connsiteY31" fmla="*/ 1648223 h 6858000"/>
                <a:gd name="connsiteX32" fmla="*/ 6571994 w 7350919"/>
                <a:gd name="connsiteY32" fmla="*/ 1754951 h 6858000"/>
                <a:gd name="connsiteX33" fmla="*/ 6547134 w 7350919"/>
                <a:gd name="connsiteY33" fmla="*/ 1772953 h 6858000"/>
                <a:gd name="connsiteX34" fmla="*/ 6574137 w 7350919"/>
                <a:gd name="connsiteY34" fmla="*/ 1781097 h 6858000"/>
                <a:gd name="connsiteX35" fmla="*/ 6562135 w 7350919"/>
                <a:gd name="connsiteY35" fmla="*/ 1787098 h 6858000"/>
                <a:gd name="connsiteX36" fmla="*/ 6559564 w 7350919"/>
                <a:gd name="connsiteY36" fmla="*/ 1808100 h 6858000"/>
                <a:gd name="connsiteX37" fmla="*/ 6578423 w 7350919"/>
                <a:gd name="connsiteY37" fmla="*/ 1824388 h 6858000"/>
                <a:gd name="connsiteX38" fmla="*/ 6575852 w 7350919"/>
                <a:gd name="connsiteY38" fmla="*/ 1858678 h 6858000"/>
                <a:gd name="connsiteX39" fmla="*/ 6637145 w 7350919"/>
                <a:gd name="connsiteY39" fmla="*/ 2135999 h 6858000"/>
                <a:gd name="connsiteX40" fmla="*/ 6637145 w 7350919"/>
                <a:gd name="connsiteY40" fmla="*/ 2184005 h 6858000"/>
                <a:gd name="connsiteX41" fmla="*/ 6600712 w 7350919"/>
                <a:gd name="connsiteY41" fmla="*/ 2211008 h 6858000"/>
                <a:gd name="connsiteX42" fmla="*/ 6570279 w 7350919"/>
                <a:gd name="connsiteY42" fmla="*/ 2226867 h 6858000"/>
                <a:gd name="connsiteX43" fmla="*/ 6562564 w 7350919"/>
                <a:gd name="connsiteY43" fmla="*/ 2309163 h 6858000"/>
                <a:gd name="connsiteX44" fmla="*/ 6546705 w 7350919"/>
                <a:gd name="connsiteY44" fmla="*/ 2314735 h 6858000"/>
                <a:gd name="connsiteX45" fmla="*/ 6520130 w 7350919"/>
                <a:gd name="connsiteY45" fmla="*/ 3374725 h 6858000"/>
                <a:gd name="connsiteX46" fmla="*/ 6543276 w 7350919"/>
                <a:gd name="connsiteY46" fmla="*/ 3383726 h 6858000"/>
                <a:gd name="connsiteX47" fmla="*/ 6546705 w 7350919"/>
                <a:gd name="connsiteY47" fmla="*/ 3425731 h 6858000"/>
                <a:gd name="connsiteX48" fmla="*/ 6606284 w 7350919"/>
                <a:gd name="connsiteY48" fmla="*/ 3443733 h 6858000"/>
                <a:gd name="connsiteX49" fmla="*/ 6602426 w 7350919"/>
                <a:gd name="connsiteY49" fmla="*/ 3527315 h 6858000"/>
                <a:gd name="connsiteX50" fmla="*/ 6546705 w 7350919"/>
                <a:gd name="connsiteY50" fmla="*/ 3538031 h 6858000"/>
                <a:gd name="connsiteX51" fmla="*/ 6538990 w 7350919"/>
                <a:gd name="connsiteY51" fmla="*/ 3628899 h 6858000"/>
                <a:gd name="connsiteX52" fmla="*/ 6525702 w 7350919"/>
                <a:gd name="connsiteY52" fmla="*/ 3651188 h 6858000"/>
                <a:gd name="connsiteX53" fmla="*/ 6509415 w 7350919"/>
                <a:gd name="connsiteY53" fmla="*/ 4358848 h 6858000"/>
                <a:gd name="connsiteX54" fmla="*/ 6577137 w 7350919"/>
                <a:gd name="connsiteY54" fmla="*/ 4404282 h 6858000"/>
                <a:gd name="connsiteX55" fmla="*/ 6754160 w 7350919"/>
                <a:gd name="connsiteY55" fmla="*/ 4888200 h 6858000"/>
                <a:gd name="connsiteX56" fmla="*/ 6762732 w 7350919"/>
                <a:gd name="connsiteY56" fmla="*/ 4934492 h 6858000"/>
                <a:gd name="connsiteX57" fmla="*/ 6935897 w 7350919"/>
                <a:gd name="connsiteY57" fmla="*/ 5429982 h 6858000"/>
                <a:gd name="connsiteX58" fmla="*/ 6977902 w 7350919"/>
                <a:gd name="connsiteY58" fmla="*/ 5495562 h 6858000"/>
                <a:gd name="connsiteX59" fmla="*/ 6970615 w 7350919"/>
                <a:gd name="connsiteY59" fmla="*/ 5502848 h 6858000"/>
                <a:gd name="connsiteX60" fmla="*/ 6974044 w 7350919"/>
                <a:gd name="connsiteY60" fmla="*/ 5513135 h 6858000"/>
                <a:gd name="connsiteX61" fmla="*/ 6969329 w 7350919"/>
                <a:gd name="connsiteY61" fmla="*/ 5518279 h 6858000"/>
                <a:gd name="connsiteX62" fmla="*/ 6976616 w 7350919"/>
                <a:gd name="connsiteY62" fmla="*/ 5530709 h 6858000"/>
                <a:gd name="connsiteX63" fmla="*/ 6986474 w 7350919"/>
                <a:gd name="connsiteY63" fmla="*/ 5552997 h 6858000"/>
                <a:gd name="connsiteX64" fmla="*/ 6986903 w 7350919"/>
                <a:gd name="connsiteY64" fmla="*/ 5590288 h 6858000"/>
                <a:gd name="connsiteX65" fmla="*/ 6863888 w 7350919"/>
                <a:gd name="connsiteY65" fmla="*/ 5559856 h 6858000"/>
                <a:gd name="connsiteX66" fmla="*/ 6857458 w 7350919"/>
                <a:gd name="connsiteY66" fmla="*/ 5545282 h 6858000"/>
                <a:gd name="connsiteX67" fmla="*/ 6860459 w 7350919"/>
                <a:gd name="connsiteY67" fmla="*/ 5529423 h 6858000"/>
                <a:gd name="connsiteX68" fmla="*/ 6867317 w 7350919"/>
                <a:gd name="connsiteY68" fmla="*/ 5522993 h 6858000"/>
                <a:gd name="connsiteX69" fmla="*/ 6882747 w 7350919"/>
                <a:gd name="connsiteY69" fmla="*/ 5469415 h 6858000"/>
                <a:gd name="connsiteX70" fmla="*/ 6717298 w 7350919"/>
                <a:gd name="connsiteY70" fmla="*/ 4963638 h 6858000"/>
                <a:gd name="connsiteX71" fmla="*/ 6690723 w 7350919"/>
                <a:gd name="connsiteY71" fmla="*/ 4971782 h 6858000"/>
                <a:gd name="connsiteX72" fmla="*/ 6853172 w 7350919"/>
                <a:gd name="connsiteY72" fmla="*/ 5733449 h 6858000"/>
                <a:gd name="connsiteX73" fmla="*/ 7205073 w 7350919"/>
                <a:gd name="connsiteY73" fmla="*/ 5975622 h 6858000"/>
                <a:gd name="connsiteX74" fmla="*/ 7350377 w 7350919"/>
                <a:gd name="connsiteY74" fmla="*/ 6108066 h 6858000"/>
                <a:gd name="connsiteX75" fmla="*/ 7184499 w 7350919"/>
                <a:gd name="connsiteY75" fmla="*/ 6113639 h 6858000"/>
                <a:gd name="connsiteX76" fmla="*/ 7176355 w 7350919"/>
                <a:gd name="connsiteY76" fmla="*/ 6105923 h 6858000"/>
                <a:gd name="connsiteX77" fmla="*/ 7181499 w 7350919"/>
                <a:gd name="connsiteY77" fmla="*/ 6100352 h 6858000"/>
                <a:gd name="connsiteX78" fmla="*/ 7163068 w 7350919"/>
                <a:gd name="connsiteY78" fmla="*/ 6090493 h 6858000"/>
                <a:gd name="connsiteX79" fmla="*/ 7168211 w 7350919"/>
                <a:gd name="connsiteY79" fmla="*/ 6081920 h 6858000"/>
                <a:gd name="connsiteX80" fmla="*/ 7148495 w 7350919"/>
                <a:gd name="connsiteY80" fmla="*/ 6031343 h 6858000"/>
                <a:gd name="connsiteX81" fmla="*/ 6877175 w 7350919"/>
                <a:gd name="connsiteY81" fmla="*/ 5842748 h 6858000"/>
                <a:gd name="connsiteX82" fmla="*/ 6893034 w 7350919"/>
                <a:gd name="connsiteY82" fmla="*/ 5940474 h 6858000"/>
                <a:gd name="connsiteX83" fmla="*/ 6930324 w 7350919"/>
                <a:gd name="connsiteY83" fmla="*/ 6009483 h 6858000"/>
                <a:gd name="connsiteX84" fmla="*/ 6920895 w 7350919"/>
                <a:gd name="connsiteY84" fmla="*/ 6021056 h 6858000"/>
                <a:gd name="connsiteX85" fmla="*/ 6934182 w 7350919"/>
                <a:gd name="connsiteY85" fmla="*/ 6036486 h 6858000"/>
                <a:gd name="connsiteX86" fmla="*/ 6925610 w 7350919"/>
                <a:gd name="connsiteY86" fmla="*/ 6046773 h 6858000"/>
                <a:gd name="connsiteX87" fmla="*/ 6936754 w 7350919"/>
                <a:gd name="connsiteY87" fmla="*/ 6058346 h 6858000"/>
                <a:gd name="connsiteX88" fmla="*/ 6929039 w 7350919"/>
                <a:gd name="connsiteY88" fmla="*/ 6063918 h 6858000"/>
                <a:gd name="connsiteX89" fmla="*/ 6946184 w 7350919"/>
                <a:gd name="connsiteY89" fmla="*/ 6085350 h 6858000"/>
                <a:gd name="connsiteX90" fmla="*/ 6953042 w 7350919"/>
                <a:gd name="connsiteY90" fmla="*/ 6119211 h 6858000"/>
                <a:gd name="connsiteX91" fmla="*/ 6874603 w 7350919"/>
                <a:gd name="connsiteY91" fmla="*/ 6140213 h 6858000"/>
                <a:gd name="connsiteX92" fmla="*/ 6820597 w 7350919"/>
                <a:gd name="connsiteY92" fmla="*/ 6057061 h 6858000"/>
                <a:gd name="connsiteX93" fmla="*/ 6824883 w 7350919"/>
                <a:gd name="connsiteY93" fmla="*/ 6033057 h 6858000"/>
                <a:gd name="connsiteX94" fmla="*/ 6824026 w 7350919"/>
                <a:gd name="connsiteY94" fmla="*/ 6009912 h 6858000"/>
                <a:gd name="connsiteX95" fmla="*/ 6831741 w 7350919"/>
                <a:gd name="connsiteY95" fmla="*/ 6004339 h 6858000"/>
                <a:gd name="connsiteX96" fmla="*/ 6817596 w 7350919"/>
                <a:gd name="connsiteY96" fmla="*/ 5988051 h 6858000"/>
                <a:gd name="connsiteX97" fmla="*/ 6847171 w 7350919"/>
                <a:gd name="connsiteY97" fmla="*/ 5940474 h 6858000"/>
                <a:gd name="connsiteX98" fmla="*/ 6831312 w 7350919"/>
                <a:gd name="connsiteY98" fmla="*/ 5813173 h 6858000"/>
                <a:gd name="connsiteX99" fmla="*/ 6626001 w 7350919"/>
                <a:gd name="connsiteY99" fmla="*/ 5696158 h 6858000"/>
                <a:gd name="connsiteX100" fmla="*/ 6617857 w 7350919"/>
                <a:gd name="connsiteY100" fmla="*/ 5765596 h 6858000"/>
                <a:gd name="connsiteX101" fmla="*/ 6343537 w 7350919"/>
                <a:gd name="connsiteY101" fmla="*/ 5811458 h 6858000"/>
                <a:gd name="connsiteX102" fmla="*/ 6034070 w 7350919"/>
                <a:gd name="connsiteY102" fmla="*/ 6029200 h 6858000"/>
                <a:gd name="connsiteX103" fmla="*/ 6031498 w 7350919"/>
                <a:gd name="connsiteY103" fmla="*/ 6050202 h 6858000"/>
                <a:gd name="connsiteX104" fmla="*/ 5947059 w 7350919"/>
                <a:gd name="connsiteY104" fmla="*/ 6060918 h 6858000"/>
                <a:gd name="connsiteX105" fmla="*/ 5872049 w 7350919"/>
                <a:gd name="connsiteY105" fmla="*/ 6084921 h 6858000"/>
                <a:gd name="connsiteX106" fmla="*/ 5846761 w 7350919"/>
                <a:gd name="connsiteY106" fmla="*/ 6112353 h 6858000"/>
                <a:gd name="connsiteX107" fmla="*/ 5839045 w 7350919"/>
                <a:gd name="connsiteY107" fmla="*/ 6098208 h 6858000"/>
                <a:gd name="connsiteX108" fmla="*/ 5818042 w 7350919"/>
                <a:gd name="connsiteY108" fmla="*/ 6111924 h 6858000"/>
                <a:gd name="connsiteX109" fmla="*/ 5800040 w 7350919"/>
                <a:gd name="connsiteY109" fmla="*/ 6101637 h 6858000"/>
                <a:gd name="connsiteX110" fmla="*/ 5767465 w 7350919"/>
                <a:gd name="connsiteY110" fmla="*/ 6047202 h 6858000"/>
                <a:gd name="connsiteX111" fmla="*/ 5645307 w 7350919"/>
                <a:gd name="connsiteY111" fmla="*/ 6640419 h 6858000"/>
                <a:gd name="connsiteX112" fmla="*/ 5663737 w 7350919"/>
                <a:gd name="connsiteY112" fmla="*/ 6723143 h 6858000"/>
                <a:gd name="connsiteX113" fmla="*/ 5654308 w 7350919"/>
                <a:gd name="connsiteY113" fmla="*/ 6752290 h 6858000"/>
                <a:gd name="connsiteX114" fmla="*/ 5648736 w 7350919"/>
                <a:gd name="connsiteY114" fmla="*/ 6759148 h 6858000"/>
                <a:gd name="connsiteX115" fmla="*/ 5654736 w 7350919"/>
                <a:gd name="connsiteY115" fmla="*/ 6774578 h 6858000"/>
                <a:gd name="connsiteX116" fmla="*/ 5655593 w 7350919"/>
                <a:gd name="connsiteY116" fmla="*/ 6802010 h 6858000"/>
                <a:gd name="connsiteX117" fmla="*/ 5640163 w 7350919"/>
                <a:gd name="connsiteY117" fmla="*/ 6859018 h 6858000"/>
                <a:gd name="connsiteX118" fmla="*/ 5639735 w 7350919"/>
                <a:gd name="connsiteY118" fmla="*/ 6860303 h 6858000"/>
                <a:gd name="connsiteX119" fmla="*/ 5635448 w 7350919"/>
                <a:gd name="connsiteY119" fmla="*/ 6860303 h 6858000"/>
                <a:gd name="connsiteX120" fmla="*/ 5551438 w 7350919"/>
                <a:gd name="connsiteY120" fmla="*/ 6775864 h 6858000"/>
                <a:gd name="connsiteX121" fmla="*/ 5566011 w 7350919"/>
                <a:gd name="connsiteY121" fmla="*/ 6767292 h 6858000"/>
                <a:gd name="connsiteX122" fmla="*/ 5560867 w 7350919"/>
                <a:gd name="connsiteY122" fmla="*/ 6751862 h 6858000"/>
                <a:gd name="connsiteX123" fmla="*/ 5571155 w 7350919"/>
                <a:gd name="connsiteY123" fmla="*/ 6745861 h 6858000"/>
                <a:gd name="connsiteX124" fmla="*/ 5566440 w 7350919"/>
                <a:gd name="connsiteY124" fmla="*/ 6728287 h 6858000"/>
                <a:gd name="connsiteX125" fmla="*/ 5578441 w 7350919"/>
                <a:gd name="connsiteY125" fmla="*/ 6721858 h 6858000"/>
                <a:gd name="connsiteX126" fmla="*/ 5573298 w 7350919"/>
                <a:gd name="connsiteY126" fmla="*/ 6699998 h 6858000"/>
                <a:gd name="connsiteX127" fmla="*/ 5613160 w 7350919"/>
                <a:gd name="connsiteY127" fmla="*/ 6635704 h 6858000"/>
                <a:gd name="connsiteX128" fmla="*/ 5738318 w 7350919"/>
                <a:gd name="connsiteY128" fmla="*/ 6034343 h 6858000"/>
                <a:gd name="connsiteX129" fmla="*/ 5714315 w 7350919"/>
                <a:gd name="connsiteY129" fmla="*/ 6023628 h 6858000"/>
                <a:gd name="connsiteX130" fmla="*/ 5716887 w 7350919"/>
                <a:gd name="connsiteY130" fmla="*/ 5983765 h 6858000"/>
                <a:gd name="connsiteX131" fmla="*/ 5533435 w 7350919"/>
                <a:gd name="connsiteY131" fmla="*/ 5792170 h 6858000"/>
                <a:gd name="connsiteX132" fmla="*/ 5411277 w 7350919"/>
                <a:gd name="connsiteY132" fmla="*/ 5783598 h 6858000"/>
                <a:gd name="connsiteX133" fmla="*/ 5320409 w 7350919"/>
                <a:gd name="connsiteY133" fmla="*/ 5850463 h 6858000"/>
                <a:gd name="connsiteX134" fmla="*/ 5333268 w 7350919"/>
                <a:gd name="connsiteY134" fmla="*/ 5669583 h 6858000"/>
                <a:gd name="connsiteX135" fmla="*/ 5280118 w 7350919"/>
                <a:gd name="connsiteY135" fmla="*/ 5565427 h 6858000"/>
                <a:gd name="connsiteX136" fmla="*/ 4758482 w 7350919"/>
                <a:gd name="connsiteY136" fmla="*/ 5876180 h 6858000"/>
                <a:gd name="connsiteX137" fmla="*/ 4686044 w 7350919"/>
                <a:gd name="connsiteY137" fmla="*/ 5994910 h 6858000"/>
                <a:gd name="connsiteX138" fmla="*/ 4691187 w 7350919"/>
                <a:gd name="connsiteY138" fmla="*/ 6042487 h 6858000"/>
                <a:gd name="connsiteX139" fmla="*/ 4709618 w 7350919"/>
                <a:gd name="connsiteY139" fmla="*/ 6042487 h 6858000"/>
                <a:gd name="connsiteX140" fmla="*/ 4722906 w 7350919"/>
                <a:gd name="connsiteY140" fmla="*/ 6127355 h 6858000"/>
                <a:gd name="connsiteX141" fmla="*/ 4758482 w 7350919"/>
                <a:gd name="connsiteY141" fmla="*/ 6151787 h 6858000"/>
                <a:gd name="connsiteX142" fmla="*/ 4770912 w 7350919"/>
                <a:gd name="connsiteY142" fmla="*/ 6146643 h 6858000"/>
                <a:gd name="connsiteX143" fmla="*/ 4817203 w 7350919"/>
                <a:gd name="connsiteY143" fmla="*/ 6254228 h 6858000"/>
                <a:gd name="connsiteX144" fmla="*/ 4768340 w 7350919"/>
                <a:gd name="connsiteY144" fmla="*/ 6189505 h 6858000"/>
                <a:gd name="connsiteX145" fmla="*/ 4701474 w 7350919"/>
                <a:gd name="connsiteY145" fmla="*/ 6229368 h 6858000"/>
                <a:gd name="connsiteX146" fmla="*/ 4712190 w 7350919"/>
                <a:gd name="connsiteY146" fmla="*/ 6316807 h 6858000"/>
                <a:gd name="connsiteX147" fmla="*/ 4727192 w 7350919"/>
                <a:gd name="connsiteY147" fmla="*/ 6318522 h 6858000"/>
                <a:gd name="connsiteX148" fmla="*/ 4786771 w 7350919"/>
                <a:gd name="connsiteY148" fmla="*/ 6612987 h 6858000"/>
                <a:gd name="connsiteX149" fmla="*/ 4648325 w 7350919"/>
                <a:gd name="connsiteY149" fmla="*/ 6327951 h 6858000"/>
                <a:gd name="connsiteX150" fmla="*/ 4661612 w 7350919"/>
                <a:gd name="connsiteY150" fmla="*/ 6325380 h 6858000"/>
                <a:gd name="connsiteX151" fmla="*/ 4645753 w 7350919"/>
                <a:gd name="connsiteY151" fmla="*/ 6237512 h 6858000"/>
                <a:gd name="connsiteX152" fmla="*/ 4616607 w 7350919"/>
                <a:gd name="connsiteY152" fmla="*/ 6234940 h 6858000"/>
                <a:gd name="connsiteX153" fmla="*/ 4590032 w 7350919"/>
                <a:gd name="connsiteY153" fmla="*/ 6064347 h 6858000"/>
                <a:gd name="connsiteX154" fmla="*/ 4605891 w 7350919"/>
                <a:gd name="connsiteY154" fmla="*/ 6053631 h 6858000"/>
                <a:gd name="connsiteX155" fmla="*/ 4555313 w 7350919"/>
                <a:gd name="connsiteY155" fmla="*/ 5712874 h 6858000"/>
                <a:gd name="connsiteX156" fmla="*/ 4542026 w 7350919"/>
                <a:gd name="connsiteY156" fmla="*/ 5704730 h 6858000"/>
                <a:gd name="connsiteX157" fmla="*/ 4533882 w 7350919"/>
                <a:gd name="connsiteY157" fmla="*/ 5640865 h 6858000"/>
                <a:gd name="connsiteX158" fmla="*/ 4509879 w 7350919"/>
                <a:gd name="connsiteY158" fmla="*/ 5664869 h 6858000"/>
                <a:gd name="connsiteX159" fmla="*/ 4483304 w 7350919"/>
                <a:gd name="connsiteY159" fmla="*/ 5649009 h 6858000"/>
                <a:gd name="connsiteX160" fmla="*/ 4256990 w 7350919"/>
                <a:gd name="connsiteY160" fmla="*/ 5966192 h 6858000"/>
                <a:gd name="connsiteX161" fmla="*/ 4262134 w 7350919"/>
                <a:gd name="connsiteY161" fmla="*/ 5976907 h 6858000"/>
                <a:gd name="connsiteX162" fmla="*/ 4101828 w 7350919"/>
                <a:gd name="connsiteY162" fmla="*/ 6086635 h 6858000"/>
                <a:gd name="connsiteX163" fmla="*/ 3509040 w 7350919"/>
                <a:gd name="connsiteY163" fmla="*/ 6443252 h 6858000"/>
                <a:gd name="connsiteX164" fmla="*/ 3360735 w 7350919"/>
                <a:gd name="connsiteY164" fmla="*/ 6470255 h 6858000"/>
                <a:gd name="connsiteX165" fmla="*/ 2684793 w 7350919"/>
                <a:gd name="connsiteY165" fmla="*/ 6408962 h 6858000"/>
                <a:gd name="connsiteX166" fmla="*/ 2674078 w 7350919"/>
                <a:gd name="connsiteY166" fmla="*/ 6424820 h 6858000"/>
                <a:gd name="connsiteX167" fmla="*/ 2599497 w 7350919"/>
                <a:gd name="connsiteY167" fmla="*/ 6424820 h 6858000"/>
                <a:gd name="connsiteX168" fmla="*/ 2540775 w 7350919"/>
                <a:gd name="connsiteY168" fmla="*/ 6363527 h 6858000"/>
                <a:gd name="connsiteX169" fmla="*/ 2540775 w 7350919"/>
                <a:gd name="connsiteY169" fmla="*/ 6339524 h 6858000"/>
                <a:gd name="connsiteX170" fmla="*/ 2018710 w 7350919"/>
                <a:gd name="connsiteY170" fmla="*/ 5899755 h 6858000"/>
                <a:gd name="connsiteX171" fmla="*/ 1999851 w 7350919"/>
                <a:gd name="connsiteY171" fmla="*/ 5910470 h 6858000"/>
                <a:gd name="connsiteX172" fmla="*/ 1938557 w 7350919"/>
                <a:gd name="connsiteY172" fmla="*/ 5782741 h 6858000"/>
                <a:gd name="connsiteX173" fmla="*/ 1855833 w 7350919"/>
                <a:gd name="connsiteY173" fmla="*/ 5622863 h 6858000"/>
                <a:gd name="connsiteX174" fmla="*/ 1783824 w 7350919"/>
                <a:gd name="connsiteY174" fmla="*/ 5859893 h 6858000"/>
                <a:gd name="connsiteX175" fmla="*/ 1799683 w 7350919"/>
                <a:gd name="connsiteY175" fmla="*/ 5862893 h 6858000"/>
                <a:gd name="connsiteX176" fmla="*/ 1764964 w 7350919"/>
                <a:gd name="connsiteY176" fmla="*/ 6025342 h 6858000"/>
                <a:gd name="connsiteX177" fmla="*/ 1719530 w 7350919"/>
                <a:gd name="connsiteY177" fmla="*/ 6025342 h 6858000"/>
                <a:gd name="connsiteX178" fmla="*/ 1695955 w 7350919"/>
                <a:gd name="connsiteY178" fmla="*/ 6104638 h 6858000"/>
                <a:gd name="connsiteX179" fmla="*/ 1525791 w 7350919"/>
                <a:gd name="connsiteY179" fmla="*/ 6347239 h 6858000"/>
                <a:gd name="connsiteX180" fmla="*/ 1517647 w 7350919"/>
                <a:gd name="connsiteY180" fmla="*/ 6318950 h 6858000"/>
                <a:gd name="connsiteX181" fmla="*/ 1644949 w 7350919"/>
                <a:gd name="connsiteY181" fmla="*/ 6086207 h 6858000"/>
                <a:gd name="connsiteX182" fmla="*/ 1666380 w 7350919"/>
                <a:gd name="connsiteY182" fmla="*/ 6009054 h 6858000"/>
                <a:gd name="connsiteX183" fmla="*/ 1562653 w 7350919"/>
                <a:gd name="connsiteY183" fmla="*/ 5918614 h 6858000"/>
                <a:gd name="connsiteX184" fmla="*/ 1567797 w 7350919"/>
                <a:gd name="connsiteY184" fmla="*/ 5907899 h 6858000"/>
                <a:gd name="connsiteX185" fmla="*/ 1644949 w 7350919"/>
                <a:gd name="connsiteY185" fmla="*/ 5929330 h 6858000"/>
                <a:gd name="connsiteX186" fmla="*/ 1687383 w 7350919"/>
                <a:gd name="connsiteY186" fmla="*/ 5833318 h 6858000"/>
                <a:gd name="connsiteX187" fmla="*/ 1706242 w 7350919"/>
                <a:gd name="connsiteY187" fmla="*/ 5830746 h 6858000"/>
                <a:gd name="connsiteX188" fmla="*/ 1773108 w 7350919"/>
                <a:gd name="connsiteY188" fmla="*/ 5601432 h 6858000"/>
                <a:gd name="connsiteX189" fmla="*/ 1471785 w 7350919"/>
                <a:gd name="connsiteY189" fmla="*/ 5772025 h 6858000"/>
                <a:gd name="connsiteX190" fmla="*/ 1469213 w 7350919"/>
                <a:gd name="connsiteY190" fmla="*/ 5793456 h 6858000"/>
                <a:gd name="connsiteX191" fmla="*/ 1287905 w 7350919"/>
                <a:gd name="connsiteY191" fmla="*/ 5809744 h 6858000"/>
                <a:gd name="connsiteX192" fmla="*/ 1224039 w 7350919"/>
                <a:gd name="connsiteY192" fmla="*/ 5836747 h 6858000"/>
                <a:gd name="connsiteX193" fmla="*/ 1224039 w 7350919"/>
                <a:gd name="connsiteY193" fmla="*/ 5820031 h 6858000"/>
                <a:gd name="connsiteX194" fmla="*/ 1208180 w 7350919"/>
                <a:gd name="connsiteY194" fmla="*/ 5828175 h 6858000"/>
                <a:gd name="connsiteX195" fmla="*/ 1194893 w 7350919"/>
                <a:gd name="connsiteY195" fmla="*/ 5823031 h 6858000"/>
                <a:gd name="connsiteX196" fmla="*/ 1192321 w 7350919"/>
                <a:gd name="connsiteY196" fmla="*/ 5801600 h 6858000"/>
                <a:gd name="connsiteX197" fmla="*/ 963007 w 7350919"/>
                <a:gd name="connsiteY197" fmla="*/ 5692300 h 6858000"/>
                <a:gd name="connsiteX198" fmla="*/ 614106 w 7350919"/>
                <a:gd name="connsiteY198" fmla="*/ 6326237 h 6858000"/>
                <a:gd name="connsiteX199" fmla="*/ 615820 w 7350919"/>
                <a:gd name="connsiteY199" fmla="*/ 6410247 h 6858000"/>
                <a:gd name="connsiteX200" fmla="*/ 615820 w 7350919"/>
                <a:gd name="connsiteY200" fmla="*/ 6431250 h 6858000"/>
                <a:gd name="connsiteX201" fmla="*/ 552812 w 7350919"/>
                <a:gd name="connsiteY201" fmla="*/ 6504974 h 6858000"/>
                <a:gd name="connsiteX202" fmla="*/ 463658 w 7350919"/>
                <a:gd name="connsiteY202" fmla="*/ 6454396 h 6858000"/>
                <a:gd name="connsiteX203" fmla="*/ 475660 w 7350919"/>
                <a:gd name="connsiteY203" fmla="*/ 6417963 h 6858000"/>
                <a:gd name="connsiteX204" fmla="*/ 495377 w 7350919"/>
                <a:gd name="connsiteY204" fmla="*/ 6391817 h 6858000"/>
                <a:gd name="connsiteX205" fmla="*/ 504806 w 7350919"/>
                <a:gd name="connsiteY205" fmla="*/ 6384959 h 6858000"/>
                <a:gd name="connsiteX206" fmla="*/ 503521 w 7350919"/>
                <a:gd name="connsiteY206" fmla="*/ 6370385 h 6858000"/>
                <a:gd name="connsiteX207" fmla="*/ 508235 w 7350919"/>
                <a:gd name="connsiteY207" fmla="*/ 6344668 h 6858000"/>
                <a:gd name="connsiteX208" fmla="*/ 574672 w 7350919"/>
                <a:gd name="connsiteY208" fmla="*/ 6288947 h 6858000"/>
                <a:gd name="connsiteX209" fmla="*/ 920573 w 7350919"/>
                <a:gd name="connsiteY209" fmla="*/ 5655439 h 6858000"/>
                <a:gd name="connsiteX210" fmla="*/ 936432 w 7350919"/>
                <a:gd name="connsiteY210" fmla="*/ 5599289 h 6858000"/>
                <a:gd name="connsiteX211" fmla="*/ 950148 w 7350919"/>
                <a:gd name="connsiteY211" fmla="*/ 5604861 h 6858000"/>
                <a:gd name="connsiteX212" fmla="*/ 1048732 w 7350919"/>
                <a:gd name="connsiteY212" fmla="*/ 5429125 h 6858000"/>
                <a:gd name="connsiteX213" fmla="*/ 921001 w 7350919"/>
                <a:gd name="connsiteY213" fmla="*/ 5287679 h 6858000"/>
                <a:gd name="connsiteX214" fmla="*/ 618821 w 7350919"/>
                <a:gd name="connsiteY214" fmla="*/ 5523422 h 6858000"/>
                <a:gd name="connsiteX215" fmla="*/ 617535 w 7350919"/>
                <a:gd name="connsiteY215" fmla="*/ 5556426 h 6858000"/>
                <a:gd name="connsiteX216" fmla="*/ 617106 w 7350919"/>
                <a:gd name="connsiteY216" fmla="*/ 5580429 h 6858000"/>
                <a:gd name="connsiteX217" fmla="*/ 605533 w 7350919"/>
                <a:gd name="connsiteY217" fmla="*/ 5634436 h 6858000"/>
                <a:gd name="connsiteX218" fmla="*/ 523666 w 7350919"/>
                <a:gd name="connsiteY218" fmla="*/ 5648152 h 6858000"/>
                <a:gd name="connsiteX219" fmla="*/ 477374 w 7350919"/>
                <a:gd name="connsiteY219" fmla="*/ 5585144 h 6858000"/>
                <a:gd name="connsiteX220" fmla="*/ 1236041 w 7350919"/>
                <a:gd name="connsiteY220" fmla="*/ 5044648 h 6858000"/>
                <a:gd name="connsiteX221" fmla="*/ 1230469 w 7350919"/>
                <a:gd name="connsiteY221" fmla="*/ 4280410 h 6858000"/>
                <a:gd name="connsiteX222" fmla="*/ 961292 w 7350919"/>
                <a:gd name="connsiteY222" fmla="*/ 4146678 h 6858000"/>
                <a:gd name="connsiteX223" fmla="*/ 797986 w 7350919"/>
                <a:gd name="connsiteY223" fmla="*/ 5041219 h 6858000"/>
                <a:gd name="connsiteX224" fmla="*/ 761553 w 7350919"/>
                <a:gd name="connsiteY224" fmla="*/ 5082367 h 6858000"/>
                <a:gd name="connsiteX225" fmla="*/ 705832 w 7350919"/>
                <a:gd name="connsiteY225" fmla="*/ 5311682 h 6858000"/>
                <a:gd name="connsiteX226" fmla="*/ 626107 w 7350919"/>
                <a:gd name="connsiteY226" fmla="*/ 5301823 h 6858000"/>
                <a:gd name="connsiteX227" fmla="*/ 652682 w 7350919"/>
                <a:gd name="connsiteY227" fmla="*/ 5216098 h 6858000"/>
                <a:gd name="connsiteX228" fmla="*/ 665970 w 7350919"/>
                <a:gd name="connsiteY228" fmla="*/ 5207954 h 6858000"/>
                <a:gd name="connsiteX229" fmla="*/ 672827 w 7350919"/>
                <a:gd name="connsiteY229" fmla="*/ 5158662 h 6858000"/>
                <a:gd name="connsiteX230" fmla="*/ 713118 w 7350919"/>
                <a:gd name="connsiteY230" fmla="*/ 5087510 h 6858000"/>
                <a:gd name="connsiteX231" fmla="*/ 768411 w 7350919"/>
                <a:gd name="connsiteY231" fmla="*/ 5023217 h 6858000"/>
                <a:gd name="connsiteX232" fmla="*/ 934717 w 7350919"/>
                <a:gd name="connsiteY232" fmla="*/ 4070383 h 6858000"/>
                <a:gd name="connsiteX233" fmla="*/ 889283 w 7350919"/>
                <a:gd name="connsiteY233" fmla="*/ 3948654 h 6858000"/>
                <a:gd name="connsiteX234" fmla="*/ 899999 w 7350919"/>
                <a:gd name="connsiteY234" fmla="*/ 3880931 h 6858000"/>
                <a:gd name="connsiteX235" fmla="*/ 899999 w 7350919"/>
                <a:gd name="connsiteY235" fmla="*/ 3843212 h 6858000"/>
                <a:gd name="connsiteX236" fmla="*/ 861851 w 7350919"/>
                <a:gd name="connsiteY236" fmla="*/ 3862072 h 6858000"/>
                <a:gd name="connsiteX237" fmla="*/ 817274 w 7350919"/>
                <a:gd name="connsiteY237" fmla="*/ 3853928 h 6858000"/>
                <a:gd name="connsiteX238" fmla="*/ 833562 w 7350919"/>
                <a:gd name="connsiteY238" fmla="*/ 3757916 h 6858000"/>
                <a:gd name="connsiteX239" fmla="*/ 878996 w 7350919"/>
                <a:gd name="connsiteY239" fmla="*/ 3763488 h 6858000"/>
                <a:gd name="connsiteX240" fmla="*/ 878996 w 7350919"/>
                <a:gd name="connsiteY240" fmla="*/ 3790920 h 6858000"/>
                <a:gd name="connsiteX241" fmla="*/ 966864 w 7350919"/>
                <a:gd name="connsiteY241" fmla="*/ 3065686 h 6858000"/>
                <a:gd name="connsiteX242" fmla="*/ 924002 w 7350919"/>
                <a:gd name="connsiteY242" fmla="*/ 3063114 h 6858000"/>
                <a:gd name="connsiteX243" fmla="*/ 923573 w 7350919"/>
                <a:gd name="connsiteY243" fmla="*/ 2967103 h 6858000"/>
                <a:gd name="connsiteX244" fmla="*/ 966436 w 7350919"/>
                <a:gd name="connsiteY244" fmla="*/ 2967103 h 6858000"/>
                <a:gd name="connsiteX245" fmla="*/ 971579 w 7350919"/>
                <a:gd name="connsiteY245" fmla="*/ 2817941 h 6858000"/>
                <a:gd name="connsiteX246" fmla="*/ 982295 w 7350919"/>
                <a:gd name="connsiteY246" fmla="*/ 2809797 h 6858000"/>
                <a:gd name="connsiteX247" fmla="*/ 968579 w 7350919"/>
                <a:gd name="connsiteY247" fmla="*/ 2729216 h 6858000"/>
                <a:gd name="connsiteX248" fmla="*/ 984009 w 7350919"/>
                <a:gd name="connsiteY248" fmla="*/ 2671351 h 6858000"/>
                <a:gd name="connsiteX249" fmla="*/ 1009298 w 7350919"/>
                <a:gd name="connsiteY249" fmla="*/ 2655063 h 6858000"/>
                <a:gd name="connsiteX250" fmla="*/ 1022157 w 7350919"/>
                <a:gd name="connsiteY250" fmla="*/ 2644777 h 6858000"/>
                <a:gd name="connsiteX251" fmla="*/ 1248471 w 7350919"/>
                <a:gd name="connsiteY251" fmla="*/ 2532905 h 6858000"/>
                <a:gd name="connsiteX252" fmla="*/ 1173890 w 7350919"/>
                <a:gd name="connsiteY252" fmla="*/ 1688943 h 6858000"/>
                <a:gd name="connsiteX253" fmla="*/ 1112168 w 7350919"/>
                <a:gd name="connsiteY253" fmla="*/ 1544067 h 6858000"/>
                <a:gd name="connsiteX254" fmla="*/ 859279 w 7350919"/>
                <a:gd name="connsiteY254" fmla="*/ 1208025 h 6858000"/>
                <a:gd name="connsiteX255" fmla="*/ 826275 w 7350919"/>
                <a:gd name="connsiteY255" fmla="*/ 1171592 h 6858000"/>
                <a:gd name="connsiteX256" fmla="*/ 900856 w 7350919"/>
                <a:gd name="connsiteY256" fmla="*/ 1140731 h 6858000"/>
                <a:gd name="connsiteX257" fmla="*/ 915429 w 7350919"/>
                <a:gd name="connsiteY257" fmla="*/ 1130873 h 6858000"/>
                <a:gd name="connsiteX258" fmla="*/ 423796 w 7350919"/>
                <a:gd name="connsiteY258" fmla="*/ 846695 h 6858000"/>
                <a:gd name="connsiteX259" fmla="*/ 1877692 w 7350919"/>
                <a:gd name="connsiteY259" fmla="*/ 916560 h 6858000"/>
                <a:gd name="connsiteX260" fmla="*/ 1047874 w 7350919"/>
                <a:gd name="connsiteY260" fmla="*/ 1157448 h 6858000"/>
                <a:gd name="connsiteX261" fmla="*/ 1061162 w 7350919"/>
                <a:gd name="connsiteY261" fmla="*/ 1199882 h 6858000"/>
                <a:gd name="connsiteX262" fmla="*/ 1039731 w 7350919"/>
                <a:gd name="connsiteY262" fmla="*/ 1215741 h 6858000"/>
                <a:gd name="connsiteX263" fmla="*/ 1173033 w 7350919"/>
                <a:gd name="connsiteY263" fmla="*/ 1511063 h 6858000"/>
                <a:gd name="connsiteX264" fmla="*/ 1365057 w 7350919"/>
                <a:gd name="connsiteY264" fmla="*/ 1567213 h 6858000"/>
                <a:gd name="connsiteX265" fmla="*/ 1388631 w 7350919"/>
                <a:gd name="connsiteY265" fmla="*/ 1564642 h 6858000"/>
                <a:gd name="connsiteX266" fmla="*/ 1415206 w 7350919"/>
                <a:gd name="connsiteY266" fmla="*/ 1484917 h 6858000"/>
                <a:gd name="connsiteX267" fmla="*/ 1441781 w 7350919"/>
                <a:gd name="connsiteY267" fmla="*/ 1490061 h 6858000"/>
                <a:gd name="connsiteX268" fmla="*/ 1439209 w 7350919"/>
                <a:gd name="connsiteY268" fmla="*/ 1697944 h 6858000"/>
                <a:gd name="connsiteX269" fmla="*/ 1420350 w 7350919"/>
                <a:gd name="connsiteY269" fmla="*/ 1689800 h 6858000"/>
                <a:gd name="connsiteX270" fmla="*/ 1391203 w 7350919"/>
                <a:gd name="connsiteY270" fmla="*/ 1623363 h 6858000"/>
                <a:gd name="connsiteX271" fmla="*/ 1364628 w 7350919"/>
                <a:gd name="connsiteY271" fmla="*/ 1625935 h 6858000"/>
                <a:gd name="connsiteX272" fmla="*/ 1337625 w 7350919"/>
                <a:gd name="connsiteY272" fmla="*/ 1685514 h 6858000"/>
                <a:gd name="connsiteX273" fmla="*/ 1335053 w 7350919"/>
                <a:gd name="connsiteY273" fmla="*/ 1801671 h 6858000"/>
                <a:gd name="connsiteX274" fmla="*/ 1316622 w 7350919"/>
                <a:gd name="connsiteY274" fmla="*/ 1812387 h 6858000"/>
                <a:gd name="connsiteX275" fmla="*/ 1496645 w 7350919"/>
                <a:gd name="connsiteY275" fmla="*/ 2250442 h 6858000"/>
                <a:gd name="connsiteX276" fmla="*/ 1420350 w 7350919"/>
                <a:gd name="connsiteY276" fmla="*/ 2286875 h 6858000"/>
                <a:gd name="connsiteX277" fmla="*/ 1319194 w 7350919"/>
                <a:gd name="connsiteY277" fmla="*/ 2045130 h 6858000"/>
                <a:gd name="connsiteX278" fmla="*/ 1313622 w 7350919"/>
                <a:gd name="connsiteY278" fmla="*/ 2526047 h 6858000"/>
                <a:gd name="connsiteX279" fmla="*/ 1483786 w 7350919"/>
                <a:gd name="connsiteY279" fmla="*/ 2518332 h 6858000"/>
                <a:gd name="connsiteX280" fmla="*/ 1582370 w 7350919"/>
                <a:gd name="connsiteY280" fmla="*/ 2235440 h 6858000"/>
                <a:gd name="connsiteX281" fmla="*/ 1718673 w 7350919"/>
                <a:gd name="connsiteY281" fmla="*/ 2251727 h 6858000"/>
                <a:gd name="connsiteX282" fmla="*/ 1763678 w 7350919"/>
                <a:gd name="connsiteY282" fmla="*/ 2193006 h 6858000"/>
                <a:gd name="connsiteX283" fmla="*/ 1809541 w 7350919"/>
                <a:gd name="connsiteY283" fmla="*/ 2270587 h 6858000"/>
                <a:gd name="connsiteX284" fmla="*/ 1897409 w 7350919"/>
                <a:gd name="connsiteY284" fmla="*/ 2273159 h 6858000"/>
                <a:gd name="connsiteX285" fmla="*/ 1916269 w 7350919"/>
                <a:gd name="connsiteY285" fmla="*/ 2235011 h 6858000"/>
                <a:gd name="connsiteX286" fmla="*/ 1899124 w 7350919"/>
                <a:gd name="connsiteY286" fmla="*/ 2187434 h 6858000"/>
                <a:gd name="connsiteX287" fmla="*/ 1999422 w 7350919"/>
                <a:gd name="connsiteY287" fmla="*/ 2169860 h 6858000"/>
                <a:gd name="connsiteX288" fmla="*/ 1960846 w 7350919"/>
                <a:gd name="connsiteY288" fmla="*/ 2249156 h 6858000"/>
                <a:gd name="connsiteX289" fmla="*/ 2033712 w 7350919"/>
                <a:gd name="connsiteY289" fmla="*/ 2252156 h 6858000"/>
                <a:gd name="connsiteX290" fmla="*/ 2073574 w 7350919"/>
                <a:gd name="connsiteY290" fmla="*/ 2200292 h 6858000"/>
                <a:gd name="connsiteX291" fmla="*/ 2131439 w 7350919"/>
                <a:gd name="connsiteY291" fmla="*/ 1972692 h 6858000"/>
                <a:gd name="connsiteX292" fmla="*/ 2144297 w 7350919"/>
                <a:gd name="connsiteY292" fmla="*/ 1921257 h 6858000"/>
                <a:gd name="connsiteX293" fmla="*/ 2166157 w 7350919"/>
                <a:gd name="connsiteY293" fmla="*/ 1894254 h 6858000"/>
                <a:gd name="connsiteX294" fmla="*/ 2274599 w 7350919"/>
                <a:gd name="connsiteY294" fmla="*/ 1836818 h 6858000"/>
                <a:gd name="connsiteX295" fmla="*/ 2304603 w 7350919"/>
                <a:gd name="connsiteY295" fmla="*/ 1812387 h 6858000"/>
                <a:gd name="connsiteX296" fmla="*/ 3040124 w 7350919"/>
                <a:gd name="connsiteY296" fmla="*/ 1766524 h 6858000"/>
                <a:gd name="connsiteX297" fmla="*/ 3200858 w 7350919"/>
                <a:gd name="connsiteY297" fmla="*/ 1803814 h 6858000"/>
                <a:gd name="connsiteX298" fmla="*/ 3475178 w 7350919"/>
                <a:gd name="connsiteY298" fmla="*/ 1901969 h 6858000"/>
                <a:gd name="connsiteX299" fmla="*/ 3618339 w 7350919"/>
                <a:gd name="connsiteY299" fmla="*/ 1996267 h 6858000"/>
                <a:gd name="connsiteX300" fmla="*/ 3674060 w 7350919"/>
                <a:gd name="connsiteY300" fmla="*/ 2172432 h 6858000"/>
                <a:gd name="connsiteX301" fmla="*/ 3660773 w 7350919"/>
                <a:gd name="connsiteY301" fmla="*/ 2332309 h 6858000"/>
                <a:gd name="connsiteX302" fmla="*/ 3642342 w 7350919"/>
                <a:gd name="connsiteY302" fmla="*/ 2329737 h 6858000"/>
                <a:gd name="connsiteX303" fmla="*/ 3626483 w 7350919"/>
                <a:gd name="connsiteY303" fmla="*/ 2406890 h 6858000"/>
                <a:gd name="connsiteX304" fmla="*/ 3637198 w 7350919"/>
                <a:gd name="connsiteY304" fmla="*/ 2420177 h 6858000"/>
                <a:gd name="connsiteX305" fmla="*/ 3615767 w 7350919"/>
                <a:gd name="connsiteY305" fmla="*/ 2529476 h 6858000"/>
                <a:gd name="connsiteX306" fmla="*/ 3668488 w 7350919"/>
                <a:gd name="connsiteY306" fmla="*/ 2545764 h 6858000"/>
                <a:gd name="connsiteX307" fmla="*/ 3639770 w 7350919"/>
                <a:gd name="connsiteY307" fmla="*/ 2649491 h 6858000"/>
                <a:gd name="connsiteX308" fmla="*/ 3596908 w 7350919"/>
                <a:gd name="connsiteY308" fmla="*/ 2638776 h 6858000"/>
                <a:gd name="connsiteX309" fmla="*/ 3546330 w 7350919"/>
                <a:gd name="connsiteY309" fmla="*/ 2931527 h 6858000"/>
                <a:gd name="connsiteX310" fmla="*/ 3555331 w 7350919"/>
                <a:gd name="connsiteY310" fmla="*/ 2958530 h 6858000"/>
                <a:gd name="connsiteX311" fmla="*/ 3541186 w 7350919"/>
                <a:gd name="connsiteY311" fmla="*/ 2982962 h 6858000"/>
                <a:gd name="connsiteX312" fmla="*/ 3546330 w 7350919"/>
                <a:gd name="connsiteY312" fmla="*/ 3028396 h 6858000"/>
                <a:gd name="connsiteX313" fmla="*/ 3530471 w 7350919"/>
                <a:gd name="connsiteY313" fmla="*/ 3052828 h 6858000"/>
                <a:gd name="connsiteX314" fmla="*/ 3512897 w 7350919"/>
                <a:gd name="connsiteY314" fmla="*/ 3112406 h 6858000"/>
                <a:gd name="connsiteX315" fmla="*/ 3501753 w 7350919"/>
                <a:gd name="connsiteY315" fmla="*/ 3143696 h 6858000"/>
                <a:gd name="connsiteX316" fmla="*/ 3484179 w 7350919"/>
                <a:gd name="connsiteY316" fmla="*/ 3143696 h 6858000"/>
                <a:gd name="connsiteX317" fmla="*/ 2920537 w 7350919"/>
                <a:gd name="connsiteY317" fmla="*/ 3193845 h 6858000"/>
                <a:gd name="connsiteX318" fmla="*/ 2544633 w 7350919"/>
                <a:gd name="connsiteY318" fmla="*/ 3113692 h 6858000"/>
                <a:gd name="connsiteX319" fmla="*/ 2515058 w 7350919"/>
                <a:gd name="connsiteY319" fmla="*/ 3848356 h 6858000"/>
                <a:gd name="connsiteX320" fmla="*/ 2653933 w 7350919"/>
                <a:gd name="connsiteY320" fmla="*/ 3774203 h 6858000"/>
                <a:gd name="connsiteX321" fmla="*/ 3042695 w 7350919"/>
                <a:gd name="connsiteY321" fmla="*/ 3500312 h 6858000"/>
                <a:gd name="connsiteX322" fmla="*/ 3034552 w 7350919"/>
                <a:gd name="connsiteY322" fmla="*/ 3468165 h 6858000"/>
                <a:gd name="connsiteX323" fmla="*/ 3139136 w 7350919"/>
                <a:gd name="connsiteY323" fmla="*/ 3443733 h 6858000"/>
                <a:gd name="connsiteX324" fmla="*/ 3148137 w 7350919"/>
                <a:gd name="connsiteY324" fmla="*/ 3439019 h 6858000"/>
                <a:gd name="connsiteX325" fmla="*/ 3207287 w 7350919"/>
                <a:gd name="connsiteY325" fmla="*/ 3395728 h 6858000"/>
                <a:gd name="connsiteX326" fmla="*/ 3315301 w 7350919"/>
                <a:gd name="connsiteY326" fmla="*/ 3406443 h 6858000"/>
                <a:gd name="connsiteX327" fmla="*/ 3966811 w 7350919"/>
                <a:gd name="connsiteY327" fmla="*/ 3448877 h 6858000"/>
                <a:gd name="connsiteX328" fmla="*/ 4095827 w 7350919"/>
                <a:gd name="connsiteY328" fmla="*/ 3508027 h 6858000"/>
                <a:gd name="connsiteX329" fmla="*/ 4590460 w 7350919"/>
                <a:gd name="connsiteY329" fmla="*/ 3914792 h 6858000"/>
                <a:gd name="connsiteX330" fmla="*/ 4679615 w 7350919"/>
                <a:gd name="connsiteY330" fmla="*/ 3955083 h 6858000"/>
                <a:gd name="connsiteX331" fmla="*/ 4683044 w 7350919"/>
                <a:gd name="connsiteY331" fmla="*/ 3992802 h 6858000"/>
                <a:gd name="connsiteX332" fmla="*/ 4684758 w 7350919"/>
                <a:gd name="connsiteY332" fmla="*/ 4022806 h 6858000"/>
                <a:gd name="connsiteX333" fmla="*/ 4665899 w 7350919"/>
                <a:gd name="connsiteY333" fmla="*/ 4039094 h 6858000"/>
                <a:gd name="connsiteX334" fmla="*/ 4838634 w 7350919"/>
                <a:gd name="connsiteY334" fmla="*/ 4661886 h 6858000"/>
                <a:gd name="connsiteX335" fmla="*/ 4862637 w 7350919"/>
                <a:gd name="connsiteY335" fmla="*/ 4661886 h 6858000"/>
                <a:gd name="connsiteX336" fmla="*/ 4825347 w 7350919"/>
                <a:gd name="connsiteY336" fmla="*/ 4817048 h 6858000"/>
                <a:gd name="connsiteX337" fmla="*/ 4702760 w 7350919"/>
                <a:gd name="connsiteY337" fmla="*/ 5234958 h 6858000"/>
                <a:gd name="connsiteX338" fmla="*/ 4962936 w 7350919"/>
                <a:gd name="connsiteY338" fmla="*/ 5102084 h 6858000"/>
                <a:gd name="connsiteX339" fmla="*/ 4963793 w 7350919"/>
                <a:gd name="connsiteY339" fmla="*/ 5069937 h 6858000"/>
                <a:gd name="connsiteX340" fmla="*/ 4998940 w 7350919"/>
                <a:gd name="connsiteY340" fmla="*/ 5093511 h 6858000"/>
                <a:gd name="connsiteX341" fmla="*/ 5128814 w 7350919"/>
                <a:gd name="connsiteY341" fmla="*/ 5053649 h 6858000"/>
                <a:gd name="connsiteX342" fmla="*/ 5144673 w 7350919"/>
                <a:gd name="connsiteY342" fmla="*/ 4660172 h 6858000"/>
                <a:gd name="connsiteX343" fmla="*/ 5104810 w 7350919"/>
                <a:gd name="connsiteY343" fmla="*/ 4498580 h 6858000"/>
                <a:gd name="connsiteX344" fmla="*/ 4991225 w 7350919"/>
                <a:gd name="connsiteY344" fmla="*/ 4444573 h 6858000"/>
                <a:gd name="connsiteX345" fmla="*/ 5090666 w 7350919"/>
                <a:gd name="connsiteY345" fmla="*/ 4457003 h 6858000"/>
                <a:gd name="connsiteX346" fmla="*/ 5163532 w 7350919"/>
                <a:gd name="connsiteY346" fmla="*/ 4430000 h 6858000"/>
                <a:gd name="connsiteX347" fmla="*/ 5174248 w 7350919"/>
                <a:gd name="connsiteY347" fmla="*/ 3985087 h 6858000"/>
                <a:gd name="connsiteX348" fmla="*/ 5115526 w 7350919"/>
                <a:gd name="connsiteY348" fmla="*/ 3982515 h 6858000"/>
                <a:gd name="connsiteX349" fmla="*/ 5032802 w 7350919"/>
                <a:gd name="connsiteY349" fmla="*/ 4045095 h 6858000"/>
                <a:gd name="connsiteX350" fmla="*/ 5015657 w 7350919"/>
                <a:gd name="connsiteY350" fmla="*/ 4001803 h 6858000"/>
                <a:gd name="connsiteX351" fmla="*/ 4976652 w 7350919"/>
                <a:gd name="connsiteY351" fmla="*/ 3984658 h 6858000"/>
                <a:gd name="connsiteX352" fmla="*/ 4978795 w 7350919"/>
                <a:gd name="connsiteY352" fmla="*/ 3931937 h 6858000"/>
                <a:gd name="connsiteX353" fmla="*/ 4969365 w 7350919"/>
                <a:gd name="connsiteY353" fmla="*/ 3858643 h 6858000"/>
                <a:gd name="connsiteX354" fmla="*/ 4827919 w 7350919"/>
                <a:gd name="connsiteY354" fmla="*/ 3598896 h 6858000"/>
                <a:gd name="connsiteX355" fmla="*/ 4521452 w 7350919"/>
                <a:gd name="connsiteY355" fmla="*/ 3441590 h 6858000"/>
                <a:gd name="connsiteX356" fmla="*/ 4451586 w 7350919"/>
                <a:gd name="connsiteY356" fmla="*/ 3454878 h 6858000"/>
                <a:gd name="connsiteX357" fmla="*/ 4494449 w 7350919"/>
                <a:gd name="connsiteY357" fmla="*/ 3473737 h 6858000"/>
                <a:gd name="connsiteX358" fmla="*/ 4324284 w 7350919"/>
                <a:gd name="connsiteY358" fmla="*/ 3428732 h 6858000"/>
                <a:gd name="connsiteX359" fmla="*/ 4288280 w 7350919"/>
                <a:gd name="connsiteY359" fmla="*/ 3444591 h 6858000"/>
                <a:gd name="connsiteX360" fmla="*/ 4159692 w 7350919"/>
                <a:gd name="connsiteY360" fmla="*/ 3410301 h 6858000"/>
                <a:gd name="connsiteX361" fmla="*/ 4169122 w 7350919"/>
                <a:gd name="connsiteY361" fmla="*/ 3406443 h 6858000"/>
                <a:gd name="connsiteX362" fmla="*/ 4151120 w 7350919"/>
                <a:gd name="connsiteY362" fmla="*/ 3390584 h 6858000"/>
                <a:gd name="connsiteX363" fmla="*/ 4227844 w 7350919"/>
                <a:gd name="connsiteY363" fmla="*/ 3175414 h 6858000"/>
                <a:gd name="connsiteX364" fmla="*/ 3975384 w 7350919"/>
                <a:gd name="connsiteY364" fmla="*/ 3116693 h 6858000"/>
                <a:gd name="connsiteX365" fmla="*/ 3873799 w 7350919"/>
                <a:gd name="connsiteY365" fmla="*/ 2980390 h 6858000"/>
                <a:gd name="connsiteX366" fmla="*/ 3855368 w 7350919"/>
                <a:gd name="connsiteY366" fmla="*/ 2916953 h 6858000"/>
                <a:gd name="connsiteX367" fmla="*/ 3836509 w 7350919"/>
                <a:gd name="connsiteY367" fmla="*/ 2898094 h 6858000"/>
                <a:gd name="connsiteX368" fmla="*/ 3836509 w 7350919"/>
                <a:gd name="connsiteY368" fmla="*/ 2850088 h 6858000"/>
                <a:gd name="connsiteX369" fmla="*/ 3849796 w 7350919"/>
                <a:gd name="connsiteY369" fmla="*/ 2847516 h 6858000"/>
                <a:gd name="connsiteX370" fmla="*/ 3844653 w 7350919"/>
                <a:gd name="connsiteY370" fmla="*/ 2421463 h 6858000"/>
                <a:gd name="connsiteX371" fmla="*/ 3793646 w 7350919"/>
                <a:gd name="connsiteY371" fmla="*/ 2416320 h 6858000"/>
                <a:gd name="connsiteX372" fmla="*/ 3801790 w 7350919"/>
                <a:gd name="connsiteY372" fmla="*/ 2307020 h 6858000"/>
                <a:gd name="connsiteX373" fmla="*/ 3844653 w 7350919"/>
                <a:gd name="connsiteY373" fmla="*/ 2310020 h 6858000"/>
                <a:gd name="connsiteX374" fmla="*/ 3847225 w 7350919"/>
                <a:gd name="connsiteY374" fmla="*/ 2192577 h 6858000"/>
                <a:gd name="connsiteX375" fmla="*/ 3860512 w 7350919"/>
                <a:gd name="connsiteY375" fmla="*/ 2192577 h 6858000"/>
                <a:gd name="connsiteX376" fmla="*/ 3860512 w 7350919"/>
                <a:gd name="connsiteY376" fmla="*/ 2123569 h 6858000"/>
                <a:gd name="connsiteX377" fmla="*/ 3836509 w 7350919"/>
                <a:gd name="connsiteY377" fmla="*/ 2112853 h 6858000"/>
                <a:gd name="connsiteX378" fmla="*/ 3839081 w 7350919"/>
                <a:gd name="connsiteY378" fmla="*/ 2062275 h 6858000"/>
                <a:gd name="connsiteX379" fmla="*/ 3857512 w 7350919"/>
                <a:gd name="connsiteY379" fmla="*/ 2059703 h 6858000"/>
                <a:gd name="connsiteX380" fmla="*/ 3860083 w 7350919"/>
                <a:gd name="connsiteY380" fmla="*/ 2024985 h 6858000"/>
                <a:gd name="connsiteX381" fmla="*/ 3878514 w 7350919"/>
                <a:gd name="connsiteY381" fmla="*/ 2027557 h 6858000"/>
                <a:gd name="connsiteX382" fmla="*/ 5226968 w 7350919"/>
                <a:gd name="connsiteY382" fmla="*/ 2178861 h 6858000"/>
                <a:gd name="connsiteX383" fmla="*/ 5224397 w 7350919"/>
                <a:gd name="connsiteY383" fmla="*/ 2228153 h 6858000"/>
                <a:gd name="connsiteX384" fmla="*/ 5221825 w 7350919"/>
                <a:gd name="connsiteY384" fmla="*/ 2352883 h 6858000"/>
                <a:gd name="connsiteX385" fmla="*/ 5243256 w 7350919"/>
                <a:gd name="connsiteY385" fmla="*/ 2374314 h 6858000"/>
                <a:gd name="connsiteX386" fmla="*/ 5336268 w 7350919"/>
                <a:gd name="connsiteY386" fmla="*/ 2371742 h 6858000"/>
                <a:gd name="connsiteX387" fmla="*/ 5338840 w 7350919"/>
                <a:gd name="connsiteY387" fmla="*/ 2337024 h 6858000"/>
                <a:gd name="connsiteX388" fmla="*/ 5295548 w 7350919"/>
                <a:gd name="connsiteY388" fmla="*/ 2297162 h 6858000"/>
                <a:gd name="connsiteX389" fmla="*/ 5343555 w 7350919"/>
                <a:gd name="connsiteY389" fmla="*/ 2304877 h 6858000"/>
                <a:gd name="connsiteX390" fmla="*/ 5388132 w 7350919"/>
                <a:gd name="connsiteY390" fmla="*/ 2311306 h 6858000"/>
                <a:gd name="connsiteX391" fmla="*/ 5386846 w 7350919"/>
                <a:gd name="connsiteY391" fmla="*/ 2326737 h 6858000"/>
                <a:gd name="connsiteX392" fmla="*/ 5383846 w 7350919"/>
                <a:gd name="connsiteY392" fmla="*/ 2364027 h 6858000"/>
                <a:gd name="connsiteX393" fmla="*/ 5378702 w 7350919"/>
                <a:gd name="connsiteY393" fmla="*/ 2387602 h 6858000"/>
                <a:gd name="connsiteX394" fmla="*/ 5389417 w 7350919"/>
                <a:gd name="connsiteY394" fmla="*/ 2430893 h 6858000"/>
                <a:gd name="connsiteX395" fmla="*/ 5471285 w 7350919"/>
                <a:gd name="connsiteY395" fmla="*/ 2430893 h 6858000"/>
                <a:gd name="connsiteX396" fmla="*/ 5559582 w 7350919"/>
                <a:gd name="connsiteY396" fmla="*/ 2380315 h 6858000"/>
                <a:gd name="connsiteX397" fmla="*/ 5562154 w 7350919"/>
                <a:gd name="connsiteY397" fmla="*/ 2422749 h 6858000"/>
                <a:gd name="connsiteX398" fmla="*/ 5713029 w 7350919"/>
                <a:gd name="connsiteY398" fmla="*/ 2429178 h 6858000"/>
                <a:gd name="connsiteX399" fmla="*/ 5764893 w 7350919"/>
                <a:gd name="connsiteY399" fmla="*/ 2587770 h 6858000"/>
                <a:gd name="connsiteX400" fmla="*/ 5743462 w 7350919"/>
                <a:gd name="connsiteY400" fmla="*/ 2806368 h 6858000"/>
                <a:gd name="connsiteX401" fmla="*/ 5843331 w 7350919"/>
                <a:gd name="connsiteY401" fmla="*/ 2838086 h 6858000"/>
                <a:gd name="connsiteX402" fmla="*/ 5854904 w 7350919"/>
                <a:gd name="connsiteY402" fmla="*/ 2822227 h 6858000"/>
                <a:gd name="connsiteX403" fmla="*/ 5874192 w 7350919"/>
                <a:gd name="connsiteY403" fmla="*/ 2828228 h 6858000"/>
                <a:gd name="connsiteX404" fmla="*/ 5871621 w 7350919"/>
                <a:gd name="connsiteY404" fmla="*/ 2647348 h 6858000"/>
                <a:gd name="connsiteX405" fmla="*/ 5804755 w 7350919"/>
                <a:gd name="connsiteY405" fmla="*/ 2644777 h 6858000"/>
                <a:gd name="connsiteX406" fmla="*/ 5786324 w 7350919"/>
                <a:gd name="connsiteY406" fmla="*/ 2028842 h 6858000"/>
                <a:gd name="connsiteX407" fmla="*/ 5735747 w 7350919"/>
                <a:gd name="connsiteY407" fmla="*/ 1951690 h 6858000"/>
                <a:gd name="connsiteX408" fmla="*/ 5778609 w 7350919"/>
                <a:gd name="connsiteY408" fmla="*/ 1809815 h 6858000"/>
                <a:gd name="connsiteX409" fmla="*/ 5749462 w 7350919"/>
                <a:gd name="connsiteY409" fmla="*/ 886128 h 6858000"/>
                <a:gd name="connsiteX410" fmla="*/ 5736175 w 7350919"/>
                <a:gd name="connsiteY410" fmla="*/ 883556 h 6858000"/>
                <a:gd name="connsiteX411" fmla="*/ 5730603 w 7350919"/>
                <a:gd name="connsiteY411" fmla="*/ 747682 h 6858000"/>
                <a:gd name="connsiteX412" fmla="*/ 5711744 w 7350919"/>
                <a:gd name="connsiteY412" fmla="*/ 745110 h 6858000"/>
                <a:gd name="connsiteX413" fmla="*/ 5695456 w 7350919"/>
                <a:gd name="connsiteY413" fmla="*/ 521368 h 6858000"/>
                <a:gd name="connsiteX414" fmla="*/ 4792772 w 7350919"/>
                <a:gd name="connsiteY414" fmla="*/ 486221 h 6858000"/>
                <a:gd name="connsiteX415" fmla="*/ 4758053 w 7350919"/>
                <a:gd name="connsiteY415" fmla="*/ 452360 h 6858000"/>
                <a:gd name="connsiteX416" fmla="*/ 4785485 w 7350919"/>
                <a:gd name="connsiteY416" fmla="*/ 402210 h 6858000"/>
                <a:gd name="connsiteX417" fmla="*/ 5607159 w 7350919"/>
                <a:gd name="connsiteY417" fmla="*/ 185755 h 6858000"/>
                <a:gd name="connsiteX418" fmla="*/ 5658166 w 7350919"/>
                <a:gd name="connsiteY418" fmla="*/ 57596 h 6858000"/>
                <a:gd name="connsiteX419" fmla="*/ 5653879 w 7350919"/>
                <a:gd name="connsiteY419" fmla="*/ 1446 h 6858000"/>
                <a:gd name="connsiteX420" fmla="*/ 2190160 w 7350919"/>
                <a:gd name="connsiteY420" fmla="*/ 1964549 h 6858000"/>
                <a:gd name="connsiteX421" fmla="*/ 2166157 w 7350919"/>
                <a:gd name="connsiteY421" fmla="*/ 1973121 h 6858000"/>
                <a:gd name="connsiteX422" fmla="*/ 2158013 w 7350919"/>
                <a:gd name="connsiteY422" fmla="*/ 2006982 h 6858000"/>
                <a:gd name="connsiteX423" fmla="*/ 2193589 w 7350919"/>
                <a:gd name="connsiteY423" fmla="*/ 2039129 h 6858000"/>
                <a:gd name="connsiteX424" fmla="*/ 2219307 w 7350919"/>
                <a:gd name="connsiteY424" fmla="*/ 2060132 h 6858000"/>
                <a:gd name="connsiteX425" fmla="*/ 2241166 w 7350919"/>
                <a:gd name="connsiteY425" fmla="*/ 1972264 h 6858000"/>
                <a:gd name="connsiteX426" fmla="*/ 2211592 w 7350919"/>
                <a:gd name="connsiteY426" fmla="*/ 1939260 h 6858000"/>
                <a:gd name="connsiteX427" fmla="*/ 2190160 w 7350919"/>
                <a:gd name="connsiteY427" fmla="*/ 1964549 h 6858000"/>
                <a:gd name="connsiteX428" fmla="*/ 5971062 w 7350919"/>
                <a:gd name="connsiteY428" fmla="*/ 2076848 h 6858000"/>
                <a:gd name="connsiteX429" fmla="*/ 5965918 w 7350919"/>
                <a:gd name="connsiteY429" fmla="*/ 2116711 h 6858000"/>
                <a:gd name="connsiteX430" fmla="*/ 5947059 w 7350919"/>
                <a:gd name="connsiteY430" fmla="*/ 2129998 h 6858000"/>
                <a:gd name="connsiteX431" fmla="*/ 5953488 w 7350919"/>
                <a:gd name="connsiteY431" fmla="*/ 2778508 h 6858000"/>
                <a:gd name="connsiteX432" fmla="*/ 5989921 w 7350919"/>
                <a:gd name="connsiteY432" fmla="*/ 2726215 h 6858000"/>
                <a:gd name="connsiteX433" fmla="*/ 6010495 w 7350919"/>
                <a:gd name="connsiteY433" fmla="*/ 2742075 h 6858000"/>
                <a:gd name="connsiteX434" fmla="*/ 5997636 w 7350919"/>
                <a:gd name="connsiteY434" fmla="*/ 2915668 h 6858000"/>
                <a:gd name="connsiteX435" fmla="*/ 6010924 w 7350919"/>
                <a:gd name="connsiteY435" fmla="*/ 2931527 h 6858000"/>
                <a:gd name="connsiteX436" fmla="*/ 6008352 w 7350919"/>
                <a:gd name="connsiteY436" fmla="*/ 3014251 h 6858000"/>
                <a:gd name="connsiteX437" fmla="*/ 5987349 w 7350919"/>
                <a:gd name="connsiteY437" fmla="*/ 3019395 h 6858000"/>
                <a:gd name="connsiteX438" fmla="*/ 5976634 w 7350919"/>
                <a:gd name="connsiteY438" fmla="*/ 3060543 h 6858000"/>
                <a:gd name="connsiteX439" fmla="*/ 5979205 w 7350919"/>
                <a:gd name="connsiteY439" fmla="*/ 3088832 h 6858000"/>
                <a:gd name="connsiteX440" fmla="*/ 6125795 w 7350919"/>
                <a:gd name="connsiteY440" fmla="*/ 3117978 h 6858000"/>
                <a:gd name="connsiteX441" fmla="*/ 6130939 w 7350919"/>
                <a:gd name="connsiteY441" fmla="*/ 3243566 h 6858000"/>
                <a:gd name="connsiteX442" fmla="*/ 6080361 w 7350919"/>
                <a:gd name="connsiteY442" fmla="*/ 3307431 h 6858000"/>
                <a:gd name="connsiteX443" fmla="*/ 6075217 w 7350919"/>
                <a:gd name="connsiteY443" fmla="*/ 3328433 h 6858000"/>
                <a:gd name="connsiteX444" fmla="*/ 5960775 w 7350919"/>
                <a:gd name="connsiteY444" fmla="*/ 3347293 h 6858000"/>
                <a:gd name="connsiteX445" fmla="*/ 5958203 w 7350919"/>
                <a:gd name="connsiteY445" fmla="*/ 3514885 h 6858000"/>
                <a:gd name="connsiteX446" fmla="*/ 5990350 w 7350919"/>
                <a:gd name="connsiteY446" fmla="*/ 3643473 h 6858000"/>
                <a:gd name="connsiteX447" fmla="*/ 5968919 w 7350919"/>
                <a:gd name="connsiteY447" fmla="*/ 3762202 h 6858000"/>
                <a:gd name="connsiteX448" fmla="*/ 5965061 w 7350919"/>
                <a:gd name="connsiteY448" fmla="*/ 3962370 h 6858000"/>
                <a:gd name="connsiteX449" fmla="*/ 5950059 w 7350919"/>
                <a:gd name="connsiteY449" fmla="*/ 4857339 h 6858000"/>
                <a:gd name="connsiteX450" fmla="*/ 6263813 w 7350919"/>
                <a:gd name="connsiteY450" fmla="*/ 4436429 h 6858000"/>
                <a:gd name="connsiteX451" fmla="*/ 6309247 w 7350919"/>
                <a:gd name="connsiteY451" fmla="*/ 4399139 h 6858000"/>
                <a:gd name="connsiteX452" fmla="*/ 6376113 w 7350919"/>
                <a:gd name="connsiteY452" fmla="*/ 4374707 h 6858000"/>
                <a:gd name="connsiteX453" fmla="*/ 6418975 w 7350919"/>
                <a:gd name="connsiteY453" fmla="*/ 4362277 h 6858000"/>
                <a:gd name="connsiteX454" fmla="*/ 6432262 w 7350919"/>
                <a:gd name="connsiteY454" fmla="*/ 3656332 h 6858000"/>
                <a:gd name="connsiteX455" fmla="*/ 6426261 w 7350919"/>
                <a:gd name="connsiteY455" fmla="*/ 3629757 h 6858000"/>
                <a:gd name="connsiteX456" fmla="*/ 6426690 w 7350919"/>
                <a:gd name="connsiteY456" fmla="*/ 3536317 h 6858000"/>
                <a:gd name="connsiteX457" fmla="*/ 6391971 w 7350919"/>
                <a:gd name="connsiteY457" fmla="*/ 3525601 h 6858000"/>
                <a:gd name="connsiteX458" fmla="*/ 6455837 w 7350919"/>
                <a:gd name="connsiteY458" fmla="*/ 3368296 h 6858000"/>
                <a:gd name="connsiteX459" fmla="*/ 6484983 w 7350919"/>
                <a:gd name="connsiteY459" fmla="*/ 2310449 h 6858000"/>
                <a:gd name="connsiteX460" fmla="*/ 6471696 w 7350919"/>
                <a:gd name="connsiteY460" fmla="*/ 2305306 h 6858000"/>
                <a:gd name="connsiteX461" fmla="*/ 6415546 w 7350919"/>
                <a:gd name="connsiteY461" fmla="*/ 2310449 h 6858000"/>
                <a:gd name="connsiteX462" fmla="*/ 6415546 w 7350919"/>
                <a:gd name="connsiteY462" fmla="*/ 2289446 h 6858000"/>
                <a:gd name="connsiteX463" fmla="*/ 6447264 w 7350919"/>
                <a:gd name="connsiteY463" fmla="*/ 2230725 h 6858000"/>
                <a:gd name="connsiteX464" fmla="*/ 6423261 w 7350919"/>
                <a:gd name="connsiteY464" fmla="*/ 2222581 h 6858000"/>
                <a:gd name="connsiteX465" fmla="*/ 6425833 w 7350919"/>
                <a:gd name="connsiteY465" fmla="*/ 2204150 h 6858000"/>
                <a:gd name="connsiteX466" fmla="*/ 6399258 w 7350919"/>
                <a:gd name="connsiteY466" fmla="*/ 2166860 h 6858000"/>
                <a:gd name="connsiteX467" fmla="*/ 6404402 w 7350919"/>
                <a:gd name="connsiteY467" fmla="*/ 2126998 h 6858000"/>
                <a:gd name="connsiteX468" fmla="*/ 5971062 w 7350919"/>
                <a:gd name="connsiteY468" fmla="*/ 2076848 h 6858000"/>
                <a:gd name="connsiteX469" fmla="*/ 3887515 w 7350919"/>
                <a:gd name="connsiteY469" fmla="*/ 2313878 h 6858000"/>
                <a:gd name="connsiteX470" fmla="*/ 3919662 w 7350919"/>
                <a:gd name="connsiteY470" fmla="*/ 2313878 h 6858000"/>
                <a:gd name="connsiteX471" fmla="*/ 3914519 w 7350919"/>
                <a:gd name="connsiteY471" fmla="*/ 2241869 h 6858000"/>
                <a:gd name="connsiteX472" fmla="*/ 3888373 w 7350919"/>
                <a:gd name="connsiteY472" fmla="*/ 2220866 h 6858000"/>
                <a:gd name="connsiteX473" fmla="*/ 3887515 w 7350919"/>
                <a:gd name="connsiteY473" fmla="*/ 2313878 h 6858000"/>
                <a:gd name="connsiteX474" fmla="*/ 5150245 w 7350919"/>
                <a:gd name="connsiteY474" fmla="*/ 2343453 h 6858000"/>
                <a:gd name="connsiteX475" fmla="*/ 5198679 w 7350919"/>
                <a:gd name="connsiteY475" fmla="*/ 2340453 h 6858000"/>
                <a:gd name="connsiteX476" fmla="*/ 5150245 w 7350919"/>
                <a:gd name="connsiteY476" fmla="*/ 2343453 h 6858000"/>
                <a:gd name="connsiteX477" fmla="*/ 5078664 w 7350919"/>
                <a:gd name="connsiteY477" fmla="*/ 2335309 h 6858000"/>
                <a:gd name="connsiteX478" fmla="*/ 5078664 w 7350919"/>
                <a:gd name="connsiteY478" fmla="*/ 2409890 h 6858000"/>
                <a:gd name="connsiteX479" fmla="*/ 5105239 w 7350919"/>
                <a:gd name="connsiteY479" fmla="*/ 2399175 h 6858000"/>
                <a:gd name="connsiteX480" fmla="*/ 5105239 w 7350919"/>
                <a:gd name="connsiteY480" fmla="*/ 2377743 h 6858000"/>
                <a:gd name="connsiteX481" fmla="*/ 5094524 w 7350919"/>
                <a:gd name="connsiteY481" fmla="*/ 2372171 h 6858000"/>
                <a:gd name="connsiteX482" fmla="*/ 5097095 w 7350919"/>
                <a:gd name="connsiteY482" fmla="*/ 2326737 h 6858000"/>
                <a:gd name="connsiteX483" fmla="*/ 5078664 w 7350919"/>
                <a:gd name="connsiteY483" fmla="*/ 2335309 h 6858000"/>
                <a:gd name="connsiteX484" fmla="*/ 1686954 w 7350919"/>
                <a:gd name="connsiteY484" fmla="*/ 2370028 h 6858000"/>
                <a:gd name="connsiteX485" fmla="*/ 1686954 w 7350919"/>
                <a:gd name="connsiteY485" fmla="*/ 2388459 h 6858000"/>
                <a:gd name="connsiteX486" fmla="*/ 1702813 w 7350919"/>
                <a:gd name="connsiteY486" fmla="*/ 2514046 h 6858000"/>
                <a:gd name="connsiteX487" fmla="*/ 2041427 w 7350919"/>
                <a:gd name="connsiteY487" fmla="*/ 2532477 h 6858000"/>
                <a:gd name="connsiteX488" fmla="*/ 2036284 w 7350919"/>
                <a:gd name="connsiteY488" fmla="*/ 2506331 h 6858000"/>
                <a:gd name="connsiteX489" fmla="*/ 2009709 w 7350919"/>
                <a:gd name="connsiteY489" fmla="*/ 2433893 h 6858000"/>
                <a:gd name="connsiteX490" fmla="*/ 1892266 w 7350919"/>
                <a:gd name="connsiteY490" fmla="*/ 2417605 h 6858000"/>
                <a:gd name="connsiteX491" fmla="*/ 1876407 w 7350919"/>
                <a:gd name="connsiteY491" fmla="*/ 2372600 h 6858000"/>
                <a:gd name="connsiteX492" fmla="*/ 1810827 w 7350919"/>
                <a:gd name="connsiteY492" fmla="*/ 2367456 h 6858000"/>
                <a:gd name="connsiteX493" fmla="*/ 1722102 w 7350919"/>
                <a:gd name="connsiteY493" fmla="*/ 2383315 h 6858000"/>
                <a:gd name="connsiteX494" fmla="*/ 1722102 w 7350919"/>
                <a:gd name="connsiteY494" fmla="*/ 2364885 h 6858000"/>
                <a:gd name="connsiteX495" fmla="*/ 1686954 w 7350919"/>
                <a:gd name="connsiteY495" fmla="*/ 2370028 h 6858000"/>
                <a:gd name="connsiteX496" fmla="*/ 3887515 w 7350919"/>
                <a:gd name="connsiteY496" fmla="*/ 2420606 h 6858000"/>
                <a:gd name="connsiteX497" fmla="*/ 3884943 w 7350919"/>
                <a:gd name="connsiteY497" fmla="*/ 2838944 h 6858000"/>
                <a:gd name="connsiteX498" fmla="*/ 3914090 w 7350919"/>
                <a:gd name="connsiteY498" fmla="*/ 2812369 h 6858000"/>
                <a:gd name="connsiteX499" fmla="*/ 3919233 w 7350919"/>
                <a:gd name="connsiteY499" fmla="*/ 2431321 h 6858000"/>
                <a:gd name="connsiteX500" fmla="*/ 3887515 w 7350919"/>
                <a:gd name="connsiteY500" fmla="*/ 2420606 h 6858000"/>
                <a:gd name="connsiteX501" fmla="*/ 5395847 w 7350919"/>
                <a:gd name="connsiteY501" fmla="*/ 2521761 h 6858000"/>
                <a:gd name="connsiteX502" fmla="*/ 5243685 w 7350919"/>
                <a:gd name="connsiteY502" fmla="*/ 2577911 h 6858000"/>
                <a:gd name="connsiteX503" fmla="*/ 5201251 w 7350919"/>
                <a:gd name="connsiteY503" fmla="*/ 2637061 h 6858000"/>
                <a:gd name="connsiteX504" fmla="*/ 5201251 w 7350919"/>
                <a:gd name="connsiteY504" fmla="*/ 2689782 h 6858000"/>
                <a:gd name="connsiteX505" fmla="*/ 5187964 w 7350919"/>
                <a:gd name="connsiteY505" fmla="*/ 2694926 h 6858000"/>
                <a:gd name="connsiteX506" fmla="*/ 5186678 w 7350919"/>
                <a:gd name="connsiteY506" fmla="*/ 2706498 h 6858000"/>
                <a:gd name="connsiteX507" fmla="*/ 5137386 w 7350919"/>
                <a:gd name="connsiteY507" fmla="*/ 2617344 h 6858000"/>
                <a:gd name="connsiteX508" fmla="*/ 5137386 w 7350919"/>
                <a:gd name="connsiteY508" fmla="*/ 2740360 h 6858000"/>
                <a:gd name="connsiteX509" fmla="*/ 5436138 w 7350919"/>
                <a:gd name="connsiteY509" fmla="*/ 2757076 h 6858000"/>
                <a:gd name="connsiteX510" fmla="*/ 5596015 w 7350919"/>
                <a:gd name="connsiteY510" fmla="*/ 2775078 h 6858000"/>
                <a:gd name="connsiteX511" fmla="*/ 5596015 w 7350919"/>
                <a:gd name="connsiteY511" fmla="*/ 2761791 h 6858000"/>
                <a:gd name="connsiteX512" fmla="*/ 5552295 w 7350919"/>
                <a:gd name="connsiteY512" fmla="*/ 2668351 h 6858000"/>
                <a:gd name="connsiteX513" fmla="*/ 5587871 w 7350919"/>
                <a:gd name="connsiteY513" fmla="*/ 2588627 h 6858000"/>
                <a:gd name="connsiteX514" fmla="*/ 5587871 w 7350919"/>
                <a:gd name="connsiteY514" fmla="*/ 2553480 h 6858000"/>
                <a:gd name="connsiteX515" fmla="*/ 5566868 w 7350919"/>
                <a:gd name="connsiteY515" fmla="*/ 2547050 h 6858000"/>
                <a:gd name="connsiteX516" fmla="*/ 5560010 w 7350919"/>
                <a:gd name="connsiteY516" fmla="*/ 2553480 h 6858000"/>
                <a:gd name="connsiteX517" fmla="*/ 5472571 w 7350919"/>
                <a:gd name="connsiteY517" fmla="*/ 2550908 h 6858000"/>
                <a:gd name="connsiteX518" fmla="*/ 5469571 w 7350919"/>
                <a:gd name="connsiteY518" fmla="*/ 2524333 h 6858000"/>
                <a:gd name="connsiteX519" fmla="*/ 5395847 w 7350919"/>
                <a:gd name="connsiteY519" fmla="*/ 2521761 h 6858000"/>
                <a:gd name="connsiteX520" fmla="*/ 5081665 w 7350919"/>
                <a:gd name="connsiteY520" fmla="*/ 2560766 h 6858000"/>
                <a:gd name="connsiteX521" fmla="*/ 5073521 w 7350919"/>
                <a:gd name="connsiteY521" fmla="*/ 2737788 h 6858000"/>
                <a:gd name="connsiteX522" fmla="*/ 5102667 w 7350919"/>
                <a:gd name="connsiteY522" fmla="*/ 2743360 h 6858000"/>
                <a:gd name="connsiteX523" fmla="*/ 5081665 w 7350919"/>
                <a:gd name="connsiteY523" fmla="*/ 2560766 h 6858000"/>
                <a:gd name="connsiteX524" fmla="*/ 1002012 w 7350919"/>
                <a:gd name="connsiteY524" fmla="*/ 2737788 h 6858000"/>
                <a:gd name="connsiteX525" fmla="*/ 996868 w 7350919"/>
                <a:gd name="connsiteY525" fmla="*/ 2806797 h 6858000"/>
                <a:gd name="connsiteX526" fmla="*/ 1007584 w 7350919"/>
                <a:gd name="connsiteY526" fmla="*/ 2964102 h 6858000"/>
                <a:gd name="connsiteX527" fmla="*/ 1034158 w 7350919"/>
                <a:gd name="connsiteY527" fmla="*/ 2955958 h 6858000"/>
                <a:gd name="connsiteX528" fmla="*/ 1036730 w 7350919"/>
                <a:gd name="connsiteY528" fmla="*/ 2875377 h 6858000"/>
                <a:gd name="connsiteX529" fmla="*/ 1042302 w 7350919"/>
                <a:gd name="connsiteY529" fmla="*/ 2758791 h 6858000"/>
                <a:gd name="connsiteX530" fmla="*/ 1002012 w 7350919"/>
                <a:gd name="connsiteY530" fmla="*/ 2737788 h 6858000"/>
                <a:gd name="connsiteX531" fmla="*/ 5078664 w 7350919"/>
                <a:gd name="connsiteY531" fmla="*/ 2775078 h 6858000"/>
                <a:gd name="connsiteX532" fmla="*/ 5078664 w 7350919"/>
                <a:gd name="connsiteY532" fmla="*/ 2814941 h 6858000"/>
                <a:gd name="connsiteX533" fmla="*/ 5105239 w 7350919"/>
                <a:gd name="connsiteY533" fmla="*/ 2830800 h 6858000"/>
                <a:gd name="connsiteX534" fmla="*/ 5102667 w 7350919"/>
                <a:gd name="connsiteY534" fmla="*/ 2774650 h 6858000"/>
                <a:gd name="connsiteX535" fmla="*/ 5078664 w 7350919"/>
                <a:gd name="connsiteY535" fmla="*/ 2775078 h 6858000"/>
                <a:gd name="connsiteX536" fmla="*/ 999440 w 7350919"/>
                <a:gd name="connsiteY536" fmla="*/ 3062686 h 6858000"/>
                <a:gd name="connsiteX537" fmla="*/ 980580 w 7350919"/>
                <a:gd name="connsiteY537" fmla="*/ 3846212 h 6858000"/>
                <a:gd name="connsiteX538" fmla="*/ 1031587 w 7350919"/>
                <a:gd name="connsiteY538" fmla="*/ 3059686 h 6858000"/>
                <a:gd name="connsiteX539" fmla="*/ 999440 w 7350919"/>
                <a:gd name="connsiteY539" fmla="*/ 3062686 h 6858000"/>
                <a:gd name="connsiteX540" fmla="*/ 4170408 w 7350919"/>
                <a:gd name="connsiteY540" fmla="*/ 3310431 h 6858000"/>
                <a:gd name="connsiteX541" fmla="*/ 4193982 w 7350919"/>
                <a:gd name="connsiteY541" fmla="*/ 3369581 h 6858000"/>
                <a:gd name="connsiteX542" fmla="*/ 4190982 w 7350919"/>
                <a:gd name="connsiteY542" fmla="*/ 3337434 h 6858000"/>
                <a:gd name="connsiteX543" fmla="*/ 4183267 w 7350919"/>
                <a:gd name="connsiteY543" fmla="*/ 3309574 h 6858000"/>
                <a:gd name="connsiteX544" fmla="*/ 4170408 w 7350919"/>
                <a:gd name="connsiteY544" fmla="*/ 3310431 h 6858000"/>
                <a:gd name="connsiteX545" fmla="*/ 4225700 w 7350919"/>
                <a:gd name="connsiteY545" fmla="*/ 3358437 h 6858000"/>
                <a:gd name="connsiteX546" fmla="*/ 4244560 w 7350919"/>
                <a:gd name="connsiteY546" fmla="*/ 3396585 h 6858000"/>
                <a:gd name="connsiteX547" fmla="*/ 4244560 w 7350919"/>
                <a:gd name="connsiteY547" fmla="*/ 3369581 h 6858000"/>
                <a:gd name="connsiteX548" fmla="*/ 4225700 w 7350919"/>
                <a:gd name="connsiteY548" fmla="*/ 3358437 h 6858000"/>
                <a:gd name="connsiteX549" fmla="*/ 4313997 w 7350919"/>
                <a:gd name="connsiteY549" fmla="*/ 3366581 h 6858000"/>
                <a:gd name="connsiteX550" fmla="*/ 4322141 w 7350919"/>
                <a:gd name="connsiteY550" fmla="*/ 3409015 h 6858000"/>
                <a:gd name="connsiteX551" fmla="*/ 4420725 w 7350919"/>
                <a:gd name="connsiteY551" fmla="*/ 3438590 h 6858000"/>
                <a:gd name="connsiteX552" fmla="*/ 4313997 w 7350919"/>
                <a:gd name="connsiteY552" fmla="*/ 3366581 h 6858000"/>
                <a:gd name="connsiteX553" fmla="*/ 4276707 w 7350919"/>
                <a:gd name="connsiteY553" fmla="*/ 3382440 h 6858000"/>
                <a:gd name="connsiteX554" fmla="*/ 4279279 w 7350919"/>
                <a:gd name="connsiteY554" fmla="*/ 3406872 h 6858000"/>
                <a:gd name="connsiteX555" fmla="*/ 4298138 w 7350919"/>
                <a:gd name="connsiteY555" fmla="*/ 3377297 h 6858000"/>
                <a:gd name="connsiteX556" fmla="*/ 4276707 w 7350919"/>
                <a:gd name="connsiteY556" fmla="*/ 3382440 h 6858000"/>
                <a:gd name="connsiteX557" fmla="*/ 5818471 w 7350919"/>
                <a:gd name="connsiteY557" fmla="*/ 3400014 h 6858000"/>
                <a:gd name="connsiteX558" fmla="*/ 5723745 w 7350919"/>
                <a:gd name="connsiteY558" fmla="*/ 3427875 h 6858000"/>
                <a:gd name="connsiteX559" fmla="*/ 5721173 w 7350919"/>
                <a:gd name="connsiteY559" fmla="*/ 3454449 h 6858000"/>
                <a:gd name="connsiteX560" fmla="*/ 5750749 w 7350919"/>
                <a:gd name="connsiteY560" fmla="*/ 3451877 h 6858000"/>
                <a:gd name="connsiteX561" fmla="*/ 5860048 w 7350919"/>
                <a:gd name="connsiteY561" fmla="*/ 3422731 h 6858000"/>
                <a:gd name="connsiteX562" fmla="*/ 5860048 w 7350919"/>
                <a:gd name="connsiteY562" fmla="*/ 3377297 h 6858000"/>
                <a:gd name="connsiteX563" fmla="*/ 5818471 w 7350919"/>
                <a:gd name="connsiteY563" fmla="*/ 3400014 h 6858000"/>
                <a:gd name="connsiteX564" fmla="*/ 4596033 w 7350919"/>
                <a:gd name="connsiteY564" fmla="*/ 3448877 h 6858000"/>
                <a:gd name="connsiteX565" fmla="*/ 4588317 w 7350919"/>
                <a:gd name="connsiteY565" fmla="*/ 3523458 h 6858000"/>
                <a:gd name="connsiteX566" fmla="*/ 4680901 w 7350919"/>
                <a:gd name="connsiteY566" fmla="*/ 3537174 h 6858000"/>
                <a:gd name="connsiteX567" fmla="*/ 4700617 w 7350919"/>
                <a:gd name="connsiteY567" fmla="*/ 3546175 h 6858000"/>
                <a:gd name="connsiteX568" fmla="*/ 4935075 w 7350919"/>
                <a:gd name="connsiteY568" fmla="*/ 3542317 h 6858000"/>
                <a:gd name="connsiteX569" fmla="*/ 4924359 w 7350919"/>
                <a:gd name="connsiteY569" fmla="*/ 3481024 h 6858000"/>
                <a:gd name="connsiteX570" fmla="*/ 4596033 w 7350919"/>
                <a:gd name="connsiteY570" fmla="*/ 3448877 h 6858000"/>
                <a:gd name="connsiteX571" fmla="*/ 5379559 w 7350919"/>
                <a:gd name="connsiteY571" fmla="*/ 3478881 h 6858000"/>
                <a:gd name="connsiteX572" fmla="*/ 5030230 w 7350919"/>
                <a:gd name="connsiteY572" fmla="*/ 3484024 h 6858000"/>
                <a:gd name="connsiteX573" fmla="*/ 5624733 w 7350919"/>
                <a:gd name="connsiteY573" fmla="*/ 3455306 h 6858000"/>
                <a:gd name="connsiteX574" fmla="*/ 5379559 w 7350919"/>
                <a:gd name="connsiteY574" fmla="*/ 3478881 h 6858000"/>
                <a:gd name="connsiteX575" fmla="*/ 5755463 w 7350919"/>
                <a:gd name="connsiteY575" fmla="*/ 3481024 h 6858000"/>
                <a:gd name="connsiteX576" fmla="*/ 5805612 w 7350919"/>
                <a:gd name="connsiteY576" fmla="*/ 3540174 h 6858000"/>
                <a:gd name="connsiteX577" fmla="*/ 5859190 w 7350919"/>
                <a:gd name="connsiteY577" fmla="*/ 3504598 h 6858000"/>
                <a:gd name="connsiteX578" fmla="*/ 5856619 w 7350919"/>
                <a:gd name="connsiteY578" fmla="*/ 3462165 h 6858000"/>
                <a:gd name="connsiteX579" fmla="*/ 5755463 w 7350919"/>
                <a:gd name="connsiteY579" fmla="*/ 3481024 h 6858000"/>
                <a:gd name="connsiteX580" fmla="*/ 4953506 w 7350919"/>
                <a:gd name="connsiteY580" fmla="*/ 3483596 h 6858000"/>
                <a:gd name="connsiteX581" fmla="*/ 4966793 w 7350919"/>
                <a:gd name="connsiteY581" fmla="*/ 3547461 h 6858000"/>
                <a:gd name="connsiteX582" fmla="*/ 5012227 w 7350919"/>
                <a:gd name="connsiteY582" fmla="*/ 3552604 h 6858000"/>
                <a:gd name="connsiteX583" fmla="*/ 4974937 w 7350919"/>
                <a:gd name="connsiteY583" fmla="*/ 3483167 h 6858000"/>
                <a:gd name="connsiteX584" fmla="*/ 4953506 w 7350919"/>
                <a:gd name="connsiteY584" fmla="*/ 3483596 h 6858000"/>
                <a:gd name="connsiteX585" fmla="*/ 5635448 w 7350919"/>
                <a:gd name="connsiteY585" fmla="*/ 3513600 h 6858000"/>
                <a:gd name="connsiteX586" fmla="*/ 5497002 w 7350919"/>
                <a:gd name="connsiteY586" fmla="*/ 3539746 h 6858000"/>
                <a:gd name="connsiteX587" fmla="*/ 5273689 w 7350919"/>
                <a:gd name="connsiteY587" fmla="*/ 3835497 h 6858000"/>
                <a:gd name="connsiteX588" fmla="*/ 5254401 w 7350919"/>
                <a:gd name="connsiteY588" fmla="*/ 4434286 h 6858000"/>
                <a:gd name="connsiteX589" fmla="*/ 5299835 w 7350919"/>
                <a:gd name="connsiteY589" fmla="*/ 4541442 h 6858000"/>
                <a:gd name="connsiteX590" fmla="*/ 5283976 w 7350919"/>
                <a:gd name="connsiteY590" fmla="*/ 4552158 h 6858000"/>
                <a:gd name="connsiteX591" fmla="*/ 5273260 w 7350919"/>
                <a:gd name="connsiteY591" fmla="*/ 4642598 h 6858000"/>
                <a:gd name="connsiteX592" fmla="*/ 5257401 w 7350919"/>
                <a:gd name="connsiteY592" fmla="*/ 4655885 h 6858000"/>
                <a:gd name="connsiteX593" fmla="*/ 5252257 w 7350919"/>
                <a:gd name="connsiteY593" fmla="*/ 5045076 h 6858000"/>
                <a:gd name="connsiteX594" fmla="*/ 5268117 w 7350919"/>
                <a:gd name="connsiteY594" fmla="*/ 5063508 h 6858000"/>
                <a:gd name="connsiteX595" fmla="*/ 5668024 w 7350919"/>
                <a:gd name="connsiteY595" fmla="*/ 5273962 h 6858000"/>
                <a:gd name="connsiteX596" fmla="*/ 5824472 w 7350919"/>
                <a:gd name="connsiteY596" fmla="*/ 5047649 h 6858000"/>
                <a:gd name="connsiteX597" fmla="*/ 5840760 w 7350919"/>
                <a:gd name="connsiteY597" fmla="*/ 3760487 h 6858000"/>
                <a:gd name="connsiteX598" fmla="*/ 5803469 w 7350919"/>
                <a:gd name="connsiteY598" fmla="*/ 3584751 h 6858000"/>
                <a:gd name="connsiteX599" fmla="*/ 5784610 w 7350919"/>
                <a:gd name="connsiteY599" fmla="*/ 3585608 h 6858000"/>
                <a:gd name="connsiteX600" fmla="*/ 5760607 w 7350919"/>
                <a:gd name="connsiteY600" fmla="*/ 3656760 h 6858000"/>
                <a:gd name="connsiteX601" fmla="*/ 5734032 w 7350919"/>
                <a:gd name="connsiteY601" fmla="*/ 3656760 h 6858000"/>
                <a:gd name="connsiteX602" fmla="*/ 5715601 w 7350919"/>
                <a:gd name="connsiteY602" fmla="*/ 3510599 h 6858000"/>
                <a:gd name="connsiteX603" fmla="*/ 5635448 w 7350919"/>
                <a:gd name="connsiteY603" fmla="*/ 3513600 h 6858000"/>
                <a:gd name="connsiteX604" fmla="*/ 5294691 w 7350919"/>
                <a:gd name="connsiteY604" fmla="*/ 3585180 h 6858000"/>
                <a:gd name="connsiteX605" fmla="*/ 5281404 w 7350919"/>
                <a:gd name="connsiteY605" fmla="*/ 3715910 h 6858000"/>
                <a:gd name="connsiteX606" fmla="*/ 5294691 w 7350919"/>
                <a:gd name="connsiteY606" fmla="*/ 3724054 h 6858000"/>
                <a:gd name="connsiteX607" fmla="*/ 5427994 w 7350919"/>
                <a:gd name="connsiteY607" fmla="*/ 3553890 h 6858000"/>
                <a:gd name="connsiteX608" fmla="*/ 5294691 w 7350919"/>
                <a:gd name="connsiteY608" fmla="*/ 3585180 h 6858000"/>
                <a:gd name="connsiteX609" fmla="*/ 4876353 w 7350919"/>
                <a:gd name="connsiteY609" fmla="*/ 3598467 h 6858000"/>
                <a:gd name="connsiteX610" fmla="*/ 4950934 w 7350919"/>
                <a:gd name="connsiteY610" fmla="*/ 3722340 h 6858000"/>
                <a:gd name="connsiteX611" fmla="*/ 4945362 w 7350919"/>
                <a:gd name="connsiteY611" fmla="*/ 3609183 h 6858000"/>
                <a:gd name="connsiteX612" fmla="*/ 4876353 w 7350919"/>
                <a:gd name="connsiteY612" fmla="*/ 3598467 h 6858000"/>
                <a:gd name="connsiteX613" fmla="*/ 4961221 w 7350919"/>
                <a:gd name="connsiteY613" fmla="*/ 3608754 h 6858000"/>
                <a:gd name="connsiteX614" fmla="*/ 4983081 w 7350919"/>
                <a:gd name="connsiteY614" fmla="*/ 3754915 h 6858000"/>
                <a:gd name="connsiteX615" fmla="*/ 5030659 w 7350919"/>
                <a:gd name="connsiteY615" fmla="*/ 3854785 h 6858000"/>
                <a:gd name="connsiteX616" fmla="*/ 5037516 w 7350919"/>
                <a:gd name="connsiteY616" fmla="*/ 3758773 h 6858000"/>
                <a:gd name="connsiteX617" fmla="*/ 5038373 w 7350919"/>
                <a:gd name="connsiteY617" fmla="*/ 3628471 h 6858000"/>
                <a:gd name="connsiteX618" fmla="*/ 5005370 w 7350919"/>
                <a:gd name="connsiteY618" fmla="*/ 3620756 h 6858000"/>
                <a:gd name="connsiteX619" fmla="*/ 4961221 w 7350919"/>
                <a:gd name="connsiteY619" fmla="*/ 3608754 h 6858000"/>
                <a:gd name="connsiteX620" fmla="*/ 5166532 w 7350919"/>
                <a:gd name="connsiteY620" fmla="*/ 3736913 h 6858000"/>
                <a:gd name="connsiteX621" fmla="*/ 5142530 w 7350919"/>
                <a:gd name="connsiteY621" fmla="*/ 3774203 h 6858000"/>
                <a:gd name="connsiteX622" fmla="*/ 5132242 w 7350919"/>
                <a:gd name="connsiteY622" fmla="*/ 3739485 h 6858000"/>
                <a:gd name="connsiteX623" fmla="*/ 5116384 w 7350919"/>
                <a:gd name="connsiteY623" fmla="*/ 3739485 h 6858000"/>
                <a:gd name="connsiteX624" fmla="*/ 5100096 w 7350919"/>
                <a:gd name="connsiteY624" fmla="*/ 3901934 h 6858000"/>
                <a:gd name="connsiteX625" fmla="*/ 5153245 w 7350919"/>
                <a:gd name="connsiteY625" fmla="*/ 3904934 h 6858000"/>
                <a:gd name="connsiteX626" fmla="*/ 5187964 w 7350919"/>
                <a:gd name="connsiteY626" fmla="*/ 3862500 h 6858000"/>
                <a:gd name="connsiteX627" fmla="*/ 5190535 w 7350919"/>
                <a:gd name="connsiteY627" fmla="*/ 3745057 h 6858000"/>
                <a:gd name="connsiteX628" fmla="*/ 5166532 w 7350919"/>
                <a:gd name="connsiteY628" fmla="*/ 3736913 h 6858000"/>
                <a:gd name="connsiteX629" fmla="*/ 1351341 w 7350919"/>
                <a:gd name="connsiteY629" fmla="*/ 4298840 h 6858000"/>
                <a:gd name="connsiteX630" fmla="*/ 1353913 w 7350919"/>
                <a:gd name="connsiteY630" fmla="*/ 5026217 h 6858000"/>
                <a:gd name="connsiteX631" fmla="*/ 1536078 w 7350919"/>
                <a:gd name="connsiteY631" fmla="*/ 5068651 h 6858000"/>
                <a:gd name="connsiteX632" fmla="*/ 1486786 w 7350919"/>
                <a:gd name="connsiteY632" fmla="*/ 5079796 h 6858000"/>
                <a:gd name="connsiteX633" fmla="*/ 1574655 w 7350919"/>
                <a:gd name="connsiteY633" fmla="*/ 5106370 h 6858000"/>
                <a:gd name="connsiteX634" fmla="*/ 1638520 w 7350919"/>
                <a:gd name="connsiteY634" fmla="*/ 4325844 h 6858000"/>
                <a:gd name="connsiteX635" fmla="*/ 1566939 w 7350919"/>
                <a:gd name="connsiteY635" fmla="*/ 4322415 h 6858000"/>
                <a:gd name="connsiteX636" fmla="*/ 1351341 w 7350919"/>
                <a:gd name="connsiteY636" fmla="*/ 4298840 h 6858000"/>
                <a:gd name="connsiteX637" fmla="*/ 1756392 w 7350919"/>
                <a:gd name="connsiteY637" fmla="*/ 4333988 h 6858000"/>
                <a:gd name="connsiteX638" fmla="*/ 1678810 w 7350919"/>
                <a:gd name="connsiteY638" fmla="*/ 4328416 h 6858000"/>
                <a:gd name="connsiteX639" fmla="*/ 1601658 w 7350919"/>
                <a:gd name="connsiteY639" fmla="*/ 5114514 h 6858000"/>
                <a:gd name="connsiteX640" fmla="*/ 1713529 w 7350919"/>
                <a:gd name="connsiteY640" fmla="*/ 5164234 h 6858000"/>
                <a:gd name="connsiteX641" fmla="*/ 1692527 w 7350919"/>
                <a:gd name="connsiteY641" fmla="*/ 5103798 h 6858000"/>
                <a:gd name="connsiteX642" fmla="*/ 1719101 w 7350919"/>
                <a:gd name="connsiteY642" fmla="*/ 5031789 h 6858000"/>
                <a:gd name="connsiteX643" fmla="*/ 1740532 w 7350919"/>
                <a:gd name="connsiteY643" fmla="*/ 5031789 h 6858000"/>
                <a:gd name="connsiteX644" fmla="*/ 1811684 w 7350919"/>
                <a:gd name="connsiteY644" fmla="*/ 4672173 h 6858000"/>
                <a:gd name="connsiteX645" fmla="*/ 1950987 w 7350919"/>
                <a:gd name="connsiteY645" fmla="*/ 4373850 h 6858000"/>
                <a:gd name="connsiteX646" fmla="*/ 1932128 w 7350919"/>
                <a:gd name="connsiteY646" fmla="*/ 4355419 h 6858000"/>
                <a:gd name="connsiteX647" fmla="*/ 1934700 w 7350919"/>
                <a:gd name="connsiteY647" fmla="*/ 4326273 h 6858000"/>
                <a:gd name="connsiteX648" fmla="*/ 1756392 w 7350919"/>
                <a:gd name="connsiteY648" fmla="*/ 4333988 h 6858000"/>
                <a:gd name="connsiteX649" fmla="*/ 6331107 w 7350919"/>
                <a:gd name="connsiteY649" fmla="*/ 4482721 h 6858000"/>
                <a:gd name="connsiteX650" fmla="*/ 6331107 w 7350919"/>
                <a:gd name="connsiteY650" fmla="*/ 4525583 h 6858000"/>
                <a:gd name="connsiteX651" fmla="*/ 6309676 w 7350919"/>
                <a:gd name="connsiteY651" fmla="*/ 4533727 h 6858000"/>
                <a:gd name="connsiteX652" fmla="*/ 6296388 w 7350919"/>
                <a:gd name="connsiteY652" fmla="*/ 4517868 h 6858000"/>
                <a:gd name="connsiteX653" fmla="*/ 5965918 w 7350919"/>
                <a:gd name="connsiteY653" fmla="*/ 4976068 h 6858000"/>
                <a:gd name="connsiteX654" fmla="*/ 6397544 w 7350919"/>
                <a:gd name="connsiteY654" fmla="*/ 4987212 h 6858000"/>
                <a:gd name="connsiteX655" fmla="*/ 6418975 w 7350919"/>
                <a:gd name="connsiteY655" fmla="*/ 4483149 h 6858000"/>
                <a:gd name="connsiteX656" fmla="*/ 6343966 w 7350919"/>
                <a:gd name="connsiteY656" fmla="*/ 4467290 h 6858000"/>
                <a:gd name="connsiteX657" fmla="*/ 6331107 w 7350919"/>
                <a:gd name="connsiteY657" fmla="*/ 4482721 h 6858000"/>
                <a:gd name="connsiteX658" fmla="*/ 6504271 w 7350919"/>
                <a:gd name="connsiteY658" fmla="*/ 4549586 h 6858000"/>
                <a:gd name="connsiteX659" fmla="*/ 6493555 w 7350919"/>
                <a:gd name="connsiteY659" fmla="*/ 4985927 h 6858000"/>
                <a:gd name="connsiteX660" fmla="*/ 6640145 w 7350919"/>
                <a:gd name="connsiteY660" fmla="*/ 4943493 h 6858000"/>
                <a:gd name="connsiteX661" fmla="*/ 6504271 w 7350919"/>
                <a:gd name="connsiteY661" fmla="*/ 4549586 h 6858000"/>
                <a:gd name="connsiteX662" fmla="*/ 6650004 w 7350919"/>
                <a:gd name="connsiteY662" fmla="*/ 4794760 h 6858000"/>
                <a:gd name="connsiteX663" fmla="*/ 6681722 w 7350919"/>
                <a:gd name="connsiteY663" fmla="*/ 4933205 h 6858000"/>
                <a:gd name="connsiteX664" fmla="*/ 6698867 w 7350919"/>
                <a:gd name="connsiteY664" fmla="*/ 4895487 h 6858000"/>
                <a:gd name="connsiteX665" fmla="*/ 6643574 w 7350919"/>
                <a:gd name="connsiteY665" fmla="*/ 4759184 h 6858000"/>
                <a:gd name="connsiteX666" fmla="*/ 6650004 w 7350919"/>
                <a:gd name="connsiteY666" fmla="*/ 4794760 h 6858000"/>
                <a:gd name="connsiteX667" fmla="*/ 6618714 w 7350919"/>
                <a:gd name="connsiteY667" fmla="*/ 5015502 h 6858000"/>
                <a:gd name="connsiteX668" fmla="*/ 6621286 w 7350919"/>
                <a:gd name="connsiteY668" fmla="*/ 5114086 h 6858000"/>
                <a:gd name="connsiteX669" fmla="*/ 6682579 w 7350919"/>
                <a:gd name="connsiteY669" fmla="*/ 5138088 h 6858000"/>
                <a:gd name="connsiteX670" fmla="*/ 6650433 w 7350919"/>
                <a:gd name="connsiteY670" fmla="*/ 5000071 h 6858000"/>
                <a:gd name="connsiteX671" fmla="*/ 6618714 w 7350919"/>
                <a:gd name="connsiteY671" fmla="*/ 5015502 h 6858000"/>
                <a:gd name="connsiteX672" fmla="*/ 6051215 w 7350919"/>
                <a:gd name="connsiteY672" fmla="*/ 5042076 h 6858000"/>
                <a:gd name="connsiteX673" fmla="*/ 5950059 w 7350919"/>
                <a:gd name="connsiteY673" fmla="*/ 5036933 h 6858000"/>
                <a:gd name="connsiteX674" fmla="*/ 5947488 w 7350919"/>
                <a:gd name="connsiteY674" fmla="*/ 5252103 h 6858000"/>
                <a:gd name="connsiteX675" fmla="*/ 5971919 w 7350919"/>
                <a:gd name="connsiteY675" fmla="*/ 5276534 h 6858000"/>
                <a:gd name="connsiteX676" fmla="*/ 6243239 w 7350919"/>
                <a:gd name="connsiteY676" fmla="*/ 5359259 h 6858000"/>
                <a:gd name="connsiteX677" fmla="*/ 6267242 w 7350919"/>
                <a:gd name="connsiteY677" fmla="*/ 5058364 h 6858000"/>
                <a:gd name="connsiteX678" fmla="*/ 6051215 w 7350919"/>
                <a:gd name="connsiteY678" fmla="*/ 5042076 h 6858000"/>
                <a:gd name="connsiteX679" fmla="*/ 1121598 w 7350919"/>
                <a:gd name="connsiteY679" fmla="*/ 5148376 h 6858000"/>
                <a:gd name="connsiteX680" fmla="*/ 964721 w 7350919"/>
                <a:gd name="connsiteY680" fmla="*/ 5265818 h 6858000"/>
                <a:gd name="connsiteX681" fmla="*/ 987867 w 7350919"/>
                <a:gd name="connsiteY681" fmla="*/ 5298394 h 6858000"/>
                <a:gd name="connsiteX682" fmla="*/ 1074878 w 7350919"/>
                <a:gd name="connsiteY682" fmla="*/ 5384548 h 6858000"/>
                <a:gd name="connsiteX683" fmla="*/ 1172604 w 7350919"/>
                <a:gd name="connsiteY683" fmla="*/ 5223385 h 6858000"/>
                <a:gd name="connsiteX684" fmla="*/ 1191464 w 7350919"/>
                <a:gd name="connsiteY684" fmla="*/ 5137660 h 6858000"/>
                <a:gd name="connsiteX685" fmla="*/ 1188892 w 7350919"/>
                <a:gd name="connsiteY685" fmla="*/ 5124372 h 6858000"/>
                <a:gd name="connsiteX686" fmla="*/ 1121598 w 7350919"/>
                <a:gd name="connsiteY686" fmla="*/ 5148376 h 6858000"/>
                <a:gd name="connsiteX687" fmla="*/ 6491841 w 7350919"/>
                <a:gd name="connsiteY687" fmla="*/ 5134231 h 6858000"/>
                <a:gd name="connsiteX688" fmla="*/ 6475125 w 7350919"/>
                <a:gd name="connsiteY688" fmla="*/ 5163806 h 6858000"/>
                <a:gd name="connsiteX689" fmla="*/ 6472553 w 7350919"/>
                <a:gd name="connsiteY689" fmla="*/ 5244387 h 6858000"/>
                <a:gd name="connsiteX690" fmla="*/ 6462266 w 7350919"/>
                <a:gd name="connsiteY690" fmla="*/ 5300537 h 6858000"/>
                <a:gd name="connsiteX691" fmla="*/ 6462266 w 7350919"/>
                <a:gd name="connsiteY691" fmla="*/ 5361830 h 6858000"/>
                <a:gd name="connsiteX692" fmla="*/ 6459265 w 7350919"/>
                <a:gd name="connsiteY692" fmla="*/ 5402121 h 6858000"/>
                <a:gd name="connsiteX693" fmla="*/ 6512844 w 7350919"/>
                <a:gd name="connsiteY693" fmla="*/ 5441984 h 6858000"/>
                <a:gd name="connsiteX694" fmla="*/ 6406116 w 7350919"/>
                <a:gd name="connsiteY694" fmla="*/ 5455271 h 6858000"/>
                <a:gd name="connsiteX695" fmla="*/ 6576280 w 7350919"/>
                <a:gd name="connsiteY695" fmla="*/ 5561570 h 6858000"/>
                <a:gd name="connsiteX696" fmla="*/ 6576280 w 7350919"/>
                <a:gd name="connsiteY696" fmla="*/ 5175379 h 6858000"/>
                <a:gd name="connsiteX697" fmla="*/ 6506843 w 7350919"/>
                <a:gd name="connsiteY697" fmla="*/ 5124801 h 6858000"/>
                <a:gd name="connsiteX698" fmla="*/ 6491841 w 7350919"/>
                <a:gd name="connsiteY698" fmla="*/ 5134231 h 6858000"/>
                <a:gd name="connsiteX699" fmla="*/ 6315248 w 7350919"/>
                <a:gd name="connsiteY699" fmla="*/ 5141089 h 6858000"/>
                <a:gd name="connsiteX700" fmla="*/ 6299389 w 7350919"/>
                <a:gd name="connsiteY700" fmla="*/ 5357116 h 6858000"/>
                <a:gd name="connsiteX701" fmla="*/ 6384256 w 7350919"/>
                <a:gd name="connsiteY701" fmla="*/ 5351543 h 6858000"/>
                <a:gd name="connsiteX702" fmla="*/ 6397544 w 7350919"/>
                <a:gd name="connsiteY702" fmla="*/ 5282535 h 6858000"/>
                <a:gd name="connsiteX703" fmla="*/ 6400115 w 7350919"/>
                <a:gd name="connsiteY703" fmla="*/ 5216098 h 6858000"/>
                <a:gd name="connsiteX704" fmla="*/ 6400115 w 7350919"/>
                <a:gd name="connsiteY704" fmla="*/ 5174093 h 6858000"/>
                <a:gd name="connsiteX705" fmla="*/ 6394972 w 7350919"/>
                <a:gd name="connsiteY705" fmla="*/ 5134231 h 6858000"/>
                <a:gd name="connsiteX706" fmla="*/ 6315248 w 7350919"/>
                <a:gd name="connsiteY706" fmla="*/ 5141089 h 6858000"/>
                <a:gd name="connsiteX707" fmla="*/ 5274546 w 7350919"/>
                <a:gd name="connsiteY707" fmla="*/ 5158234 h 6858000"/>
                <a:gd name="connsiteX708" fmla="*/ 5244113 w 7350919"/>
                <a:gd name="connsiteY708" fmla="*/ 5207097 h 6858000"/>
                <a:gd name="connsiteX709" fmla="*/ 5297263 w 7350919"/>
                <a:gd name="connsiteY709" fmla="*/ 5393549 h 6858000"/>
                <a:gd name="connsiteX710" fmla="*/ 5467428 w 7350919"/>
                <a:gd name="connsiteY710" fmla="*/ 5228100 h 6858000"/>
                <a:gd name="connsiteX711" fmla="*/ 5274546 w 7350919"/>
                <a:gd name="connsiteY711" fmla="*/ 5158234 h 6858000"/>
                <a:gd name="connsiteX712" fmla="*/ 1383916 w 7350919"/>
                <a:gd name="connsiteY712" fmla="*/ 5156948 h 6858000"/>
                <a:gd name="connsiteX713" fmla="*/ 1353913 w 7350919"/>
                <a:gd name="connsiteY713" fmla="*/ 5186094 h 6858000"/>
                <a:gd name="connsiteX714" fmla="*/ 1367200 w 7350919"/>
                <a:gd name="connsiteY714" fmla="*/ 5689729 h 6858000"/>
                <a:gd name="connsiteX715" fmla="*/ 1452496 w 7350919"/>
                <a:gd name="connsiteY715" fmla="*/ 5695301 h 6858000"/>
                <a:gd name="connsiteX716" fmla="*/ 1487215 w 7350919"/>
                <a:gd name="connsiteY716" fmla="*/ 5588573 h 6858000"/>
                <a:gd name="connsiteX717" fmla="*/ 1497502 w 7350919"/>
                <a:gd name="connsiteY717" fmla="*/ 5577858 h 6858000"/>
                <a:gd name="connsiteX718" fmla="*/ 1572083 w 7350919"/>
                <a:gd name="connsiteY718" fmla="*/ 5180951 h 6858000"/>
                <a:gd name="connsiteX719" fmla="*/ 1383916 w 7350919"/>
                <a:gd name="connsiteY719" fmla="*/ 5156948 h 6858000"/>
                <a:gd name="connsiteX720" fmla="*/ 5030659 w 7350919"/>
                <a:gd name="connsiteY720" fmla="*/ 5159520 h 6858000"/>
                <a:gd name="connsiteX721" fmla="*/ 5025515 w 7350919"/>
                <a:gd name="connsiteY721" fmla="*/ 5213098 h 6858000"/>
                <a:gd name="connsiteX722" fmla="*/ 4977080 w 7350919"/>
                <a:gd name="connsiteY722" fmla="*/ 5174093 h 6858000"/>
                <a:gd name="connsiteX723" fmla="*/ 4820204 w 7350919"/>
                <a:gd name="connsiteY723" fmla="*/ 5252960 h 6858000"/>
                <a:gd name="connsiteX724" fmla="*/ 5061519 w 7350919"/>
                <a:gd name="connsiteY724" fmla="*/ 5388406 h 6858000"/>
                <a:gd name="connsiteX725" fmla="*/ 5126671 w 7350919"/>
                <a:gd name="connsiteY725" fmla="*/ 5394406 h 6858000"/>
                <a:gd name="connsiteX726" fmla="*/ 5132242 w 7350919"/>
                <a:gd name="connsiteY726" fmla="*/ 5194667 h 6858000"/>
                <a:gd name="connsiteX727" fmla="*/ 5054661 w 7350919"/>
                <a:gd name="connsiteY727" fmla="*/ 5157377 h 6858000"/>
                <a:gd name="connsiteX728" fmla="*/ 5030659 w 7350919"/>
                <a:gd name="connsiteY728" fmla="*/ 5159520 h 6858000"/>
                <a:gd name="connsiteX729" fmla="*/ 6618714 w 7350919"/>
                <a:gd name="connsiteY729" fmla="*/ 5183523 h 6858000"/>
                <a:gd name="connsiteX730" fmla="*/ 6613142 w 7350919"/>
                <a:gd name="connsiteY730" fmla="*/ 5583430 h 6858000"/>
                <a:gd name="connsiteX731" fmla="*/ 6804738 w 7350919"/>
                <a:gd name="connsiteY731" fmla="*/ 5697873 h 6858000"/>
                <a:gd name="connsiteX732" fmla="*/ 6703582 w 7350919"/>
                <a:gd name="connsiteY732" fmla="*/ 5220813 h 6858000"/>
                <a:gd name="connsiteX733" fmla="*/ 6618714 w 7350919"/>
                <a:gd name="connsiteY733" fmla="*/ 5183523 h 6858000"/>
                <a:gd name="connsiteX734" fmla="*/ 1204323 w 7350919"/>
                <a:gd name="connsiteY734" fmla="*/ 5244816 h 6858000"/>
                <a:gd name="connsiteX735" fmla="*/ 1108739 w 7350919"/>
                <a:gd name="connsiteY735" fmla="*/ 5439411 h 6858000"/>
                <a:gd name="connsiteX736" fmla="*/ 1239041 w 7350919"/>
                <a:gd name="connsiteY736" fmla="*/ 5660153 h 6858000"/>
                <a:gd name="connsiteX737" fmla="*/ 1236470 w 7350919"/>
                <a:gd name="connsiteY737" fmla="*/ 5198953 h 6858000"/>
                <a:gd name="connsiteX738" fmla="*/ 1204323 w 7350919"/>
                <a:gd name="connsiteY738" fmla="*/ 5244816 h 6858000"/>
                <a:gd name="connsiteX739" fmla="*/ 1596515 w 7350919"/>
                <a:gd name="connsiteY739" fmla="*/ 5199381 h 6858000"/>
                <a:gd name="connsiteX740" fmla="*/ 1535221 w 7350919"/>
                <a:gd name="connsiteY740" fmla="*/ 5652438 h 6858000"/>
                <a:gd name="connsiteX741" fmla="*/ 1796254 w 7350919"/>
                <a:gd name="connsiteY741" fmla="*/ 5508421 h 6858000"/>
                <a:gd name="connsiteX742" fmla="*/ 1758963 w 7350919"/>
                <a:gd name="connsiteY742" fmla="*/ 5279106 h 6858000"/>
                <a:gd name="connsiteX743" fmla="*/ 1596515 w 7350919"/>
                <a:gd name="connsiteY743" fmla="*/ 5199381 h 6858000"/>
                <a:gd name="connsiteX744" fmla="*/ 5493574 w 7350919"/>
                <a:gd name="connsiteY744" fmla="*/ 5287250 h 6858000"/>
                <a:gd name="connsiteX745" fmla="*/ 5326410 w 7350919"/>
                <a:gd name="connsiteY745" fmla="*/ 5450556 h 6858000"/>
                <a:gd name="connsiteX746" fmla="*/ 5590443 w 7350919"/>
                <a:gd name="connsiteY746" fmla="*/ 5303538 h 6858000"/>
                <a:gd name="connsiteX747" fmla="*/ 5526577 w 7350919"/>
                <a:gd name="connsiteY747" fmla="*/ 5261104 h 6858000"/>
                <a:gd name="connsiteX748" fmla="*/ 5493574 w 7350919"/>
                <a:gd name="connsiteY748" fmla="*/ 5287250 h 6858000"/>
                <a:gd name="connsiteX749" fmla="*/ 4636323 w 7350919"/>
                <a:gd name="connsiteY749" fmla="*/ 5359687 h 6858000"/>
                <a:gd name="connsiteX750" fmla="*/ 4644038 w 7350919"/>
                <a:gd name="connsiteY750" fmla="*/ 5369974 h 6858000"/>
                <a:gd name="connsiteX751" fmla="*/ 4641895 w 7350919"/>
                <a:gd name="connsiteY751" fmla="*/ 5471558 h 6858000"/>
                <a:gd name="connsiteX752" fmla="*/ 4634180 w 7350919"/>
                <a:gd name="connsiteY752" fmla="*/ 5560284 h 6858000"/>
                <a:gd name="connsiteX753" fmla="*/ 4657755 w 7350919"/>
                <a:gd name="connsiteY753" fmla="*/ 5679441 h 6858000"/>
                <a:gd name="connsiteX754" fmla="*/ 4644467 w 7350919"/>
                <a:gd name="connsiteY754" fmla="*/ 5697873 h 6858000"/>
                <a:gd name="connsiteX755" fmla="*/ 4657755 w 7350919"/>
                <a:gd name="connsiteY755" fmla="*/ 5823031 h 6858000"/>
                <a:gd name="connsiteX756" fmla="*/ 4712190 w 7350919"/>
                <a:gd name="connsiteY756" fmla="*/ 5805886 h 6858000"/>
                <a:gd name="connsiteX757" fmla="*/ 5163961 w 7350919"/>
                <a:gd name="connsiteY757" fmla="*/ 5535424 h 6858000"/>
                <a:gd name="connsiteX758" fmla="*/ 5163961 w 7350919"/>
                <a:gd name="connsiteY758" fmla="*/ 5513992 h 6858000"/>
                <a:gd name="connsiteX759" fmla="*/ 5036659 w 7350919"/>
                <a:gd name="connsiteY759" fmla="*/ 5472844 h 6858000"/>
                <a:gd name="connsiteX760" fmla="*/ 5030230 w 7350919"/>
                <a:gd name="connsiteY760" fmla="*/ 5441984 h 6858000"/>
                <a:gd name="connsiteX761" fmla="*/ 4769197 w 7350919"/>
                <a:gd name="connsiteY761" fmla="*/ 5282535 h 6858000"/>
                <a:gd name="connsiteX762" fmla="*/ 4636323 w 7350919"/>
                <a:gd name="connsiteY762" fmla="*/ 5359687 h 6858000"/>
                <a:gd name="connsiteX763" fmla="*/ 6013924 w 7350919"/>
                <a:gd name="connsiteY763" fmla="*/ 5368260 h 6858000"/>
                <a:gd name="connsiteX764" fmla="*/ 5968490 w 7350919"/>
                <a:gd name="connsiteY764" fmla="*/ 5372975 h 6858000"/>
                <a:gd name="connsiteX765" fmla="*/ 5965918 w 7350919"/>
                <a:gd name="connsiteY765" fmla="*/ 5396978 h 6858000"/>
                <a:gd name="connsiteX766" fmla="*/ 6115937 w 7350919"/>
                <a:gd name="connsiteY766" fmla="*/ 5397407 h 6858000"/>
                <a:gd name="connsiteX767" fmla="*/ 6013924 w 7350919"/>
                <a:gd name="connsiteY767" fmla="*/ 5368260 h 6858000"/>
                <a:gd name="connsiteX768" fmla="*/ 5381703 w 7350919"/>
                <a:gd name="connsiteY768" fmla="*/ 5505420 h 6858000"/>
                <a:gd name="connsiteX769" fmla="*/ 5334125 w 7350919"/>
                <a:gd name="connsiteY769" fmla="*/ 5537567 h 6858000"/>
                <a:gd name="connsiteX770" fmla="*/ 5446425 w 7350919"/>
                <a:gd name="connsiteY770" fmla="*/ 5617291 h 6858000"/>
                <a:gd name="connsiteX771" fmla="*/ 5478572 w 7350919"/>
                <a:gd name="connsiteY771" fmla="*/ 5595003 h 6858000"/>
                <a:gd name="connsiteX772" fmla="*/ 5587443 w 7350919"/>
                <a:gd name="connsiteY772" fmla="*/ 5390977 h 6858000"/>
                <a:gd name="connsiteX773" fmla="*/ 5381703 w 7350919"/>
                <a:gd name="connsiteY773" fmla="*/ 5505420 h 6858000"/>
                <a:gd name="connsiteX774" fmla="*/ 5658166 w 7350919"/>
                <a:gd name="connsiteY774" fmla="*/ 5429982 h 6858000"/>
                <a:gd name="connsiteX775" fmla="*/ 5553153 w 7350919"/>
                <a:gd name="connsiteY775" fmla="*/ 5627578 h 6858000"/>
                <a:gd name="connsiteX776" fmla="*/ 5555296 w 7350919"/>
                <a:gd name="connsiteY776" fmla="*/ 5732591 h 6858000"/>
                <a:gd name="connsiteX777" fmla="*/ 5730174 w 7350919"/>
                <a:gd name="connsiteY777" fmla="*/ 5913471 h 6858000"/>
                <a:gd name="connsiteX778" fmla="*/ 5752034 w 7350919"/>
                <a:gd name="connsiteY778" fmla="*/ 5871037 h 6858000"/>
                <a:gd name="connsiteX779" fmla="*/ 5770894 w 7350919"/>
                <a:gd name="connsiteY779" fmla="*/ 5876609 h 6858000"/>
                <a:gd name="connsiteX780" fmla="*/ 5818900 w 7350919"/>
                <a:gd name="connsiteY780" fmla="*/ 5434268 h 6858000"/>
                <a:gd name="connsiteX781" fmla="*/ 5808184 w 7350919"/>
                <a:gd name="connsiteY781" fmla="*/ 5429125 h 6858000"/>
                <a:gd name="connsiteX782" fmla="*/ 5682597 w 7350919"/>
                <a:gd name="connsiteY782" fmla="*/ 5397407 h 6858000"/>
                <a:gd name="connsiteX783" fmla="*/ 5658166 w 7350919"/>
                <a:gd name="connsiteY783" fmla="*/ 5429982 h 6858000"/>
                <a:gd name="connsiteX784" fmla="*/ 4463587 w 7350919"/>
                <a:gd name="connsiteY784" fmla="*/ 5471130 h 6858000"/>
                <a:gd name="connsiteX785" fmla="*/ 4442585 w 7350919"/>
                <a:gd name="connsiteY785" fmla="*/ 5561999 h 6858000"/>
                <a:gd name="connsiteX786" fmla="*/ 4540740 w 7350919"/>
                <a:gd name="connsiteY786" fmla="*/ 5545711 h 6858000"/>
                <a:gd name="connsiteX787" fmla="*/ 4540740 w 7350919"/>
                <a:gd name="connsiteY787" fmla="*/ 5503705 h 6858000"/>
                <a:gd name="connsiteX788" fmla="*/ 4516308 w 7350919"/>
                <a:gd name="connsiteY788" fmla="*/ 5486989 h 6858000"/>
                <a:gd name="connsiteX789" fmla="*/ 4485019 w 7350919"/>
                <a:gd name="connsiteY789" fmla="*/ 5489561 h 6858000"/>
                <a:gd name="connsiteX790" fmla="*/ 4482447 w 7350919"/>
                <a:gd name="connsiteY790" fmla="*/ 5434697 h 6858000"/>
                <a:gd name="connsiteX791" fmla="*/ 4463587 w 7350919"/>
                <a:gd name="connsiteY791" fmla="*/ 5471130 h 6858000"/>
                <a:gd name="connsiteX792" fmla="*/ 6142940 w 7350919"/>
                <a:gd name="connsiteY792" fmla="*/ 5474559 h 6858000"/>
                <a:gd name="connsiteX793" fmla="*/ 6235095 w 7350919"/>
                <a:gd name="connsiteY793" fmla="*/ 5524708 h 6858000"/>
                <a:gd name="connsiteX794" fmla="*/ 6240238 w 7350919"/>
                <a:gd name="connsiteY794" fmla="*/ 5460843 h 6858000"/>
                <a:gd name="connsiteX795" fmla="*/ 6142940 w 7350919"/>
                <a:gd name="connsiteY795" fmla="*/ 5474559 h 6858000"/>
                <a:gd name="connsiteX796" fmla="*/ 5941915 w 7350919"/>
                <a:gd name="connsiteY796" fmla="*/ 5476702 h 6858000"/>
                <a:gd name="connsiteX797" fmla="*/ 5941915 w 7350919"/>
                <a:gd name="connsiteY797" fmla="*/ 5492561 h 6858000"/>
                <a:gd name="connsiteX798" fmla="*/ 6221808 w 7350919"/>
                <a:gd name="connsiteY798" fmla="*/ 5694872 h 6858000"/>
                <a:gd name="connsiteX799" fmla="*/ 6235095 w 7350919"/>
                <a:gd name="connsiteY799" fmla="*/ 5548282 h 6858000"/>
                <a:gd name="connsiteX800" fmla="*/ 6115080 w 7350919"/>
                <a:gd name="connsiteY800" fmla="*/ 5474131 h 6858000"/>
                <a:gd name="connsiteX801" fmla="*/ 5941915 w 7350919"/>
                <a:gd name="connsiteY801" fmla="*/ 5476702 h 6858000"/>
                <a:gd name="connsiteX802" fmla="*/ 6288244 w 7350919"/>
                <a:gd name="connsiteY802" fmla="*/ 5484846 h 6858000"/>
                <a:gd name="connsiteX803" fmla="*/ 6282672 w 7350919"/>
                <a:gd name="connsiteY803" fmla="*/ 5548711 h 6858000"/>
                <a:gd name="connsiteX804" fmla="*/ 6447693 w 7350919"/>
                <a:gd name="connsiteY804" fmla="*/ 5642151 h 6858000"/>
                <a:gd name="connsiteX805" fmla="*/ 6493127 w 7350919"/>
                <a:gd name="connsiteY805" fmla="*/ 5610004 h 6858000"/>
                <a:gd name="connsiteX806" fmla="*/ 6288244 w 7350919"/>
                <a:gd name="connsiteY806" fmla="*/ 5484846 h 6858000"/>
                <a:gd name="connsiteX807" fmla="*/ 1002012 w 7350919"/>
                <a:gd name="connsiteY807" fmla="*/ 5625863 h 6858000"/>
                <a:gd name="connsiteX808" fmla="*/ 1007155 w 7350919"/>
                <a:gd name="connsiteY808" fmla="*/ 5641723 h 6858000"/>
                <a:gd name="connsiteX809" fmla="*/ 1201751 w 7350919"/>
                <a:gd name="connsiteY809" fmla="*/ 5724447 h 6858000"/>
                <a:gd name="connsiteX810" fmla="*/ 1081736 w 7350919"/>
                <a:gd name="connsiteY810" fmla="*/ 5487418 h 6858000"/>
                <a:gd name="connsiteX811" fmla="*/ 1002012 w 7350919"/>
                <a:gd name="connsiteY811" fmla="*/ 5625863 h 6858000"/>
                <a:gd name="connsiteX812" fmla="*/ 5938915 w 7350919"/>
                <a:gd name="connsiteY812" fmla="*/ 5508849 h 6858000"/>
                <a:gd name="connsiteX813" fmla="*/ 5925199 w 7350919"/>
                <a:gd name="connsiteY813" fmla="*/ 5949047 h 6858000"/>
                <a:gd name="connsiteX814" fmla="*/ 6253097 w 7350919"/>
                <a:gd name="connsiteY814" fmla="*/ 5793885 h 6858000"/>
                <a:gd name="connsiteX815" fmla="*/ 6202090 w 7350919"/>
                <a:gd name="connsiteY815" fmla="*/ 5708588 h 6858000"/>
                <a:gd name="connsiteX816" fmla="*/ 5938915 w 7350919"/>
                <a:gd name="connsiteY816" fmla="*/ 5508849 h 6858000"/>
                <a:gd name="connsiteX817" fmla="*/ 6282672 w 7350919"/>
                <a:gd name="connsiteY817" fmla="*/ 5572714 h 6858000"/>
                <a:gd name="connsiteX818" fmla="*/ 6271956 w 7350919"/>
                <a:gd name="connsiteY818" fmla="*/ 5721875 h 6858000"/>
                <a:gd name="connsiteX819" fmla="*/ 6351681 w 7350919"/>
                <a:gd name="connsiteY819" fmla="*/ 5721447 h 6858000"/>
                <a:gd name="connsiteX820" fmla="*/ 6434405 w 7350919"/>
                <a:gd name="connsiteY820" fmla="*/ 5655439 h 6858000"/>
                <a:gd name="connsiteX821" fmla="*/ 6282672 w 7350919"/>
                <a:gd name="connsiteY821" fmla="*/ 5572714 h 6858000"/>
                <a:gd name="connsiteX822" fmla="*/ 4416867 w 7350919"/>
                <a:gd name="connsiteY822" fmla="*/ 5622435 h 6858000"/>
                <a:gd name="connsiteX823" fmla="*/ 4238559 w 7350919"/>
                <a:gd name="connsiteY823" fmla="*/ 5930616 h 6858000"/>
                <a:gd name="connsiteX824" fmla="*/ 4455015 w 7350919"/>
                <a:gd name="connsiteY824" fmla="*/ 5623292 h 6858000"/>
                <a:gd name="connsiteX825" fmla="*/ 4436584 w 7350919"/>
                <a:gd name="connsiteY825" fmla="*/ 5607433 h 6858000"/>
                <a:gd name="connsiteX826" fmla="*/ 4416867 w 7350919"/>
                <a:gd name="connsiteY826" fmla="*/ 5622435 h 6858000"/>
                <a:gd name="connsiteX827" fmla="*/ 5355556 w 7350919"/>
                <a:gd name="connsiteY827" fmla="*/ 5631007 h 6858000"/>
                <a:gd name="connsiteX828" fmla="*/ 5363700 w 7350919"/>
                <a:gd name="connsiteY828" fmla="*/ 5660153 h 6858000"/>
                <a:gd name="connsiteX829" fmla="*/ 5395418 w 7350919"/>
                <a:gd name="connsiteY829" fmla="*/ 5716304 h 6858000"/>
                <a:gd name="connsiteX830" fmla="*/ 5394561 w 7350919"/>
                <a:gd name="connsiteY830" fmla="*/ 5735592 h 6858000"/>
                <a:gd name="connsiteX831" fmla="*/ 5394990 w 7350919"/>
                <a:gd name="connsiteY831" fmla="*/ 5751451 h 6858000"/>
                <a:gd name="connsiteX832" fmla="*/ 5424994 w 7350919"/>
                <a:gd name="connsiteY832" fmla="*/ 5706445 h 6858000"/>
                <a:gd name="connsiteX833" fmla="*/ 5426279 w 7350919"/>
                <a:gd name="connsiteY833" fmla="*/ 5682014 h 6858000"/>
                <a:gd name="connsiteX834" fmla="*/ 5355556 w 7350919"/>
                <a:gd name="connsiteY834" fmla="*/ 5631007 h 6858000"/>
                <a:gd name="connsiteX835" fmla="*/ 6495699 w 7350919"/>
                <a:gd name="connsiteY835" fmla="*/ 5687157 h 6858000"/>
                <a:gd name="connsiteX836" fmla="*/ 6474696 w 7350919"/>
                <a:gd name="connsiteY836" fmla="*/ 5711160 h 6858000"/>
                <a:gd name="connsiteX837" fmla="*/ 6468695 w 7350919"/>
                <a:gd name="connsiteY837" fmla="*/ 5742878 h 6858000"/>
                <a:gd name="connsiteX838" fmla="*/ 6564708 w 7350919"/>
                <a:gd name="connsiteY838" fmla="*/ 5729591 h 6858000"/>
                <a:gd name="connsiteX839" fmla="*/ 6569851 w 7350919"/>
                <a:gd name="connsiteY839" fmla="*/ 5718875 h 6858000"/>
                <a:gd name="connsiteX840" fmla="*/ 6495699 w 7350919"/>
                <a:gd name="connsiteY840" fmla="*/ 568715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Lst>
              <a:rect l="l" t="t" r="r" b="b"/>
              <a:pathLst>
                <a:path w="7350919" h="6858000">
                  <a:moveTo>
                    <a:pt x="5653879" y="1446"/>
                  </a:moveTo>
                  <a:cubicBezTo>
                    <a:pt x="5655165" y="1446"/>
                    <a:pt x="5703600" y="9161"/>
                    <a:pt x="5704457" y="9590"/>
                  </a:cubicBezTo>
                  <a:cubicBezTo>
                    <a:pt x="5705314" y="18162"/>
                    <a:pt x="5706171" y="27164"/>
                    <a:pt x="5707028" y="35736"/>
                  </a:cubicBezTo>
                  <a:cubicBezTo>
                    <a:pt x="5809898" y="-7126"/>
                    <a:pt x="5810756" y="94458"/>
                    <a:pt x="5813756" y="156180"/>
                  </a:cubicBezTo>
                  <a:cubicBezTo>
                    <a:pt x="7023336" y="95744"/>
                    <a:pt x="6897321" y="334059"/>
                    <a:pt x="6093220" y="466504"/>
                  </a:cubicBezTo>
                  <a:cubicBezTo>
                    <a:pt x="5998494" y="482363"/>
                    <a:pt x="5903339" y="494365"/>
                    <a:pt x="5808184" y="505509"/>
                  </a:cubicBezTo>
                  <a:cubicBezTo>
                    <a:pt x="5815042" y="538513"/>
                    <a:pt x="5835187" y="526512"/>
                    <a:pt x="5840331" y="657242"/>
                  </a:cubicBezTo>
                  <a:cubicBezTo>
                    <a:pt x="5848046" y="652956"/>
                    <a:pt x="5855333" y="646527"/>
                    <a:pt x="5864334" y="646098"/>
                  </a:cubicBezTo>
                  <a:cubicBezTo>
                    <a:pt x="5873335" y="652099"/>
                    <a:pt x="5872049" y="656385"/>
                    <a:pt x="5833044" y="758826"/>
                  </a:cubicBezTo>
                  <a:cubicBezTo>
                    <a:pt x="5833044" y="797831"/>
                    <a:pt x="5836474" y="836836"/>
                    <a:pt x="5837759" y="875841"/>
                  </a:cubicBezTo>
                  <a:cubicBezTo>
                    <a:pt x="5831330" y="877556"/>
                    <a:pt x="5825329" y="879270"/>
                    <a:pt x="5818900" y="881413"/>
                  </a:cubicBezTo>
                  <a:cubicBezTo>
                    <a:pt x="5829616" y="1187880"/>
                    <a:pt x="5840331" y="1493918"/>
                    <a:pt x="5851047" y="1800385"/>
                  </a:cubicBezTo>
                  <a:cubicBezTo>
                    <a:pt x="5955631" y="1803814"/>
                    <a:pt x="6004923" y="1787098"/>
                    <a:pt x="6005780" y="1869822"/>
                  </a:cubicBezTo>
                  <a:cubicBezTo>
                    <a:pt x="6077361" y="1863822"/>
                    <a:pt x="6149370" y="1862107"/>
                    <a:pt x="6221379" y="1859535"/>
                  </a:cubicBezTo>
                  <a:cubicBezTo>
                    <a:pt x="6304960" y="1856535"/>
                    <a:pt x="6388114" y="1855249"/>
                    <a:pt x="6471696" y="1853535"/>
                  </a:cubicBezTo>
                  <a:cubicBezTo>
                    <a:pt x="6471696" y="1841105"/>
                    <a:pt x="6471696" y="1828674"/>
                    <a:pt x="6471696" y="1816244"/>
                  </a:cubicBezTo>
                  <a:cubicBezTo>
                    <a:pt x="6478554" y="1813673"/>
                    <a:pt x="6485840" y="1811101"/>
                    <a:pt x="6493127" y="1808100"/>
                  </a:cubicBezTo>
                  <a:cubicBezTo>
                    <a:pt x="6493984" y="1800814"/>
                    <a:pt x="6494842" y="1793956"/>
                    <a:pt x="6495699" y="1786669"/>
                  </a:cubicBezTo>
                  <a:cubicBezTo>
                    <a:pt x="6491412" y="1783240"/>
                    <a:pt x="6486698" y="1779383"/>
                    <a:pt x="6482411" y="1775954"/>
                  </a:cubicBezTo>
                  <a:cubicBezTo>
                    <a:pt x="6484983" y="1772525"/>
                    <a:pt x="6487555" y="1768667"/>
                    <a:pt x="6490555" y="1765238"/>
                  </a:cubicBezTo>
                  <a:cubicBezTo>
                    <a:pt x="6487984" y="1760094"/>
                    <a:pt x="6485412" y="1754522"/>
                    <a:pt x="6482411" y="1749379"/>
                  </a:cubicBezTo>
                  <a:cubicBezTo>
                    <a:pt x="6485840" y="1746807"/>
                    <a:pt x="6489269" y="1744235"/>
                    <a:pt x="6492698" y="1741664"/>
                  </a:cubicBezTo>
                  <a:cubicBezTo>
                    <a:pt x="6486269" y="1733948"/>
                    <a:pt x="6482840" y="1724090"/>
                    <a:pt x="6481554" y="1713803"/>
                  </a:cubicBezTo>
                  <a:cubicBezTo>
                    <a:pt x="6468695" y="1714660"/>
                    <a:pt x="6456694" y="1719375"/>
                    <a:pt x="6445550" y="1725376"/>
                  </a:cubicBezTo>
                  <a:cubicBezTo>
                    <a:pt x="6433548" y="1768238"/>
                    <a:pt x="6384685" y="1797814"/>
                    <a:pt x="6394972" y="1725376"/>
                  </a:cubicBezTo>
                  <a:cubicBezTo>
                    <a:pt x="6400544" y="1691943"/>
                    <a:pt x="6422832" y="1632364"/>
                    <a:pt x="6427976" y="1625935"/>
                  </a:cubicBezTo>
                  <a:cubicBezTo>
                    <a:pt x="6433119" y="1621220"/>
                    <a:pt x="6442549" y="1618220"/>
                    <a:pt x="6448121" y="1624220"/>
                  </a:cubicBezTo>
                  <a:cubicBezTo>
                    <a:pt x="6464838" y="1642223"/>
                    <a:pt x="6442549" y="1679084"/>
                    <a:pt x="6485412" y="1673084"/>
                  </a:cubicBezTo>
                  <a:cubicBezTo>
                    <a:pt x="6490127" y="1630221"/>
                    <a:pt x="6482840" y="1628507"/>
                    <a:pt x="6517130" y="1626364"/>
                  </a:cubicBezTo>
                  <a:cubicBezTo>
                    <a:pt x="6539419" y="1023717"/>
                    <a:pt x="6554420" y="1020716"/>
                    <a:pt x="6546277" y="1628935"/>
                  </a:cubicBezTo>
                  <a:cubicBezTo>
                    <a:pt x="6558278" y="1630221"/>
                    <a:pt x="6570279" y="1634079"/>
                    <a:pt x="6580995" y="1640079"/>
                  </a:cubicBezTo>
                  <a:cubicBezTo>
                    <a:pt x="6576709" y="1642651"/>
                    <a:pt x="6571994" y="1645652"/>
                    <a:pt x="6567708" y="1648223"/>
                  </a:cubicBezTo>
                  <a:cubicBezTo>
                    <a:pt x="6586567" y="1677799"/>
                    <a:pt x="6564279" y="1728805"/>
                    <a:pt x="6571994" y="1754951"/>
                  </a:cubicBezTo>
                  <a:cubicBezTo>
                    <a:pt x="6562135" y="1758809"/>
                    <a:pt x="6550991" y="1762238"/>
                    <a:pt x="6547134" y="1772953"/>
                  </a:cubicBezTo>
                  <a:cubicBezTo>
                    <a:pt x="6556135" y="1775954"/>
                    <a:pt x="6565136" y="1778525"/>
                    <a:pt x="6574137" y="1781097"/>
                  </a:cubicBezTo>
                  <a:cubicBezTo>
                    <a:pt x="6570279" y="1783240"/>
                    <a:pt x="6565993" y="1784955"/>
                    <a:pt x="6562135" y="1787098"/>
                  </a:cubicBezTo>
                  <a:cubicBezTo>
                    <a:pt x="6561278" y="1793956"/>
                    <a:pt x="6560421" y="1800814"/>
                    <a:pt x="6559564" y="1808100"/>
                  </a:cubicBezTo>
                  <a:cubicBezTo>
                    <a:pt x="6565565" y="1813673"/>
                    <a:pt x="6571994" y="1818816"/>
                    <a:pt x="6578423" y="1824388"/>
                  </a:cubicBezTo>
                  <a:cubicBezTo>
                    <a:pt x="6577566" y="1835961"/>
                    <a:pt x="6576709" y="1847534"/>
                    <a:pt x="6575852" y="1858678"/>
                  </a:cubicBezTo>
                  <a:cubicBezTo>
                    <a:pt x="7535114" y="1897254"/>
                    <a:pt x="7602837" y="2150143"/>
                    <a:pt x="6637145" y="2135999"/>
                  </a:cubicBezTo>
                  <a:cubicBezTo>
                    <a:pt x="6637145" y="2151858"/>
                    <a:pt x="6637145" y="2168146"/>
                    <a:pt x="6637145" y="2184005"/>
                  </a:cubicBezTo>
                  <a:cubicBezTo>
                    <a:pt x="6610570" y="2213151"/>
                    <a:pt x="6623000" y="2204579"/>
                    <a:pt x="6600712" y="2211008"/>
                  </a:cubicBezTo>
                  <a:cubicBezTo>
                    <a:pt x="6593425" y="2220438"/>
                    <a:pt x="6581853" y="2224724"/>
                    <a:pt x="6570279" y="2226867"/>
                  </a:cubicBezTo>
                  <a:cubicBezTo>
                    <a:pt x="6565565" y="2253871"/>
                    <a:pt x="6565136" y="2281731"/>
                    <a:pt x="6562564" y="2309163"/>
                  </a:cubicBezTo>
                  <a:cubicBezTo>
                    <a:pt x="6556992" y="2310878"/>
                    <a:pt x="6551849" y="2312592"/>
                    <a:pt x="6546705" y="2314735"/>
                  </a:cubicBezTo>
                  <a:cubicBezTo>
                    <a:pt x="6537704" y="2667922"/>
                    <a:pt x="6529132" y="3021109"/>
                    <a:pt x="6520130" y="3374725"/>
                  </a:cubicBezTo>
                  <a:cubicBezTo>
                    <a:pt x="6527845" y="3376440"/>
                    <a:pt x="6538990" y="3375582"/>
                    <a:pt x="6543276" y="3383726"/>
                  </a:cubicBezTo>
                  <a:cubicBezTo>
                    <a:pt x="6545848" y="3397442"/>
                    <a:pt x="6545419" y="3412015"/>
                    <a:pt x="6546705" y="3425731"/>
                  </a:cubicBezTo>
                  <a:cubicBezTo>
                    <a:pt x="6566851" y="3429160"/>
                    <a:pt x="6589568" y="3429589"/>
                    <a:pt x="6606284" y="3443733"/>
                  </a:cubicBezTo>
                  <a:cubicBezTo>
                    <a:pt x="6603712" y="3471594"/>
                    <a:pt x="6604141" y="3499455"/>
                    <a:pt x="6602426" y="3527315"/>
                  </a:cubicBezTo>
                  <a:cubicBezTo>
                    <a:pt x="6583567" y="3530745"/>
                    <a:pt x="6565136" y="3534602"/>
                    <a:pt x="6546705" y="3538031"/>
                  </a:cubicBezTo>
                  <a:cubicBezTo>
                    <a:pt x="6547134" y="3568463"/>
                    <a:pt x="6547134" y="3599325"/>
                    <a:pt x="6538990" y="3628899"/>
                  </a:cubicBezTo>
                  <a:cubicBezTo>
                    <a:pt x="6536847" y="3637472"/>
                    <a:pt x="6531703" y="3644759"/>
                    <a:pt x="6525702" y="3651188"/>
                  </a:cubicBezTo>
                  <a:cubicBezTo>
                    <a:pt x="6519702" y="3886932"/>
                    <a:pt x="6514987" y="4123104"/>
                    <a:pt x="6509415" y="4358848"/>
                  </a:cubicBezTo>
                  <a:cubicBezTo>
                    <a:pt x="6568136" y="4367849"/>
                    <a:pt x="6581424" y="4376422"/>
                    <a:pt x="6577137" y="4404282"/>
                  </a:cubicBezTo>
                  <a:cubicBezTo>
                    <a:pt x="6593854" y="4417141"/>
                    <a:pt x="6749016" y="4872341"/>
                    <a:pt x="6754160" y="4888200"/>
                  </a:cubicBezTo>
                  <a:cubicBezTo>
                    <a:pt x="6766590" y="4893772"/>
                    <a:pt x="6779877" y="4893772"/>
                    <a:pt x="6762732" y="4934492"/>
                  </a:cubicBezTo>
                  <a:cubicBezTo>
                    <a:pt x="6764875" y="4938778"/>
                    <a:pt x="6917037" y="5292393"/>
                    <a:pt x="6935897" y="5429982"/>
                  </a:cubicBezTo>
                  <a:cubicBezTo>
                    <a:pt x="6971901" y="5441555"/>
                    <a:pt x="6962043" y="5441555"/>
                    <a:pt x="6977902" y="5495562"/>
                  </a:cubicBezTo>
                  <a:cubicBezTo>
                    <a:pt x="6975330" y="5497705"/>
                    <a:pt x="6972758" y="5500277"/>
                    <a:pt x="6970615" y="5502848"/>
                  </a:cubicBezTo>
                  <a:cubicBezTo>
                    <a:pt x="6971472" y="5506277"/>
                    <a:pt x="6972758" y="5509706"/>
                    <a:pt x="6974044" y="5513135"/>
                  </a:cubicBezTo>
                  <a:cubicBezTo>
                    <a:pt x="6972758" y="5514421"/>
                    <a:pt x="6970615" y="5516993"/>
                    <a:pt x="6969329" y="5518279"/>
                  </a:cubicBezTo>
                  <a:cubicBezTo>
                    <a:pt x="6971472" y="5522565"/>
                    <a:pt x="6974044" y="5526423"/>
                    <a:pt x="6976616" y="5530709"/>
                  </a:cubicBezTo>
                  <a:cubicBezTo>
                    <a:pt x="6972758" y="5540138"/>
                    <a:pt x="6980045" y="5547425"/>
                    <a:pt x="6986474" y="5552997"/>
                  </a:cubicBezTo>
                  <a:cubicBezTo>
                    <a:pt x="6988189" y="5564999"/>
                    <a:pt x="6992904" y="5578715"/>
                    <a:pt x="6986903" y="5590288"/>
                  </a:cubicBezTo>
                  <a:cubicBezTo>
                    <a:pt x="6959043" y="5636579"/>
                    <a:pt x="6814596" y="5621577"/>
                    <a:pt x="6863888" y="5559856"/>
                  </a:cubicBezTo>
                  <a:cubicBezTo>
                    <a:pt x="6865174" y="5554283"/>
                    <a:pt x="6860030" y="5549997"/>
                    <a:pt x="6857458" y="5545282"/>
                  </a:cubicBezTo>
                  <a:cubicBezTo>
                    <a:pt x="6861744" y="5540996"/>
                    <a:pt x="6863031" y="5535424"/>
                    <a:pt x="6860459" y="5529423"/>
                  </a:cubicBezTo>
                  <a:cubicBezTo>
                    <a:pt x="6862602" y="5527280"/>
                    <a:pt x="6865174" y="5525136"/>
                    <a:pt x="6867317" y="5522993"/>
                  </a:cubicBezTo>
                  <a:cubicBezTo>
                    <a:pt x="6863459" y="5510992"/>
                    <a:pt x="6839885" y="5498562"/>
                    <a:pt x="6882747" y="5469415"/>
                  </a:cubicBezTo>
                  <a:cubicBezTo>
                    <a:pt x="6877604" y="5379404"/>
                    <a:pt x="6749445" y="5047220"/>
                    <a:pt x="6717298" y="4963638"/>
                  </a:cubicBezTo>
                  <a:cubicBezTo>
                    <a:pt x="6708297" y="4966210"/>
                    <a:pt x="6699724" y="4968782"/>
                    <a:pt x="6690723" y="4971782"/>
                  </a:cubicBezTo>
                  <a:cubicBezTo>
                    <a:pt x="6744730" y="5225957"/>
                    <a:pt x="6799165" y="5479702"/>
                    <a:pt x="6853172" y="5733449"/>
                  </a:cubicBezTo>
                  <a:cubicBezTo>
                    <a:pt x="7122777" y="5896326"/>
                    <a:pt x="7170354" y="5910042"/>
                    <a:pt x="7205073" y="5975622"/>
                  </a:cubicBezTo>
                  <a:cubicBezTo>
                    <a:pt x="7252651" y="5961905"/>
                    <a:pt x="7356378" y="6102923"/>
                    <a:pt x="7350377" y="6108066"/>
                  </a:cubicBezTo>
                  <a:cubicBezTo>
                    <a:pt x="7289941" y="6170217"/>
                    <a:pt x="7203359" y="6196792"/>
                    <a:pt x="7184499" y="6113639"/>
                  </a:cubicBezTo>
                  <a:cubicBezTo>
                    <a:pt x="7181928" y="6110639"/>
                    <a:pt x="7178927" y="6108496"/>
                    <a:pt x="7176355" y="6105923"/>
                  </a:cubicBezTo>
                  <a:cubicBezTo>
                    <a:pt x="7177641" y="6104638"/>
                    <a:pt x="7180213" y="6101637"/>
                    <a:pt x="7181499" y="6100352"/>
                  </a:cubicBezTo>
                  <a:cubicBezTo>
                    <a:pt x="7175927" y="6095637"/>
                    <a:pt x="7169926" y="6092636"/>
                    <a:pt x="7163068" y="6090493"/>
                  </a:cubicBezTo>
                  <a:cubicBezTo>
                    <a:pt x="7164783" y="6087493"/>
                    <a:pt x="7166497" y="6084921"/>
                    <a:pt x="7168211" y="6081920"/>
                  </a:cubicBezTo>
                  <a:cubicBezTo>
                    <a:pt x="7163925" y="6075491"/>
                    <a:pt x="7137779" y="6069919"/>
                    <a:pt x="7148495" y="6031343"/>
                  </a:cubicBezTo>
                  <a:cubicBezTo>
                    <a:pt x="7102632" y="5971764"/>
                    <a:pt x="6943183" y="5880467"/>
                    <a:pt x="6877175" y="5842748"/>
                  </a:cubicBezTo>
                  <a:cubicBezTo>
                    <a:pt x="6882319" y="5875323"/>
                    <a:pt x="6887462" y="5907899"/>
                    <a:pt x="6893034" y="5940474"/>
                  </a:cubicBezTo>
                  <a:cubicBezTo>
                    <a:pt x="6930753" y="5949475"/>
                    <a:pt x="6924753" y="5974764"/>
                    <a:pt x="6930324" y="6009483"/>
                  </a:cubicBezTo>
                  <a:cubicBezTo>
                    <a:pt x="6926896" y="6012912"/>
                    <a:pt x="6922609" y="6015912"/>
                    <a:pt x="6920895" y="6021056"/>
                  </a:cubicBezTo>
                  <a:cubicBezTo>
                    <a:pt x="6921323" y="6028771"/>
                    <a:pt x="6929039" y="6032629"/>
                    <a:pt x="6934182" y="6036486"/>
                  </a:cubicBezTo>
                  <a:cubicBezTo>
                    <a:pt x="6931182" y="6039486"/>
                    <a:pt x="6924753" y="6041630"/>
                    <a:pt x="6925610" y="6046773"/>
                  </a:cubicBezTo>
                  <a:cubicBezTo>
                    <a:pt x="6928181" y="6051488"/>
                    <a:pt x="6932896" y="6054488"/>
                    <a:pt x="6936754" y="6058346"/>
                  </a:cubicBezTo>
                  <a:cubicBezTo>
                    <a:pt x="6934182" y="6060061"/>
                    <a:pt x="6931611" y="6061775"/>
                    <a:pt x="6929039" y="6063918"/>
                  </a:cubicBezTo>
                  <a:cubicBezTo>
                    <a:pt x="6932468" y="6072491"/>
                    <a:pt x="6938897" y="6079349"/>
                    <a:pt x="6946184" y="6085350"/>
                  </a:cubicBezTo>
                  <a:cubicBezTo>
                    <a:pt x="6948327" y="6096494"/>
                    <a:pt x="6951756" y="6107638"/>
                    <a:pt x="6953042" y="6119211"/>
                  </a:cubicBezTo>
                  <a:cubicBezTo>
                    <a:pt x="6948327" y="6137213"/>
                    <a:pt x="6893034" y="6139785"/>
                    <a:pt x="6874603" y="6140213"/>
                  </a:cubicBezTo>
                  <a:cubicBezTo>
                    <a:pt x="6834741" y="6123926"/>
                    <a:pt x="6811596" y="6102923"/>
                    <a:pt x="6820597" y="6057061"/>
                  </a:cubicBezTo>
                  <a:cubicBezTo>
                    <a:pt x="6831312" y="6052345"/>
                    <a:pt x="6828741" y="6041630"/>
                    <a:pt x="6824883" y="6033057"/>
                  </a:cubicBezTo>
                  <a:cubicBezTo>
                    <a:pt x="6834741" y="6027485"/>
                    <a:pt x="6827883" y="6017198"/>
                    <a:pt x="6824026" y="6009912"/>
                  </a:cubicBezTo>
                  <a:cubicBezTo>
                    <a:pt x="6826597" y="6007769"/>
                    <a:pt x="6829169" y="6006054"/>
                    <a:pt x="6831741" y="6004339"/>
                  </a:cubicBezTo>
                  <a:cubicBezTo>
                    <a:pt x="6828741" y="5997482"/>
                    <a:pt x="6823597" y="5992338"/>
                    <a:pt x="6817596" y="5988051"/>
                  </a:cubicBezTo>
                  <a:cubicBezTo>
                    <a:pt x="6815882" y="5964477"/>
                    <a:pt x="6821883" y="5954191"/>
                    <a:pt x="6847171" y="5940474"/>
                  </a:cubicBezTo>
                  <a:cubicBezTo>
                    <a:pt x="6842028" y="5898040"/>
                    <a:pt x="6836455" y="5855607"/>
                    <a:pt x="6831312" y="5813173"/>
                  </a:cubicBezTo>
                  <a:cubicBezTo>
                    <a:pt x="6763161" y="5774168"/>
                    <a:pt x="6694581" y="5735163"/>
                    <a:pt x="6626001" y="5696158"/>
                  </a:cubicBezTo>
                  <a:cubicBezTo>
                    <a:pt x="6623429" y="5719304"/>
                    <a:pt x="6620857" y="5742450"/>
                    <a:pt x="6617857" y="5765596"/>
                  </a:cubicBezTo>
                  <a:cubicBezTo>
                    <a:pt x="6411260" y="5820031"/>
                    <a:pt x="6485840" y="5802457"/>
                    <a:pt x="6343537" y="5811458"/>
                  </a:cubicBezTo>
                  <a:cubicBezTo>
                    <a:pt x="6332393" y="5817888"/>
                    <a:pt x="6079075" y="5997482"/>
                    <a:pt x="6034070" y="6029200"/>
                  </a:cubicBezTo>
                  <a:cubicBezTo>
                    <a:pt x="6033213" y="6036058"/>
                    <a:pt x="6032355" y="6043344"/>
                    <a:pt x="6031498" y="6050202"/>
                  </a:cubicBezTo>
                  <a:cubicBezTo>
                    <a:pt x="6003209" y="6054060"/>
                    <a:pt x="5975348" y="6057061"/>
                    <a:pt x="5947059" y="6060918"/>
                  </a:cubicBezTo>
                  <a:cubicBezTo>
                    <a:pt x="5931628" y="6082778"/>
                    <a:pt x="5909768" y="6087064"/>
                    <a:pt x="5872049" y="6084921"/>
                  </a:cubicBezTo>
                  <a:cubicBezTo>
                    <a:pt x="5871192" y="6089207"/>
                    <a:pt x="5865191" y="6125211"/>
                    <a:pt x="5846761" y="6112353"/>
                  </a:cubicBezTo>
                  <a:cubicBezTo>
                    <a:pt x="5843760" y="6107638"/>
                    <a:pt x="5841617" y="6102923"/>
                    <a:pt x="5839045" y="6098208"/>
                  </a:cubicBezTo>
                  <a:cubicBezTo>
                    <a:pt x="5829616" y="6096494"/>
                    <a:pt x="5826186" y="6108924"/>
                    <a:pt x="5818042" y="6111924"/>
                  </a:cubicBezTo>
                  <a:cubicBezTo>
                    <a:pt x="5810756" y="6111496"/>
                    <a:pt x="5805612" y="6105923"/>
                    <a:pt x="5800040" y="6101637"/>
                  </a:cubicBezTo>
                  <a:cubicBezTo>
                    <a:pt x="5806041" y="6077634"/>
                    <a:pt x="5784610" y="6060061"/>
                    <a:pt x="5767465" y="6047202"/>
                  </a:cubicBezTo>
                  <a:cubicBezTo>
                    <a:pt x="5726746" y="6244798"/>
                    <a:pt x="5686026" y="6442823"/>
                    <a:pt x="5645307" y="6640419"/>
                  </a:cubicBezTo>
                  <a:cubicBezTo>
                    <a:pt x="5668452" y="6658421"/>
                    <a:pt x="5667167" y="6689711"/>
                    <a:pt x="5663737" y="6723143"/>
                  </a:cubicBezTo>
                  <a:cubicBezTo>
                    <a:pt x="5650879" y="6733002"/>
                    <a:pt x="5650022" y="6729144"/>
                    <a:pt x="5654308" y="6752290"/>
                  </a:cubicBezTo>
                  <a:cubicBezTo>
                    <a:pt x="5652165" y="6754433"/>
                    <a:pt x="5650022" y="6756576"/>
                    <a:pt x="5648736" y="6759148"/>
                  </a:cubicBezTo>
                  <a:cubicBezTo>
                    <a:pt x="5648736" y="6764720"/>
                    <a:pt x="5652593" y="6769435"/>
                    <a:pt x="5654736" y="6774578"/>
                  </a:cubicBezTo>
                  <a:cubicBezTo>
                    <a:pt x="5642306" y="6786580"/>
                    <a:pt x="5640592" y="6784437"/>
                    <a:pt x="5655593" y="6802010"/>
                  </a:cubicBezTo>
                  <a:cubicBezTo>
                    <a:pt x="5652165" y="6820870"/>
                    <a:pt x="5655593" y="6844444"/>
                    <a:pt x="5640163" y="6859018"/>
                  </a:cubicBezTo>
                  <a:lnTo>
                    <a:pt x="5639735" y="6860303"/>
                  </a:lnTo>
                  <a:lnTo>
                    <a:pt x="5635448" y="6860303"/>
                  </a:lnTo>
                  <a:cubicBezTo>
                    <a:pt x="5592586" y="6839301"/>
                    <a:pt x="5517576" y="6883021"/>
                    <a:pt x="5551438" y="6775864"/>
                  </a:cubicBezTo>
                  <a:cubicBezTo>
                    <a:pt x="5556581" y="6773293"/>
                    <a:pt x="5563439" y="6772864"/>
                    <a:pt x="5566011" y="6767292"/>
                  </a:cubicBezTo>
                  <a:cubicBezTo>
                    <a:pt x="5566440" y="6761720"/>
                    <a:pt x="5563011" y="6756576"/>
                    <a:pt x="5560867" y="6751862"/>
                  </a:cubicBezTo>
                  <a:cubicBezTo>
                    <a:pt x="5564297" y="6749718"/>
                    <a:pt x="5568154" y="6748432"/>
                    <a:pt x="5571155" y="6745861"/>
                  </a:cubicBezTo>
                  <a:cubicBezTo>
                    <a:pt x="5573726" y="6739431"/>
                    <a:pt x="5568583" y="6733859"/>
                    <a:pt x="5566440" y="6728287"/>
                  </a:cubicBezTo>
                  <a:cubicBezTo>
                    <a:pt x="5570298" y="6726144"/>
                    <a:pt x="5575441" y="6725716"/>
                    <a:pt x="5578441" y="6721858"/>
                  </a:cubicBezTo>
                  <a:cubicBezTo>
                    <a:pt x="5581013" y="6714142"/>
                    <a:pt x="5575869" y="6706856"/>
                    <a:pt x="5573298" y="6699998"/>
                  </a:cubicBezTo>
                  <a:cubicBezTo>
                    <a:pt x="5578441" y="6664850"/>
                    <a:pt x="5574155" y="6643848"/>
                    <a:pt x="5613160" y="6635704"/>
                  </a:cubicBezTo>
                  <a:cubicBezTo>
                    <a:pt x="5655165" y="6435108"/>
                    <a:pt x="5696742" y="6234940"/>
                    <a:pt x="5738318" y="6034343"/>
                  </a:cubicBezTo>
                  <a:cubicBezTo>
                    <a:pt x="5730174" y="6030914"/>
                    <a:pt x="5722459" y="6027057"/>
                    <a:pt x="5714315" y="6023628"/>
                  </a:cubicBezTo>
                  <a:cubicBezTo>
                    <a:pt x="5715172" y="6010340"/>
                    <a:pt x="5716030" y="5997053"/>
                    <a:pt x="5716887" y="5983765"/>
                  </a:cubicBezTo>
                  <a:cubicBezTo>
                    <a:pt x="5655593" y="5919901"/>
                    <a:pt x="5594729" y="5856035"/>
                    <a:pt x="5533435" y="5792170"/>
                  </a:cubicBezTo>
                  <a:cubicBezTo>
                    <a:pt x="5499145" y="5796885"/>
                    <a:pt x="5445567" y="5789170"/>
                    <a:pt x="5411277" y="5783598"/>
                  </a:cubicBezTo>
                  <a:cubicBezTo>
                    <a:pt x="5419850" y="5800314"/>
                    <a:pt x="5436995" y="5880895"/>
                    <a:pt x="5320409" y="5850463"/>
                  </a:cubicBezTo>
                  <a:cubicBezTo>
                    <a:pt x="5329410" y="5771596"/>
                    <a:pt x="5301549" y="5831603"/>
                    <a:pt x="5333268" y="5669583"/>
                  </a:cubicBezTo>
                  <a:cubicBezTo>
                    <a:pt x="5301549" y="5649438"/>
                    <a:pt x="5288691" y="5603575"/>
                    <a:pt x="5280118" y="5565427"/>
                  </a:cubicBezTo>
                  <a:cubicBezTo>
                    <a:pt x="4759339" y="5855178"/>
                    <a:pt x="4790200" y="5825603"/>
                    <a:pt x="4758482" y="5876180"/>
                  </a:cubicBezTo>
                  <a:cubicBezTo>
                    <a:pt x="4786342" y="5900183"/>
                    <a:pt x="4728049" y="5991481"/>
                    <a:pt x="4686044" y="5994910"/>
                  </a:cubicBezTo>
                  <a:cubicBezTo>
                    <a:pt x="4687758" y="6010769"/>
                    <a:pt x="4689473" y="6026628"/>
                    <a:pt x="4691187" y="6042487"/>
                  </a:cubicBezTo>
                  <a:cubicBezTo>
                    <a:pt x="4697188" y="6042487"/>
                    <a:pt x="4703617" y="6042487"/>
                    <a:pt x="4709618" y="6042487"/>
                  </a:cubicBezTo>
                  <a:cubicBezTo>
                    <a:pt x="4714333" y="6070776"/>
                    <a:pt x="4718619" y="6099065"/>
                    <a:pt x="4722906" y="6127355"/>
                  </a:cubicBezTo>
                  <a:cubicBezTo>
                    <a:pt x="4747337" y="6129498"/>
                    <a:pt x="4751624" y="6129498"/>
                    <a:pt x="4758482" y="6151787"/>
                  </a:cubicBezTo>
                  <a:cubicBezTo>
                    <a:pt x="4762339" y="6150072"/>
                    <a:pt x="4766626" y="6148357"/>
                    <a:pt x="4770912" y="6146643"/>
                  </a:cubicBezTo>
                  <a:cubicBezTo>
                    <a:pt x="4806059" y="5934902"/>
                    <a:pt x="4887498" y="6266658"/>
                    <a:pt x="4817203" y="6254228"/>
                  </a:cubicBezTo>
                  <a:cubicBezTo>
                    <a:pt x="4814203" y="6252513"/>
                    <a:pt x="4770483" y="6192077"/>
                    <a:pt x="4768340" y="6189505"/>
                  </a:cubicBezTo>
                  <a:cubicBezTo>
                    <a:pt x="4754195" y="6222510"/>
                    <a:pt x="4741337" y="6214794"/>
                    <a:pt x="4701474" y="6229368"/>
                  </a:cubicBezTo>
                  <a:cubicBezTo>
                    <a:pt x="4704903" y="6258514"/>
                    <a:pt x="4708332" y="6287660"/>
                    <a:pt x="4712190" y="6316807"/>
                  </a:cubicBezTo>
                  <a:cubicBezTo>
                    <a:pt x="4717334" y="6317236"/>
                    <a:pt x="4722477" y="6316807"/>
                    <a:pt x="4727192" y="6318522"/>
                  </a:cubicBezTo>
                  <a:cubicBezTo>
                    <a:pt x="4748195" y="6334381"/>
                    <a:pt x="4837349" y="6579554"/>
                    <a:pt x="4786771" y="6612987"/>
                  </a:cubicBezTo>
                  <a:cubicBezTo>
                    <a:pt x="4628608" y="6718429"/>
                    <a:pt x="4597747" y="6506259"/>
                    <a:pt x="4648325" y="6327951"/>
                  </a:cubicBezTo>
                  <a:cubicBezTo>
                    <a:pt x="4652611" y="6327094"/>
                    <a:pt x="4657326" y="6326237"/>
                    <a:pt x="4661612" y="6325380"/>
                  </a:cubicBezTo>
                  <a:cubicBezTo>
                    <a:pt x="4656469" y="6296233"/>
                    <a:pt x="4650897" y="6266658"/>
                    <a:pt x="4645753" y="6237512"/>
                  </a:cubicBezTo>
                  <a:cubicBezTo>
                    <a:pt x="4635895" y="6236654"/>
                    <a:pt x="4626036" y="6235797"/>
                    <a:pt x="4616607" y="6234940"/>
                  </a:cubicBezTo>
                  <a:cubicBezTo>
                    <a:pt x="4607605" y="6177933"/>
                    <a:pt x="4599033" y="6121354"/>
                    <a:pt x="4590032" y="6064347"/>
                  </a:cubicBezTo>
                  <a:cubicBezTo>
                    <a:pt x="4595176" y="6060489"/>
                    <a:pt x="4600747" y="6057061"/>
                    <a:pt x="4605891" y="6053631"/>
                  </a:cubicBezTo>
                  <a:cubicBezTo>
                    <a:pt x="4589175" y="5940046"/>
                    <a:pt x="4572030" y="5826460"/>
                    <a:pt x="4555313" y="5712874"/>
                  </a:cubicBezTo>
                  <a:cubicBezTo>
                    <a:pt x="4550598" y="5710303"/>
                    <a:pt x="4546312" y="5707302"/>
                    <a:pt x="4542026" y="5704730"/>
                  </a:cubicBezTo>
                  <a:cubicBezTo>
                    <a:pt x="4539454" y="5683299"/>
                    <a:pt x="4536882" y="5662296"/>
                    <a:pt x="4533882" y="5640865"/>
                  </a:cubicBezTo>
                  <a:cubicBezTo>
                    <a:pt x="4525738" y="5649009"/>
                    <a:pt x="4518023" y="5656725"/>
                    <a:pt x="4509879" y="5664869"/>
                  </a:cubicBezTo>
                  <a:cubicBezTo>
                    <a:pt x="4500878" y="5659725"/>
                    <a:pt x="4492306" y="5654153"/>
                    <a:pt x="4483304" y="5649009"/>
                  </a:cubicBezTo>
                  <a:cubicBezTo>
                    <a:pt x="4407866" y="5754880"/>
                    <a:pt x="4332428" y="5860322"/>
                    <a:pt x="4256990" y="5966192"/>
                  </a:cubicBezTo>
                  <a:cubicBezTo>
                    <a:pt x="4258705" y="5969621"/>
                    <a:pt x="4260419" y="5973050"/>
                    <a:pt x="4262134" y="5976907"/>
                  </a:cubicBezTo>
                  <a:cubicBezTo>
                    <a:pt x="4227844" y="6020627"/>
                    <a:pt x="4148548" y="6140213"/>
                    <a:pt x="4101828" y="6086635"/>
                  </a:cubicBezTo>
                  <a:cubicBezTo>
                    <a:pt x="3946666" y="6247799"/>
                    <a:pt x="3717780" y="6374243"/>
                    <a:pt x="3509040" y="6443252"/>
                  </a:cubicBezTo>
                  <a:cubicBezTo>
                    <a:pt x="3515469" y="6517832"/>
                    <a:pt x="3368022" y="6541407"/>
                    <a:pt x="3360735" y="6470255"/>
                  </a:cubicBezTo>
                  <a:cubicBezTo>
                    <a:pt x="3139136" y="6523833"/>
                    <a:pt x="2887533" y="6491257"/>
                    <a:pt x="2684793" y="6408962"/>
                  </a:cubicBezTo>
                  <a:cubicBezTo>
                    <a:pt x="2681364" y="6414105"/>
                    <a:pt x="2677507" y="6419677"/>
                    <a:pt x="2674078" y="6424820"/>
                  </a:cubicBezTo>
                  <a:cubicBezTo>
                    <a:pt x="2649218" y="6424820"/>
                    <a:pt x="2624357" y="6424820"/>
                    <a:pt x="2599497" y="6424820"/>
                  </a:cubicBezTo>
                  <a:cubicBezTo>
                    <a:pt x="2579780" y="6404247"/>
                    <a:pt x="2560492" y="6384101"/>
                    <a:pt x="2540775" y="6363527"/>
                  </a:cubicBezTo>
                  <a:cubicBezTo>
                    <a:pt x="2540775" y="6355383"/>
                    <a:pt x="2540775" y="6347668"/>
                    <a:pt x="2540775" y="6339524"/>
                  </a:cubicBezTo>
                  <a:cubicBezTo>
                    <a:pt x="2329892" y="6243083"/>
                    <a:pt x="2138725" y="6069062"/>
                    <a:pt x="2018710" y="5899755"/>
                  </a:cubicBezTo>
                  <a:cubicBezTo>
                    <a:pt x="2012281" y="5903184"/>
                    <a:pt x="2006280" y="5907042"/>
                    <a:pt x="1999851" y="5910470"/>
                  </a:cubicBezTo>
                  <a:cubicBezTo>
                    <a:pt x="1935128" y="5885611"/>
                    <a:pt x="1899124" y="5826460"/>
                    <a:pt x="1938557" y="5782741"/>
                  </a:cubicBezTo>
                  <a:cubicBezTo>
                    <a:pt x="1904267" y="5733020"/>
                    <a:pt x="1880264" y="5677727"/>
                    <a:pt x="1855833" y="5622863"/>
                  </a:cubicBezTo>
                  <a:cubicBezTo>
                    <a:pt x="1831830" y="5701730"/>
                    <a:pt x="1807827" y="5781026"/>
                    <a:pt x="1783824" y="5859893"/>
                  </a:cubicBezTo>
                  <a:cubicBezTo>
                    <a:pt x="1788967" y="5860750"/>
                    <a:pt x="1794539" y="5861607"/>
                    <a:pt x="1799683" y="5862893"/>
                  </a:cubicBezTo>
                  <a:cubicBezTo>
                    <a:pt x="1788110" y="5916900"/>
                    <a:pt x="1776537" y="5971336"/>
                    <a:pt x="1764964" y="6025342"/>
                  </a:cubicBezTo>
                  <a:cubicBezTo>
                    <a:pt x="1749962" y="6025342"/>
                    <a:pt x="1734960" y="6025342"/>
                    <a:pt x="1719530" y="6025342"/>
                  </a:cubicBezTo>
                  <a:cubicBezTo>
                    <a:pt x="1711815" y="6051917"/>
                    <a:pt x="1703671" y="6078492"/>
                    <a:pt x="1695955" y="6104638"/>
                  </a:cubicBezTo>
                  <a:cubicBezTo>
                    <a:pt x="1740532" y="6127355"/>
                    <a:pt x="1686954" y="6571839"/>
                    <a:pt x="1525791" y="6347239"/>
                  </a:cubicBezTo>
                  <a:cubicBezTo>
                    <a:pt x="1520648" y="6339095"/>
                    <a:pt x="1515076" y="6328808"/>
                    <a:pt x="1517647" y="6318950"/>
                  </a:cubicBezTo>
                  <a:cubicBezTo>
                    <a:pt x="1548080" y="6273516"/>
                    <a:pt x="1598229" y="6096922"/>
                    <a:pt x="1644949" y="6086207"/>
                  </a:cubicBezTo>
                  <a:cubicBezTo>
                    <a:pt x="1652236" y="6060489"/>
                    <a:pt x="1659094" y="6034772"/>
                    <a:pt x="1666380" y="6009054"/>
                  </a:cubicBezTo>
                  <a:cubicBezTo>
                    <a:pt x="1625661" y="5988051"/>
                    <a:pt x="1665095" y="6015484"/>
                    <a:pt x="1562653" y="5918614"/>
                  </a:cubicBezTo>
                  <a:cubicBezTo>
                    <a:pt x="1564368" y="5915185"/>
                    <a:pt x="1566082" y="5911328"/>
                    <a:pt x="1567797" y="5907899"/>
                  </a:cubicBezTo>
                  <a:cubicBezTo>
                    <a:pt x="1593514" y="5915185"/>
                    <a:pt x="1619232" y="5922044"/>
                    <a:pt x="1644949" y="5929330"/>
                  </a:cubicBezTo>
                  <a:cubicBezTo>
                    <a:pt x="1668523" y="5907899"/>
                    <a:pt x="1658237" y="5931473"/>
                    <a:pt x="1687383" y="5833318"/>
                  </a:cubicBezTo>
                  <a:cubicBezTo>
                    <a:pt x="1693384" y="5832461"/>
                    <a:pt x="1699813" y="5831603"/>
                    <a:pt x="1706242" y="5830746"/>
                  </a:cubicBezTo>
                  <a:cubicBezTo>
                    <a:pt x="1728531" y="5754451"/>
                    <a:pt x="1750391" y="5678156"/>
                    <a:pt x="1773108" y="5601432"/>
                  </a:cubicBezTo>
                  <a:cubicBezTo>
                    <a:pt x="1684383" y="5643008"/>
                    <a:pt x="1653950" y="5652867"/>
                    <a:pt x="1471785" y="5772025"/>
                  </a:cubicBezTo>
                  <a:cubicBezTo>
                    <a:pt x="1470927" y="5778883"/>
                    <a:pt x="1470070" y="5786169"/>
                    <a:pt x="1469213" y="5793456"/>
                  </a:cubicBezTo>
                  <a:cubicBezTo>
                    <a:pt x="1330338" y="5788312"/>
                    <a:pt x="1365914" y="5819174"/>
                    <a:pt x="1287905" y="5809744"/>
                  </a:cubicBezTo>
                  <a:cubicBezTo>
                    <a:pt x="1268188" y="5822174"/>
                    <a:pt x="1248042" y="5834604"/>
                    <a:pt x="1224039" y="5836747"/>
                  </a:cubicBezTo>
                  <a:cubicBezTo>
                    <a:pt x="1224039" y="5831175"/>
                    <a:pt x="1224039" y="5825603"/>
                    <a:pt x="1224039" y="5820031"/>
                  </a:cubicBezTo>
                  <a:cubicBezTo>
                    <a:pt x="1218896" y="5822602"/>
                    <a:pt x="1213324" y="5825174"/>
                    <a:pt x="1208180" y="5828175"/>
                  </a:cubicBezTo>
                  <a:cubicBezTo>
                    <a:pt x="1203894" y="5826460"/>
                    <a:pt x="1199179" y="5824745"/>
                    <a:pt x="1194893" y="5823031"/>
                  </a:cubicBezTo>
                  <a:cubicBezTo>
                    <a:pt x="1194036" y="5815744"/>
                    <a:pt x="1193178" y="5808887"/>
                    <a:pt x="1192321" y="5801600"/>
                  </a:cubicBezTo>
                  <a:cubicBezTo>
                    <a:pt x="1116026" y="5765166"/>
                    <a:pt x="1039731" y="5728733"/>
                    <a:pt x="963007" y="5692300"/>
                  </a:cubicBezTo>
                  <a:cubicBezTo>
                    <a:pt x="639395" y="6247799"/>
                    <a:pt x="665970" y="6187362"/>
                    <a:pt x="614106" y="6326237"/>
                  </a:cubicBezTo>
                  <a:cubicBezTo>
                    <a:pt x="650968" y="6419677"/>
                    <a:pt x="607677" y="6359670"/>
                    <a:pt x="615820" y="6410247"/>
                  </a:cubicBezTo>
                  <a:cubicBezTo>
                    <a:pt x="609391" y="6417106"/>
                    <a:pt x="606391" y="6413248"/>
                    <a:pt x="615820" y="6431250"/>
                  </a:cubicBezTo>
                  <a:cubicBezTo>
                    <a:pt x="604247" y="6437251"/>
                    <a:pt x="616678" y="6530691"/>
                    <a:pt x="552812" y="6504974"/>
                  </a:cubicBezTo>
                  <a:cubicBezTo>
                    <a:pt x="495377" y="6485256"/>
                    <a:pt x="464516" y="6482256"/>
                    <a:pt x="463658" y="6454396"/>
                  </a:cubicBezTo>
                  <a:cubicBezTo>
                    <a:pt x="464087" y="6441537"/>
                    <a:pt x="470945" y="6429964"/>
                    <a:pt x="475660" y="6417963"/>
                  </a:cubicBezTo>
                  <a:cubicBezTo>
                    <a:pt x="491519" y="6413676"/>
                    <a:pt x="491948" y="6417534"/>
                    <a:pt x="495377" y="6391817"/>
                  </a:cubicBezTo>
                  <a:cubicBezTo>
                    <a:pt x="498377" y="6389673"/>
                    <a:pt x="502663" y="6388387"/>
                    <a:pt x="504806" y="6384959"/>
                  </a:cubicBezTo>
                  <a:cubicBezTo>
                    <a:pt x="505664" y="6379815"/>
                    <a:pt x="504378" y="6375100"/>
                    <a:pt x="503521" y="6370385"/>
                  </a:cubicBezTo>
                  <a:cubicBezTo>
                    <a:pt x="512950" y="6361384"/>
                    <a:pt x="515093" y="6365671"/>
                    <a:pt x="508235" y="6344668"/>
                  </a:cubicBezTo>
                  <a:cubicBezTo>
                    <a:pt x="530953" y="6300948"/>
                    <a:pt x="533953" y="6283374"/>
                    <a:pt x="574672" y="6288947"/>
                  </a:cubicBezTo>
                  <a:cubicBezTo>
                    <a:pt x="636394" y="6140642"/>
                    <a:pt x="572101" y="6265372"/>
                    <a:pt x="920573" y="5655439"/>
                  </a:cubicBezTo>
                  <a:cubicBezTo>
                    <a:pt x="912429" y="5635293"/>
                    <a:pt x="912429" y="5618148"/>
                    <a:pt x="936432" y="5599289"/>
                  </a:cubicBezTo>
                  <a:cubicBezTo>
                    <a:pt x="941147" y="5601003"/>
                    <a:pt x="945433" y="5603147"/>
                    <a:pt x="950148" y="5604861"/>
                  </a:cubicBezTo>
                  <a:cubicBezTo>
                    <a:pt x="983152" y="5546139"/>
                    <a:pt x="1015728" y="5487846"/>
                    <a:pt x="1048732" y="5429125"/>
                  </a:cubicBezTo>
                  <a:cubicBezTo>
                    <a:pt x="1003297" y="5356687"/>
                    <a:pt x="963007" y="5367831"/>
                    <a:pt x="921001" y="5287679"/>
                  </a:cubicBezTo>
                  <a:cubicBezTo>
                    <a:pt x="611534" y="5522565"/>
                    <a:pt x="625679" y="5509278"/>
                    <a:pt x="618821" y="5523422"/>
                  </a:cubicBezTo>
                  <a:cubicBezTo>
                    <a:pt x="613677" y="5533709"/>
                    <a:pt x="611106" y="5546568"/>
                    <a:pt x="617535" y="5556426"/>
                  </a:cubicBezTo>
                  <a:cubicBezTo>
                    <a:pt x="621821" y="5563713"/>
                    <a:pt x="623964" y="5573571"/>
                    <a:pt x="617106" y="5580429"/>
                  </a:cubicBezTo>
                  <a:cubicBezTo>
                    <a:pt x="604247" y="5595003"/>
                    <a:pt x="602533" y="5615577"/>
                    <a:pt x="605533" y="5634436"/>
                  </a:cubicBezTo>
                  <a:cubicBezTo>
                    <a:pt x="609820" y="5651152"/>
                    <a:pt x="540382" y="5660582"/>
                    <a:pt x="523666" y="5648152"/>
                  </a:cubicBezTo>
                  <a:cubicBezTo>
                    <a:pt x="501806" y="5632722"/>
                    <a:pt x="491090" y="5607433"/>
                    <a:pt x="477374" y="5585144"/>
                  </a:cubicBezTo>
                  <a:cubicBezTo>
                    <a:pt x="454657" y="5551712"/>
                    <a:pt x="1040159" y="5037790"/>
                    <a:pt x="1236041" y="5044648"/>
                  </a:cubicBezTo>
                  <a:cubicBezTo>
                    <a:pt x="1234326" y="4790045"/>
                    <a:pt x="1232612" y="4535013"/>
                    <a:pt x="1230469" y="4280410"/>
                  </a:cubicBezTo>
                  <a:cubicBezTo>
                    <a:pt x="1146030" y="4263693"/>
                    <a:pt x="993010" y="4226831"/>
                    <a:pt x="961292" y="4146678"/>
                  </a:cubicBezTo>
                  <a:cubicBezTo>
                    <a:pt x="912429" y="5006500"/>
                    <a:pt x="964721" y="4842337"/>
                    <a:pt x="797986" y="5041219"/>
                  </a:cubicBezTo>
                  <a:cubicBezTo>
                    <a:pt x="785985" y="5055364"/>
                    <a:pt x="774840" y="5069937"/>
                    <a:pt x="761553" y="5082367"/>
                  </a:cubicBezTo>
                  <a:cubicBezTo>
                    <a:pt x="692116" y="5150519"/>
                    <a:pt x="696402" y="5216956"/>
                    <a:pt x="705832" y="5311682"/>
                  </a:cubicBezTo>
                  <a:cubicBezTo>
                    <a:pt x="678400" y="5337828"/>
                    <a:pt x="654397" y="5326683"/>
                    <a:pt x="626107" y="5301823"/>
                  </a:cubicBezTo>
                  <a:cubicBezTo>
                    <a:pt x="646681" y="5278677"/>
                    <a:pt x="649682" y="5245673"/>
                    <a:pt x="652682" y="5216098"/>
                  </a:cubicBezTo>
                  <a:cubicBezTo>
                    <a:pt x="656968" y="5213526"/>
                    <a:pt x="661683" y="5210526"/>
                    <a:pt x="665970" y="5207954"/>
                  </a:cubicBezTo>
                  <a:cubicBezTo>
                    <a:pt x="668541" y="5191667"/>
                    <a:pt x="670256" y="5174950"/>
                    <a:pt x="672827" y="5158662"/>
                  </a:cubicBezTo>
                  <a:cubicBezTo>
                    <a:pt x="679257" y="5131659"/>
                    <a:pt x="695116" y="5107656"/>
                    <a:pt x="713118" y="5087510"/>
                  </a:cubicBezTo>
                  <a:cubicBezTo>
                    <a:pt x="731549" y="5066079"/>
                    <a:pt x="749980" y="5044648"/>
                    <a:pt x="768411" y="5023217"/>
                  </a:cubicBezTo>
                  <a:cubicBezTo>
                    <a:pt x="1031158" y="4728323"/>
                    <a:pt x="841706" y="4366135"/>
                    <a:pt x="934717" y="4070383"/>
                  </a:cubicBezTo>
                  <a:cubicBezTo>
                    <a:pt x="860565" y="4035665"/>
                    <a:pt x="879853" y="4029664"/>
                    <a:pt x="889283" y="3948654"/>
                  </a:cubicBezTo>
                  <a:cubicBezTo>
                    <a:pt x="869995" y="3925508"/>
                    <a:pt x="880711" y="3907077"/>
                    <a:pt x="899999" y="3880931"/>
                  </a:cubicBezTo>
                  <a:cubicBezTo>
                    <a:pt x="899999" y="3868501"/>
                    <a:pt x="899999" y="3856071"/>
                    <a:pt x="899999" y="3843212"/>
                  </a:cubicBezTo>
                  <a:cubicBezTo>
                    <a:pt x="870424" y="3837640"/>
                    <a:pt x="868709" y="3842355"/>
                    <a:pt x="861851" y="3862072"/>
                  </a:cubicBezTo>
                  <a:cubicBezTo>
                    <a:pt x="846849" y="3859500"/>
                    <a:pt x="832276" y="3856928"/>
                    <a:pt x="817274" y="3853928"/>
                  </a:cubicBezTo>
                  <a:cubicBezTo>
                    <a:pt x="812988" y="3821352"/>
                    <a:pt x="820275" y="3787920"/>
                    <a:pt x="833562" y="3757916"/>
                  </a:cubicBezTo>
                  <a:cubicBezTo>
                    <a:pt x="848564" y="3759630"/>
                    <a:pt x="863994" y="3761345"/>
                    <a:pt x="878996" y="3763488"/>
                  </a:cubicBezTo>
                  <a:cubicBezTo>
                    <a:pt x="878996" y="3772489"/>
                    <a:pt x="878996" y="3781919"/>
                    <a:pt x="878996" y="3790920"/>
                  </a:cubicBezTo>
                  <a:cubicBezTo>
                    <a:pt x="969865" y="3808922"/>
                    <a:pt x="945004" y="3786205"/>
                    <a:pt x="966864" y="3065686"/>
                  </a:cubicBezTo>
                  <a:cubicBezTo>
                    <a:pt x="952720" y="3064829"/>
                    <a:pt x="938146" y="3063972"/>
                    <a:pt x="924002" y="3063114"/>
                  </a:cubicBezTo>
                  <a:cubicBezTo>
                    <a:pt x="910714" y="3033111"/>
                    <a:pt x="906428" y="2996678"/>
                    <a:pt x="923573" y="2967103"/>
                  </a:cubicBezTo>
                  <a:cubicBezTo>
                    <a:pt x="938146" y="2967103"/>
                    <a:pt x="952291" y="2967103"/>
                    <a:pt x="966436" y="2967103"/>
                  </a:cubicBezTo>
                  <a:cubicBezTo>
                    <a:pt x="968150" y="2917382"/>
                    <a:pt x="969865" y="2867662"/>
                    <a:pt x="971579" y="2817941"/>
                  </a:cubicBezTo>
                  <a:cubicBezTo>
                    <a:pt x="975008" y="2815369"/>
                    <a:pt x="978866" y="2812369"/>
                    <a:pt x="982295" y="2809797"/>
                  </a:cubicBezTo>
                  <a:cubicBezTo>
                    <a:pt x="986152" y="2733073"/>
                    <a:pt x="991725" y="2745075"/>
                    <a:pt x="968579" y="2729216"/>
                  </a:cubicBezTo>
                  <a:cubicBezTo>
                    <a:pt x="964721" y="2708642"/>
                    <a:pt x="968579" y="2686353"/>
                    <a:pt x="984009" y="2671351"/>
                  </a:cubicBezTo>
                  <a:cubicBezTo>
                    <a:pt x="988724" y="2649920"/>
                    <a:pt x="985295" y="2650349"/>
                    <a:pt x="1009298" y="2655063"/>
                  </a:cubicBezTo>
                  <a:cubicBezTo>
                    <a:pt x="1013584" y="2651634"/>
                    <a:pt x="1017871" y="2648206"/>
                    <a:pt x="1022157" y="2644777"/>
                  </a:cubicBezTo>
                  <a:cubicBezTo>
                    <a:pt x="1027729" y="2616059"/>
                    <a:pt x="989153" y="2549622"/>
                    <a:pt x="1248471" y="2532905"/>
                  </a:cubicBezTo>
                  <a:cubicBezTo>
                    <a:pt x="1255329" y="1758809"/>
                    <a:pt x="1281904" y="1952976"/>
                    <a:pt x="1173890" y="1688943"/>
                  </a:cubicBezTo>
                  <a:cubicBezTo>
                    <a:pt x="1124598" y="1688085"/>
                    <a:pt x="1091594" y="1581358"/>
                    <a:pt x="1112168" y="1544067"/>
                  </a:cubicBezTo>
                  <a:cubicBezTo>
                    <a:pt x="969865" y="1208454"/>
                    <a:pt x="993868" y="1178879"/>
                    <a:pt x="859279" y="1208025"/>
                  </a:cubicBezTo>
                  <a:cubicBezTo>
                    <a:pt x="840848" y="1207168"/>
                    <a:pt x="823703" y="1191309"/>
                    <a:pt x="826275" y="1171592"/>
                  </a:cubicBezTo>
                  <a:cubicBezTo>
                    <a:pt x="856708" y="1153162"/>
                    <a:pt x="878996" y="1130444"/>
                    <a:pt x="900856" y="1140731"/>
                  </a:cubicBezTo>
                  <a:cubicBezTo>
                    <a:pt x="905571" y="1137302"/>
                    <a:pt x="910714" y="1134302"/>
                    <a:pt x="915429" y="1130873"/>
                  </a:cubicBezTo>
                  <a:cubicBezTo>
                    <a:pt x="911572" y="1059721"/>
                    <a:pt x="847278" y="1119729"/>
                    <a:pt x="423796" y="846695"/>
                  </a:cubicBezTo>
                  <a:cubicBezTo>
                    <a:pt x="-789641" y="59310"/>
                    <a:pt x="899570" y="208472"/>
                    <a:pt x="1877692" y="916560"/>
                  </a:cubicBezTo>
                  <a:cubicBezTo>
                    <a:pt x="2512486" y="1367903"/>
                    <a:pt x="2032426" y="1532923"/>
                    <a:pt x="1047874" y="1157448"/>
                  </a:cubicBezTo>
                  <a:cubicBezTo>
                    <a:pt x="1052161" y="1171592"/>
                    <a:pt x="1056876" y="1185737"/>
                    <a:pt x="1061162" y="1199882"/>
                  </a:cubicBezTo>
                  <a:cubicBezTo>
                    <a:pt x="1053875" y="1205025"/>
                    <a:pt x="1047017" y="1210597"/>
                    <a:pt x="1039731" y="1215741"/>
                  </a:cubicBezTo>
                  <a:cubicBezTo>
                    <a:pt x="1084308" y="1314324"/>
                    <a:pt x="1128456" y="1412908"/>
                    <a:pt x="1173033" y="1511063"/>
                  </a:cubicBezTo>
                  <a:cubicBezTo>
                    <a:pt x="1269045" y="1484489"/>
                    <a:pt x="1364200" y="1467772"/>
                    <a:pt x="1365057" y="1567213"/>
                  </a:cubicBezTo>
                  <a:cubicBezTo>
                    <a:pt x="1372772" y="1566356"/>
                    <a:pt x="1380916" y="1565499"/>
                    <a:pt x="1388631" y="1564642"/>
                  </a:cubicBezTo>
                  <a:cubicBezTo>
                    <a:pt x="1397632" y="1538067"/>
                    <a:pt x="1406205" y="1511492"/>
                    <a:pt x="1415206" y="1484917"/>
                  </a:cubicBezTo>
                  <a:cubicBezTo>
                    <a:pt x="1424207" y="1486632"/>
                    <a:pt x="1432780" y="1488346"/>
                    <a:pt x="1441781" y="1490061"/>
                  </a:cubicBezTo>
                  <a:cubicBezTo>
                    <a:pt x="1458069" y="1635365"/>
                    <a:pt x="1458926" y="1598074"/>
                    <a:pt x="1439209" y="1697944"/>
                  </a:cubicBezTo>
                  <a:cubicBezTo>
                    <a:pt x="1432780" y="1695372"/>
                    <a:pt x="1426779" y="1692800"/>
                    <a:pt x="1420350" y="1689800"/>
                  </a:cubicBezTo>
                  <a:cubicBezTo>
                    <a:pt x="1410491" y="1667512"/>
                    <a:pt x="1401061" y="1645223"/>
                    <a:pt x="1391203" y="1623363"/>
                  </a:cubicBezTo>
                  <a:cubicBezTo>
                    <a:pt x="1382202" y="1624220"/>
                    <a:pt x="1373630" y="1625078"/>
                    <a:pt x="1364628" y="1625935"/>
                  </a:cubicBezTo>
                  <a:cubicBezTo>
                    <a:pt x="1364200" y="1647795"/>
                    <a:pt x="1360771" y="1675655"/>
                    <a:pt x="1337625" y="1685514"/>
                  </a:cubicBezTo>
                  <a:cubicBezTo>
                    <a:pt x="1336339" y="1724090"/>
                    <a:pt x="1335910" y="1763095"/>
                    <a:pt x="1335053" y="1801671"/>
                  </a:cubicBezTo>
                  <a:cubicBezTo>
                    <a:pt x="1329052" y="1805100"/>
                    <a:pt x="1322623" y="1808958"/>
                    <a:pt x="1316622" y="1812387"/>
                  </a:cubicBezTo>
                  <a:cubicBezTo>
                    <a:pt x="1317051" y="1905827"/>
                    <a:pt x="1461069" y="2166860"/>
                    <a:pt x="1496645" y="2250442"/>
                  </a:cubicBezTo>
                  <a:cubicBezTo>
                    <a:pt x="1498788" y="2265443"/>
                    <a:pt x="1490215" y="2309163"/>
                    <a:pt x="1420350" y="2286875"/>
                  </a:cubicBezTo>
                  <a:cubicBezTo>
                    <a:pt x="1347055" y="2106424"/>
                    <a:pt x="1441781" y="2282588"/>
                    <a:pt x="1319194" y="2045130"/>
                  </a:cubicBezTo>
                  <a:cubicBezTo>
                    <a:pt x="1317051" y="2205436"/>
                    <a:pt x="1315765" y="2365742"/>
                    <a:pt x="1313622" y="2526047"/>
                  </a:cubicBezTo>
                  <a:cubicBezTo>
                    <a:pt x="1359485" y="2515332"/>
                    <a:pt x="1436209" y="2517046"/>
                    <a:pt x="1483786" y="2518332"/>
                  </a:cubicBezTo>
                  <a:cubicBezTo>
                    <a:pt x="1463212" y="2472469"/>
                    <a:pt x="1559224" y="2252585"/>
                    <a:pt x="1582370" y="2235440"/>
                  </a:cubicBezTo>
                  <a:cubicBezTo>
                    <a:pt x="1627804" y="2241440"/>
                    <a:pt x="1673238" y="2246155"/>
                    <a:pt x="1718673" y="2251727"/>
                  </a:cubicBezTo>
                  <a:cubicBezTo>
                    <a:pt x="1745247" y="2214008"/>
                    <a:pt x="1737103" y="2211008"/>
                    <a:pt x="1763678" y="2193006"/>
                  </a:cubicBezTo>
                  <a:cubicBezTo>
                    <a:pt x="1805255" y="2201150"/>
                    <a:pt x="1827543" y="2187862"/>
                    <a:pt x="1809541" y="2270587"/>
                  </a:cubicBezTo>
                  <a:cubicBezTo>
                    <a:pt x="1876835" y="2280874"/>
                    <a:pt x="1893980" y="2287303"/>
                    <a:pt x="1897409" y="2273159"/>
                  </a:cubicBezTo>
                  <a:cubicBezTo>
                    <a:pt x="1891837" y="2256871"/>
                    <a:pt x="1873835" y="2250870"/>
                    <a:pt x="1916269" y="2235011"/>
                  </a:cubicBezTo>
                  <a:cubicBezTo>
                    <a:pt x="1931271" y="2192149"/>
                    <a:pt x="1920555" y="2187862"/>
                    <a:pt x="1899124" y="2187434"/>
                  </a:cubicBezTo>
                  <a:cubicBezTo>
                    <a:pt x="1866120" y="2146286"/>
                    <a:pt x="2051714" y="2103423"/>
                    <a:pt x="1999422" y="2169860"/>
                  </a:cubicBezTo>
                  <a:cubicBezTo>
                    <a:pt x="1988278" y="2180147"/>
                    <a:pt x="1955702" y="2192577"/>
                    <a:pt x="1960846" y="2249156"/>
                  </a:cubicBezTo>
                  <a:cubicBezTo>
                    <a:pt x="1985277" y="2250442"/>
                    <a:pt x="2009280" y="2250870"/>
                    <a:pt x="2033712" y="2252156"/>
                  </a:cubicBezTo>
                  <a:cubicBezTo>
                    <a:pt x="2044856" y="2230296"/>
                    <a:pt x="2041856" y="2184862"/>
                    <a:pt x="2073574" y="2200292"/>
                  </a:cubicBezTo>
                  <a:cubicBezTo>
                    <a:pt x="2101435" y="2100851"/>
                    <a:pt x="2091148" y="2155715"/>
                    <a:pt x="2131439" y="1972692"/>
                  </a:cubicBezTo>
                  <a:cubicBezTo>
                    <a:pt x="2118580" y="1941403"/>
                    <a:pt x="2125009" y="1934116"/>
                    <a:pt x="2144297" y="1921257"/>
                  </a:cubicBezTo>
                  <a:cubicBezTo>
                    <a:pt x="2149869" y="1887396"/>
                    <a:pt x="2152870" y="1894254"/>
                    <a:pt x="2166157" y="1894254"/>
                  </a:cubicBezTo>
                  <a:cubicBezTo>
                    <a:pt x="2196590" y="1865965"/>
                    <a:pt x="2236880" y="1852249"/>
                    <a:pt x="2274599" y="1836818"/>
                  </a:cubicBezTo>
                  <a:cubicBezTo>
                    <a:pt x="2275028" y="1808529"/>
                    <a:pt x="2273742" y="1801242"/>
                    <a:pt x="2304603" y="1812387"/>
                  </a:cubicBezTo>
                  <a:cubicBezTo>
                    <a:pt x="2472195" y="1674798"/>
                    <a:pt x="2827954" y="1721947"/>
                    <a:pt x="3040124" y="1766524"/>
                  </a:cubicBezTo>
                  <a:cubicBezTo>
                    <a:pt x="3094130" y="1777239"/>
                    <a:pt x="3147708" y="1790098"/>
                    <a:pt x="3200858" y="1803814"/>
                  </a:cubicBezTo>
                  <a:cubicBezTo>
                    <a:pt x="3295156" y="1827817"/>
                    <a:pt x="3387738" y="1859107"/>
                    <a:pt x="3475178" y="1901969"/>
                  </a:cubicBezTo>
                  <a:cubicBezTo>
                    <a:pt x="3526185" y="1927687"/>
                    <a:pt x="3575905" y="1957262"/>
                    <a:pt x="3618339" y="1996267"/>
                  </a:cubicBezTo>
                  <a:cubicBezTo>
                    <a:pt x="3700635" y="2074277"/>
                    <a:pt x="3680490" y="2110281"/>
                    <a:pt x="3674060" y="2172432"/>
                  </a:cubicBezTo>
                  <a:cubicBezTo>
                    <a:pt x="3720352" y="2227725"/>
                    <a:pt x="3674060" y="2250442"/>
                    <a:pt x="3660773" y="2332309"/>
                  </a:cubicBezTo>
                  <a:cubicBezTo>
                    <a:pt x="3654343" y="2331452"/>
                    <a:pt x="3648343" y="2330595"/>
                    <a:pt x="3642342" y="2329737"/>
                  </a:cubicBezTo>
                  <a:cubicBezTo>
                    <a:pt x="3636770" y="2355455"/>
                    <a:pt x="3631626" y="2381172"/>
                    <a:pt x="3626483" y="2406890"/>
                  </a:cubicBezTo>
                  <a:cubicBezTo>
                    <a:pt x="3629912" y="2411176"/>
                    <a:pt x="3633769" y="2415891"/>
                    <a:pt x="3637198" y="2420177"/>
                  </a:cubicBezTo>
                  <a:cubicBezTo>
                    <a:pt x="3629912" y="2456610"/>
                    <a:pt x="3623054" y="2493043"/>
                    <a:pt x="3615767" y="2529476"/>
                  </a:cubicBezTo>
                  <a:cubicBezTo>
                    <a:pt x="3633341" y="2535048"/>
                    <a:pt x="3651343" y="2538906"/>
                    <a:pt x="3668488" y="2545764"/>
                  </a:cubicBezTo>
                  <a:cubicBezTo>
                    <a:pt x="3693348" y="2570196"/>
                    <a:pt x="3663345" y="2621202"/>
                    <a:pt x="3639770" y="2649491"/>
                  </a:cubicBezTo>
                  <a:cubicBezTo>
                    <a:pt x="3625625" y="2646062"/>
                    <a:pt x="3611481" y="2642205"/>
                    <a:pt x="3596908" y="2638776"/>
                  </a:cubicBezTo>
                  <a:cubicBezTo>
                    <a:pt x="3580191" y="2736502"/>
                    <a:pt x="3563046" y="2833800"/>
                    <a:pt x="3546330" y="2931527"/>
                  </a:cubicBezTo>
                  <a:cubicBezTo>
                    <a:pt x="3551473" y="2939671"/>
                    <a:pt x="3556617" y="2948672"/>
                    <a:pt x="3555331" y="2958530"/>
                  </a:cubicBezTo>
                  <a:cubicBezTo>
                    <a:pt x="3554474" y="2968388"/>
                    <a:pt x="3547616" y="2976104"/>
                    <a:pt x="3541186" y="2982962"/>
                  </a:cubicBezTo>
                  <a:cubicBezTo>
                    <a:pt x="3546330" y="2997106"/>
                    <a:pt x="3550616" y="3012965"/>
                    <a:pt x="3546330" y="3028396"/>
                  </a:cubicBezTo>
                  <a:cubicBezTo>
                    <a:pt x="3543758" y="3037826"/>
                    <a:pt x="3537329" y="3045541"/>
                    <a:pt x="3530471" y="3052828"/>
                  </a:cubicBezTo>
                  <a:cubicBezTo>
                    <a:pt x="3528328" y="3073402"/>
                    <a:pt x="3524041" y="3094833"/>
                    <a:pt x="3512897" y="3112406"/>
                  </a:cubicBezTo>
                  <a:cubicBezTo>
                    <a:pt x="3506468" y="3121836"/>
                    <a:pt x="3508611" y="3134695"/>
                    <a:pt x="3501753" y="3143696"/>
                  </a:cubicBezTo>
                  <a:cubicBezTo>
                    <a:pt x="3497038" y="3149697"/>
                    <a:pt x="3489751" y="3144982"/>
                    <a:pt x="3484179" y="3143696"/>
                  </a:cubicBezTo>
                  <a:cubicBezTo>
                    <a:pt x="3322159" y="3224706"/>
                    <a:pt x="3100131" y="3216562"/>
                    <a:pt x="2920537" y="3193845"/>
                  </a:cubicBezTo>
                  <a:cubicBezTo>
                    <a:pt x="2793664" y="3176700"/>
                    <a:pt x="2667648" y="3150125"/>
                    <a:pt x="2544633" y="3113692"/>
                  </a:cubicBezTo>
                  <a:cubicBezTo>
                    <a:pt x="2534775" y="3358437"/>
                    <a:pt x="2525345" y="3603611"/>
                    <a:pt x="2515058" y="3848356"/>
                  </a:cubicBezTo>
                  <a:cubicBezTo>
                    <a:pt x="2537347" y="3817066"/>
                    <a:pt x="2625643" y="3775918"/>
                    <a:pt x="2653933" y="3774203"/>
                  </a:cubicBezTo>
                  <a:cubicBezTo>
                    <a:pt x="2755945" y="3657617"/>
                    <a:pt x="2903821" y="3564177"/>
                    <a:pt x="3042695" y="3500312"/>
                  </a:cubicBezTo>
                  <a:cubicBezTo>
                    <a:pt x="3040124" y="3489596"/>
                    <a:pt x="3037552" y="3478881"/>
                    <a:pt x="3034552" y="3468165"/>
                  </a:cubicBezTo>
                  <a:cubicBezTo>
                    <a:pt x="3084701" y="3431303"/>
                    <a:pt x="3115990" y="3434304"/>
                    <a:pt x="3139136" y="3443733"/>
                  </a:cubicBezTo>
                  <a:cubicBezTo>
                    <a:pt x="3142136" y="3442019"/>
                    <a:pt x="3145137" y="3440733"/>
                    <a:pt x="3148137" y="3439019"/>
                  </a:cubicBezTo>
                  <a:cubicBezTo>
                    <a:pt x="3154995" y="3412444"/>
                    <a:pt x="3172997" y="3406872"/>
                    <a:pt x="3207287" y="3395728"/>
                  </a:cubicBezTo>
                  <a:cubicBezTo>
                    <a:pt x="3240292" y="3351579"/>
                    <a:pt x="3309300" y="3370867"/>
                    <a:pt x="3315301" y="3406443"/>
                  </a:cubicBezTo>
                  <a:cubicBezTo>
                    <a:pt x="3523613" y="3355437"/>
                    <a:pt x="3767072" y="3377297"/>
                    <a:pt x="3966811" y="3448877"/>
                  </a:cubicBezTo>
                  <a:cubicBezTo>
                    <a:pt x="4007530" y="3397013"/>
                    <a:pt x="4112115" y="3451020"/>
                    <a:pt x="4095827" y="3508027"/>
                  </a:cubicBezTo>
                  <a:cubicBezTo>
                    <a:pt x="4286565" y="3591181"/>
                    <a:pt x="4467445" y="3751915"/>
                    <a:pt x="4590460" y="3914792"/>
                  </a:cubicBezTo>
                  <a:cubicBezTo>
                    <a:pt x="4625608" y="3904077"/>
                    <a:pt x="4677043" y="3950797"/>
                    <a:pt x="4679615" y="3955083"/>
                  </a:cubicBezTo>
                  <a:cubicBezTo>
                    <a:pt x="4686044" y="3966656"/>
                    <a:pt x="4684329" y="3980372"/>
                    <a:pt x="4683044" y="3992802"/>
                  </a:cubicBezTo>
                  <a:cubicBezTo>
                    <a:pt x="4681758" y="4003089"/>
                    <a:pt x="4689044" y="4012948"/>
                    <a:pt x="4684758" y="4022806"/>
                  </a:cubicBezTo>
                  <a:cubicBezTo>
                    <a:pt x="4681758" y="4030950"/>
                    <a:pt x="4673185" y="4034807"/>
                    <a:pt x="4665899" y="4039094"/>
                  </a:cubicBezTo>
                  <a:cubicBezTo>
                    <a:pt x="4765340" y="4220831"/>
                    <a:pt x="4847635" y="4459146"/>
                    <a:pt x="4838634" y="4661886"/>
                  </a:cubicBezTo>
                  <a:cubicBezTo>
                    <a:pt x="4846350" y="4661886"/>
                    <a:pt x="4854494" y="4661886"/>
                    <a:pt x="4862637" y="4661886"/>
                  </a:cubicBezTo>
                  <a:cubicBezTo>
                    <a:pt x="4911501" y="4772043"/>
                    <a:pt x="4861780" y="4819620"/>
                    <a:pt x="4825347" y="4817048"/>
                  </a:cubicBezTo>
                  <a:cubicBezTo>
                    <a:pt x="4830062" y="4938349"/>
                    <a:pt x="4753338" y="5124801"/>
                    <a:pt x="4702760" y="5234958"/>
                  </a:cubicBezTo>
                  <a:cubicBezTo>
                    <a:pt x="4928217" y="5113228"/>
                    <a:pt x="4840349" y="5156090"/>
                    <a:pt x="4962936" y="5102084"/>
                  </a:cubicBezTo>
                  <a:cubicBezTo>
                    <a:pt x="4958649" y="5091797"/>
                    <a:pt x="4956935" y="5079366"/>
                    <a:pt x="4963793" y="5069937"/>
                  </a:cubicBezTo>
                  <a:cubicBezTo>
                    <a:pt x="4983938" y="5056650"/>
                    <a:pt x="4994225" y="5083224"/>
                    <a:pt x="4998940" y="5093511"/>
                  </a:cubicBezTo>
                  <a:cubicBezTo>
                    <a:pt x="5105239" y="5062221"/>
                    <a:pt x="5032802" y="5073366"/>
                    <a:pt x="5128814" y="5053649"/>
                  </a:cubicBezTo>
                  <a:cubicBezTo>
                    <a:pt x="5133957" y="4922490"/>
                    <a:pt x="5139529" y="4791331"/>
                    <a:pt x="5144673" y="4660172"/>
                  </a:cubicBezTo>
                  <a:cubicBezTo>
                    <a:pt x="5106953" y="4624595"/>
                    <a:pt x="5144244" y="4568874"/>
                    <a:pt x="5104810" y="4498580"/>
                  </a:cubicBezTo>
                  <a:cubicBezTo>
                    <a:pt x="5051232" y="4563731"/>
                    <a:pt x="5001083" y="4476720"/>
                    <a:pt x="4991225" y="4444573"/>
                  </a:cubicBezTo>
                  <a:cubicBezTo>
                    <a:pt x="5028944" y="4442858"/>
                    <a:pt x="5010084" y="4467719"/>
                    <a:pt x="5090666" y="4457003"/>
                  </a:cubicBezTo>
                  <a:cubicBezTo>
                    <a:pt x="5095381" y="4423999"/>
                    <a:pt x="5128385" y="4426571"/>
                    <a:pt x="5163532" y="4430000"/>
                  </a:cubicBezTo>
                  <a:cubicBezTo>
                    <a:pt x="5166961" y="4281695"/>
                    <a:pt x="5170390" y="4133391"/>
                    <a:pt x="5174248" y="3985087"/>
                  </a:cubicBezTo>
                  <a:cubicBezTo>
                    <a:pt x="5154531" y="3984230"/>
                    <a:pt x="5135243" y="3983372"/>
                    <a:pt x="5115526" y="3982515"/>
                  </a:cubicBezTo>
                  <a:cubicBezTo>
                    <a:pt x="5067949" y="4211830"/>
                    <a:pt x="5038802" y="4174111"/>
                    <a:pt x="5032802" y="4045095"/>
                  </a:cubicBezTo>
                  <a:cubicBezTo>
                    <a:pt x="5004941" y="4030521"/>
                    <a:pt x="5020800" y="4020234"/>
                    <a:pt x="5015657" y="4001803"/>
                  </a:cubicBezTo>
                  <a:cubicBezTo>
                    <a:pt x="5007513" y="3988516"/>
                    <a:pt x="4990368" y="3987659"/>
                    <a:pt x="4976652" y="3984658"/>
                  </a:cubicBezTo>
                  <a:cubicBezTo>
                    <a:pt x="4977080" y="3967085"/>
                    <a:pt x="4979652" y="3949511"/>
                    <a:pt x="4978795" y="3931937"/>
                  </a:cubicBezTo>
                  <a:cubicBezTo>
                    <a:pt x="4967650" y="3897647"/>
                    <a:pt x="4943219" y="3887789"/>
                    <a:pt x="4969365" y="3858643"/>
                  </a:cubicBezTo>
                  <a:cubicBezTo>
                    <a:pt x="4952220" y="3773775"/>
                    <a:pt x="4902928" y="3795635"/>
                    <a:pt x="4827919" y="3598896"/>
                  </a:cubicBezTo>
                  <a:cubicBezTo>
                    <a:pt x="4491448" y="3539746"/>
                    <a:pt x="4494877" y="3548747"/>
                    <a:pt x="4521452" y="3441590"/>
                  </a:cubicBezTo>
                  <a:cubicBezTo>
                    <a:pt x="4449443" y="3425303"/>
                    <a:pt x="4445585" y="3418873"/>
                    <a:pt x="4451586" y="3454878"/>
                  </a:cubicBezTo>
                  <a:cubicBezTo>
                    <a:pt x="4465731" y="3460878"/>
                    <a:pt x="4480304" y="3467308"/>
                    <a:pt x="4494449" y="3473737"/>
                  </a:cubicBezTo>
                  <a:cubicBezTo>
                    <a:pt x="4448157" y="3479738"/>
                    <a:pt x="4438727" y="3491311"/>
                    <a:pt x="4324284" y="3428732"/>
                  </a:cubicBezTo>
                  <a:cubicBezTo>
                    <a:pt x="4315712" y="3440733"/>
                    <a:pt x="4301139" y="3441590"/>
                    <a:pt x="4288280" y="3444591"/>
                  </a:cubicBezTo>
                  <a:cubicBezTo>
                    <a:pt x="4263848" y="3470737"/>
                    <a:pt x="4235559" y="3448448"/>
                    <a:pt x="4159692" y="3410301"/>
                  </a:cubicBezTo>
                  <a:cubicBezTo>
                    <a:pt x="4161835" y="3409443"/>
                    <a:pt x="4166550" y="3407729"/>
                    <a:pt x="4169122" y="3406443"/>
                  </a:cubicBezTo>
                  <a:cubicBezTo>
                    <a:pt x="4164836" y="3399585"/>
                    <a:pt x="4157978" y="3394870"/>
                    <a:pt x="4151120" y="3390584"/>
                  </a:cubicBezTo>
                  <a:cubicBezTo>
                    <a:pt x="4136975" y="3258568"/>
                    <a:pt x="4115115" y="3229421"/>
                    <a:pt x="4227844" y="3175414"/>
                  </a:cubicBezTo>
                  <a:cubicBezTo>
                    <a:pt x="4142118" y="3163841"/>
                    <a:pt x="4055536" y="3150554"/>
                    <a:pt x="3975384" y="3116693"/>
                  </a:cubicBezTo>
                  <a:cubicBezTo>
                    <a:pt x="3915376" y="3089689"/>
                    <a:pt x="3850225" y="3042541"/>
                    <a:pt x="3873799" y="2980390"/>
                  </a:cubicBezTo>
                  <a:cubicBezTo>
                    <a:pt x="3852368" y="2935384"/>
                    <a:pt x="3856654" y="2961530"/>
                    <a:pt x="3855368" y="2916953"/>
                  </a:cubicBezTo>
                  <a:cubicBezTo>
                    <a:pt x="3848939" y="2910524"/>
                    <a:pt x="3842938" y="2904523"/>
                    <a:pt x="3836509" y="2898094"/>
                  </a:cubicBezTo>
                  <a:cubicBezTo>
                    <a:pt x="3836509" y="2882235"/>
                    <a:pt x="3836509" y="2865947"/>
                    <a:pt x="3836509" y="2850088"/>
                  </a:cubicBezTo>
                  <a:cubicBezTo>
                    <a:pt x="3840795" y="2849231"/>
                    <a:pt x="3845510" y="2848373"/>
                    <a:pt x="3849796" y="2847516"/>
                  </a:cubicBezTo>
                  <a:cubicBezTo>
                    <a:pt x="3849796" y="2847516"/>
                    <a:pt x="3841652" y="2774650"/>
                    <a:pt x="3844653" y="2421463"/>
                  </a:cubicBezTo>
                  <a:cubicBezTo>
                    <a:pt x="3827508" y="2419748"/>
                    <a:pt x="3810791" y="2418034"/>
                    <a:pt x="3793646" y="2416320"/>
                  </a:cubicBezTo>
                  <a:cubicBezTo>
                    <a:pt x="3774358" y="2382030"/>
                    <a:pt x="3783360" y="2339596"/>
                    <a:pt x="3801790" y="2307020"/>
                  </a:cubicBezTo>
                  <a:cubicBezTo>
                    <a:pt x="3815935" y="2307877"/>
                    <a:pt x="3830508" y="2308734"/>
                    <a:pt x="3844653" y="2310020"/>
                  </a:cubicBezTo>
                  <a:cubicBezTo>
                    <a:pt x="3845510" y="2271016"/>
                    <a:pt x="3846367" y="2232011"/>
                    <a:pt x="3847225" y="2192577"/>
                  </a:cubicBezTo>
                  <a:cubicBezTo>
                    <a:pt x="3851511" y="2192577"/>
                    <a:pt x="3856226" y="2192577"/>
                    <a:pt x="3860512" y="2192577"/>
                  </a:cubicBezTo>
                  <a:cubicBezTo>
                    <a:pt x="3860512" y="2169431"/>
                    <a:pt x="3860512" y="2146286"/>
                    <a:pt x="3860512" y="2123569"/>
                  </a:cubicBezTo>
                  <a:cubicBezTo>
                    <a:pt x="3852368" y="2120139"/>
                    <a:pt x="3844653" y="2116282"/>
                    <a:pt x="3836509" y="2112853"/>
                  </a:cubicBezTo>
                  <a:cubicBezTo>
                    <a:pt x="3837366" y="2096137"/>
                    <a:pt x="3838223" y="2078992"/>
                    <a:pt x="3839081" y="2062275"/>
                  </a:cubicBezTo>
                  <a:cubicBezTo>
                    <a:pt x="3845081" y="2061418"/>
                    <a:pt x="3851511" y="2060561"/>
                    <a:pt x="3857512" y="2059703"/>
                  </a:cubicBezTo>
                  <a:cubicBezTo>
                    <a:pt x="3858369" y="2048130"/>
                    <a:pt x="3859226" y="2036558"/>
                    <a:pt x="3860083" y="2024985"/>
                  </a:cubicBezTo>
                  <a:cubicBezTo>
                    <a:pt x="3866084" y="2025842"/>
                    <a:pt x="3872085" y="2026699"/>
                    <a:pt x="3878514" y="2027557"/>
                  </a:cubicBezTo>
                  <a:cubicBezTo>
                    <a:pt x="3982241" y="1768238"/>
                    <a:pt x="5199537" y="1760094"/>
                    <a:pt x="5226968" y="2178861"/>
                  </a:cubicBezTo>
                  <a:cubicBezTo>
                    <a:pt x="5242399" y="2198149"/>
                    <a:pt x="5245400" y="2206722"/>
                    <a:pt x="5224397" y="2228153"/>
                  </a:cubicBezTo>
                  <a:cubicBezTo>
                    <a:pt x="5223111" y="2269730"/>
                    <a:pt x="5222682" y="2311306"/>
                    <a:pt x="5221825" y="2352883"/>
                  </a:cubicBezTo>
                  <a:cubicBezTo>
                    <a:pt x="5229112" y="2360169"/>
                    <a:pt x="5235970" y="2367028"/>
                    <a:pt x="5243256" y="2374314"/>
                  </a:cubicBezTo>
                  <a:cubicBezTo>
                    <a:pt x="5283976" y="2367885"/>
                    <a:pt x="5257830" y="2368313"/>
                    <a:pt x="5336268" y="2371742"/>
                  </a:cubicBezTo>
                  <a:cubicBezTo>
                    <a:pt x="5337125" y="2360169"/>
                    <a:pt x="5337982" y="2348597"/>
                    <a:pt x="5338840" y="2337024"/>
                  </a:cubicBezTo>
                  <a:cubicBezTo>
                    <a:pt x="5306693" y="2316878"/>
                    <a:pt x="5290834" y="2313021"/>
                    <a:pt x="5295548" y="2297162"/>
                  </a:cubicBezTo>
                  <a:cubicBezTo>
                    <a:pt x="5303692" y="2289018"/>
                    <a:pt x="5316123" y="2297590"/>
                    <a:pt x="5343555" y="2304877"/>
                  </a:cubicBezTo>
                  <a:cubicBezTo>
                    <a:pt x="5360700" y="2298019"/>
                    <a:pt x="5379130" y="2293304"/>
                    <a:pt x="5388132" y="2311306"/>
                  </a:cubicBezTo>
                  <a:cubicBezTo>
                    <a:pt x="5388989" y="2316450"/>
                    <a:pt x="5387274" y="2321593"/>
                    <a:pt x="5386846" y="2326737"/>
                  </a:cubicBezTo>
                  <a:cubicBezTo>
                    <a:pt x="5451140" y="2371742"/>
                    <a:pt x="5442567" y="2384173"/>
                    <a:pt x="5383846" y="2364027"/>
                  </a:cubicBezTo>
                  <a:cubicBezTo>
                    <a:pt x="5382131" y="2371742"/>
                    <a:pt x="5380416" y="2379458"/>
                    <a:pt x="5378702" y="2387602"/>
                  </a:cubicBezTo>
                  <a:cubicBezTo>
                    <a:pt x="5387274" y="2400460"/>
                    <a:pt x="5389846" y="2415891"/>
                    <a:pt x="5389417" y="2430893"/>
                  </a:cubicBezTo>
                  <a:lnTo>
                    <a:pt x="5471285" y="2430893"/>
                  </a:lnTo>
                  <a:cubicBezTo>
                    <a:pt x="5477286" y="2370885"/>
                    <a:pt x="5498288" y="2364027"/>
                    <a:pt x="5559582" y="2380315"/>
                  </a:cubicBezTo>
                  <a:cubicBezTo>
                    <a:pt x="5560439" y="2394459"/>
                    <a:pt x="5561296" y="2408604"/>
                    <a:pt x="5562154" y="2422749"/>
                  </a:cubicBezTo>
                  <a:cubicBezTo>
                    <a:pt x="5622590" y="2425321"/>
                    <a:pt x="5701457" y="2427035"/>
                    <a:pt x="5713029" y="2429178"/>
                  </a:cubicBezTo>
                  <a:cubicBezTo>
                    <a:pt x="5739604" y="2445894"/>
                    <a:pt x="5759321" y="2556908"/>
                    <a:pt x="5764893" y="2587770"/>
                  </a:cubicBezTo>
                  <a:cubicBezTo>
                    <a:pt x="5842474" y="2646491"/>
                    <a:pt x="5751177" y="2730502"/>
                    <a:pt x="5743462" y="2806368"/>
                  </a:cubicBezTo>
                  <a:cubicBezTo>
                    <a:pt x="5777323" y="2814083"/>
                    <a:pt x="5810756" y="2825656"/>
                    <a:pt x="5843331" y="2838086"/>
                  </a:cubicBezTo>
                  <a:cubicBezTo>
                    <a:pt x="5845046" y="2831228"/>
                    <a:pt x="5849332" y="2826085"/>
                    <a:pt x="5854904" y="2822227"/>
                  </a:cubicBezTo>
                  <a:cubicBezTo>
                    <a:pt x="5861333" y="2824370"/>
                    <a:pt x="5867763" y="2826085"/>
                    <a:pt x="5874192" y="2828228"/>
                  </a:cubicBezTo>
                  <a:cubicBezTo>
                    <a:pt x="5873335" y="2767792"/>
                    <a:pt x="5872478" y="2707785"/>
                    <a:pt x="5871621" y="2647348"/>
                  </a:cubicBezTo>
                  <a:cubicBezTo>
                    <a:pt x="5851047" y="2659350"/>
                    <a:pt x="5824900" y="2657635"/>
                    <a:pt x="5804755" y="2644777"/>
                  </a:cubicBezTo>
                  <a:cubicBezTo>
                    <a:pt x="5798754" y="2439465"/>
                    <a:pt x="5792325" y="2234154"/>
                    <a:pt x="5786324" y="2028842"/>
                  </a:cubicBezTo>
                  <a:cubicBezTo>
                    <a:pt x="5726317" y="2004411"/>
                    <a:pt x="5696742" y="1985123"/>
                    <a:pt x="5735747" y="1951690"/>
                  </a:cubicBezTo>
                  <a:cubicBezTo>
                    <a:pt x="5728889" y="1897683"/>
                    <a:pt x="5728460" y="1830389"/>
                    <a:pt x="5778609" y="1809815"/>
                  </a:cubicBezTo>
                  <a:cubicBezTo>
                    <a:pt x="5768751" y="1502062"/>
                    <a:pt x="5759321" y="1193881"/>
                    <a:pt x="5749462" y="886128"/>
                  </a:cubicBezTo>
                  <a:cubicBezTo>
                    <a:pt x="5744748" y="885271"/>
                    <a:pt x="5740461" y="884414"/>
                    <a:pt x="5736175" y="883556"/>
                  </a:cubicBezTo>
                  <a:cubicBezTo>
                    <a:pt x="5734461" y="838122"/>
                    <a:pt x="5732746" y="793116"/>
                    <a:pt x="5730603" y="747682"/>
                  </a:cubicBezTo>
                  <a:cubicBezTo>
                    <a:pt x="5724173" y="746825"/>
                    <a:pt x="5718173" y="745968"/>
                    <a:pt x="5711744" y="745110"/>
                  </a:cubicBezTo>
                  <a:cubicBezTo>
                    <a:pt x="5680025" y="675673"/>
                    <a:pt x="5671881" y="594234"/>
                    <a:pt x="5695456" y="521368"/>
                  </a:cubicBezTo>
                  <a:cubicBezTo>
                    <a:pt x="5505146" y="535084"/>
                    <a:pt x="4965079" y="572803"/>
                    <a:pt x="4792772" y="486221"/>
                  </a:cubicBezTo>
                  <a:cubicBezTo>
                    <a:pt x="4778627" y="478506"/>
                    <a:pt x="4762768" y="468647"/>
                    <a:pt x="4758053" y="452360"/>
                  </a:cubicBezTo>
                  <a:cubicBezTo>
                    <a:pt x="4756338" y="431786"/>
                    <a:pt x="4770912" y="414641"/>
                    <a:pt x="4785485" y="402210"/>
                  </a:cubicBezTo>
                  <a:cubicBezTo>
                    <a:pt x="4920502" y="291625"/>
                    <a:pt x="5434852" y="210186"/>
                    <a:pt x="5607159" y="185755"/>
                  </a:cubicBezTo>
                  <a:cubicBezTo>
                    <a:pt x="5578441" y="46880"/>
                    <a:pt x="5628162" y="65311"/>
                    <a:pt x="5658166" y="57596"/>
                  </a:cubicBezTo>
                  <a:cubicBezTo>
                    <a:pt x="5659023" y="35307"/>
                    <a:pt x="5656880" y="18162"/>
                    <a:pt x="5653879" y="1446"/>
                  </a:cubicBezTo>
                  <a:moveTo>
                    <a:pt x="2190160" y="1964549"/>
                  </a:moveTo>
                  <a:cubicBezTo>
                    <a:pt x="2184588" y="1972264"/>
                    <a:pt x="2174301" y="1971835"/>
                    <a:pt x="2166157" y="1973121"/>
                  </a:cubicBezTo>
                  <a:cubicBezTo>
                    <a:pt x="2158013" y="1982551"/>
                    <a:pt x="2154156" y="1994981"/>
                    <a:pt x="2158013" y="2006982"/>
                  </a:cubicBezTo>
                  <a:cubicBezTo>
                    <a:pt x="2186303" y="2009554"/>
                    <a:pt x="2201733" y="2011697"/>
                    <a:pt x="2193589" y="2039129"/>
                  </a:cubicBezTo>
                  <a:cubicBezTo>
                    <a:pt x="2202162" y="2046416"/>
                    <a:pt x="2210734" y="2052845"/>
                    <a:pt x="2219307" y="2060132"/>
                  </a:cubicBezTo>
                  <a:cubicBezTo>
                    <a:pt x="2227451" y="2030985"/>
                    <a:pt x="2233451" y="2001410"/>
                    <a:pt x="2241166" y="1972264"/>
                  </a:cubicBezTo>
                  <a:cubicBezTo>
                    <a:pt x="2230451" y="1961977"/>
                    <a:pt x="2217164" y="1953833"/>
                    <a:pt x="2211592" y="1939260"/>
                  </a:cubicBezTo>
                  <a:cubicBezTo>
                    <a:pt x="2199590" y="1943117"/>
                    <a:pt x="2196161" y="1955547"/>
                    <a:pt x="2190160" y="1964549"/>
                  </a:cubicBezTo>
                  <a:moveTo>
                    <a:pt x="5971062" y="2076848"/>
                  </a:moveTo>
                  <a:cubicBezTo>
                    <a:pt x="5969347" y="2090136"/>
                    <a:pt x="5967633" y="2103423"/>
                    <a:pt x="5965918" y="2116711"/>
                  </a:cubicBezTo>
                  <a:cubicBezTo>
                    <a:pt x="5959489" y="2120997"/>
                    <a:pt x="5953488" y="2125712"/>
                    <a:pt x="5947059" y="2129998"/>
                  </a:cubicBezTo>
                  <a:cubicBezTo>
                    <a:pt x="5952631" y="2796081"/>
                    <a:pt x="5951345" y="2751076"/>
                    <a:pt x="5953488" y="2778508"/>
                  </a:cubicBezTo>
                  <a:cubicBezTo>
                    <a:pt x="5955631" y="2753219"/>
                    <a:pt x="5964633" y="2723643"/>
                    <a:pt x="5989921" y="2726215"/>
                  </a:cubicBezTo>
                  <a:cubicBezTo>
                    <a:pt x="5998065" y="2729644"/>
                    <a:pt x="6003637" y="2736931"/>
                    <a:pt x="6010495" y="2742075"/>
                  </a:cubicBezTo>
                  <a:cubicBezTo>
                    <a:pt x="6010495" y="2742075"/>
                    <a:pt x="5997636" y="2915668"/>
                    <a:pt x="5997636" y="2915668"/>
                  </a:cubicBezTo>
                  <a:cubicBezTo>
                    <a:pt x="6001923" y="2920811"/>
                    <a:pt x="6006637" y="2926383"/>
                    <a:pt x="6010924" y="2931527"/>
                  </a:cubicBezTo>
                  <a:cubicBezTo>
                    <a:pt x="6010067" y="2958959"/>
                    <a:pt x="6009209" y="2986391"/>
                    <a:pt x="6008352" y="3014251"/>
                  </a:cubicBezTo>
                  <a:cubicBezTo>
                    <a:pt x="6001066" y="3015966"/>
                    <a:pt x="5994207" y="3017680"/>
                    <a:pt x="5987349" y="3019395"/>
                  </a:cubicBezTo>
                  <a:cubicBezTo>
                    <a:pt x="5995493" y="3054971"/>
                    <a:pt x="5988635" y="3055399"/>
                    <a:pt x="5976634" y="3060543"/>
                  </a:cubicBezTo>
                  <a:cubicBezTo>
                    <a:pt x="5977491" y="3069973"/>
                    <a:pt x="5978348" y="3079402"/>
                    <a:pt x="5979205" y="3088832"/>
                  </a:cubicBezTo>
                  <a:cubicBezTo>
                    <a:pt x="6025926" y="3087975"/>
                    <a:pt x="6086791" y="3091404"/>
                    <a:pt x="6125795" y="3117978"/>
                  </a:cubicBezTo>
                  <a:cubicBezTo>
                    <a:pt x="6127510" y="3159984"/>
                    <a:pt x="6129224" y="3201560"/>
                    <a:pt x="6130939" y="3243566"/>
                  </a:cubicBezTo>
                  <a:cubicBezTo>
                    <a:pt x="6221379" y="3237136"/>
                    <a:pt x="6132225" y="3276141"/>
                    <a:pt x="6080361" y="3307431"/>
                  </a:cubicBezTo>
                  <a:cubicBezTo>
                    <a:pt x="6078647" y="3314289"/>
                    <a:pt x="6076932" y="3321575"/>
                    <a:pt x="6075217" y="3328433"/>
                  </a:cubicBezTo>
                  <a:cubicBezTo>
                    <a:pt x="6036641" y="3331434"/>
                    <a:pt x="5998494" y="3340006"/>
                    <a:pt x="5960775" y="3347293"/>
                  </a:cubicBezTo>
                  <a:cubicBezTo>
                    <a:pt x="5959917" y="3403014"/>
                    <a:pt x="5959060" y="3459164"/>
                    <a:pt x="5958203" y="3514885"/>
                  </a:cubicBezTo>
                  <a:cubicBezTo>
                    <a:pt x="6017782" y="3523886"/>
                    <a:pt x="6009209" y="3629328"/>
                    <a:pt x="5990350" y="3643473"/>
                  </a:cubicBezTo>
                  <a:cubicBezTo>
                    <a:pt x="5987778" y="3683335"/>
                    <a:pt x="5988207" y="3725769"/>
                    <a:pt x="5968919" y="3762202"/>
                  </a:cubicBezTo>
                  <a:cubicBezTo>
                    <a:pt x="5967204" y="3829067"/>
                    <a:pt x="5966776" y="3895504"/>
                    <a:pt x="5965061" y="3962370"/>
                  </a:cubicBezTo>
                  <a:cubicBezTo>
                    <a:pt x="5959917" y="4260693"/>
                    <a:pt x="5954774" y="4559016"/>
                    <a:pt x="5950059" y="4857339"/>
                  </a:cubicBezTo>
                  <a:cubicBezTo>
                    <a:pt x="6208949" y="4466862"/>
                    <a:pt x="6263813" y="4436429"/>
                    <a:pt x="6263813" y="4436429"/>
                  </a:cubicBezTo>
                  <a:cubicBezTo>
                    <a:pt x="6265099" y="4387137"/>
                    <a:pt x="6245810" y="4304841"/>
                    <a:pt x="6309247" y="4399139"/>
                  </a:cubicBezTo>
                  <a:cubicBezTo>
                    <a:pt x="6323391" y="4376850"/>
                    <a:pt x="6351681" y="4373421"/>
                    <a:pt x="6376113" y="4374707"/>
                  </a:cubicBezTo>
                  <a:cubicBezTo>
                    <a:pt x="6389828" y="4369564"/>
                    <a:pt x="6403973" y="4364849"/>
                    <a:pt x="6418975" y="4362277"/>
                  </a:cubicBezTo>
                  <a:cubicBezTo>
                    <a:pt x="6423690" y="4126962"/>
                    <a:pt x="6427548" y="3891647"/>
                    <a:pt x="6432262" y="3656332"/>
                  </a:cubicBezTo>
                  <a:cubicBezTo>
                    <a:pt x="6432691" y="3646902"/>
                    <a:pt x="6427119" y="3638758"/>
                    <a:pt x="6426261" y="3629757"/>
                  </a:cubicBezTo>
                  <a:cubicBezTo>
                    <a:pt x="6422832" y="3598896"/>
                    <a:pt x="6424975" y="3567606"/>
                    <a:pt x="6426690" y="3536317"/>
                  </a:cubicBezTo>
                  <a:cubicBezTo>
                    <a:pt x="6415117" y="3532459"/>
                    <a:pt x="6403544" y="3529030"/>
                    <a:pt x="6391971" y="3525601"/>
                  </a:cubicBezTo>
                  <a:cubicBezTo>
                    <a:pt x="6387257" y="3382869"/>
                    <a:pt x="6378256" y="3378583"/>
                    <a:pt x="6455837" y="3368296"/>
                  </a:cubicBezTo>
                  <a:cubicBezTo>
                    <a:pt x="6465695" y="3015537"/>
                    <a:pt x="6475553" y="2663207"/>
                    <a:pt x="6484983" y="2310449"/>
                  </a:cubicBezTo>
                  <a:cubicBezTo>
                    <a:pt x="6480697" y="2308734"/>
                    <a:pt x="6475982" y="2307020"/>
                    <a:pt x="6471696" y="2305306"/>
                  </a:cubicBezTo>
                  <a:cubicBezTo>
                    <a:pt x="6465266" y="2316450"/>
                    <a:pt x="6464409" y="2330595"/>
                    <a:pt x="6415546" y="2310449"/>
                  </a:cubicBezTo>
                  <a:cubicBezTo>
                    <a:pt x="6415546" y="2303591"/>
                    <a:pt x="6415546" y="2296305"/>
                    <a:pt x="6415546" y="2289446"/>
                  </a:cubicBezTo>
                  <a:cubicBezTo>
                    <a:pt x="6440835" y="2276159"/>
                    <a:pt x="6436120" y="2274016"/>
                    <a:pt x="6447264" y="2230725"/>
                  </a:cubicBezTo>
                  <a:cubicBezTo>
                    <a:pt x="6439120" y="2228153"/>
                    <a:pt x="6431405" y="2225153"/>
                    <a:pt x="6423261" y="2222581"/>
                  </a:cubicBezTo>
                  <a:cubicBezTo>
                    <a:pt x="6424118" y="2216580"/>
                    <a:pt x="6424975" y="2210151"/>
                    <a:pt x="6425833" y="2204150"/>
                  </a:cubicBezTo>
                  <a:cubicBezTo>
                    <a:pt x="6416832" y="2191720"/>
                    <a:pt x="6407830" y="2179290"/>
                    <a:pt x="6399258" y="2166860"/>
                  </a:cubicBezTo>
                  <a:cubicBezTo>
                    <a:pt x="6400973" y="2153572"/>
                    <a:pt x="6402687" y="2140285"/>
                    <a:pt x="6404402" y="2126998"/>
                  </a:cubicBezTo>
                  <a:cubicBezTo>
                    <a:pt x="6259955" y="2120568"/>
                    <a:pt x="6114222" y="2104709"/>
                    <a:pt x="5971062" y="2076848"/>
                  </a:cubicBezTo>
                  <a:moveTo>
                    <a:pt x="3887515" y="2313878"/>
                  </a:moveTo>
                  <a:cubicBezTo>
                    <a:pt x="3898231" y="2313878"/>
                    <a:pt x="3908947" y="2313878"/>
                    <a:pt x="3919662" y="2313878"/>
                  </a:cubicBezTo>
                  <a:cubicBezTo>
                    <a:pt x="3917948" y="2289875"/>
                    <a:pt x="3916233" y="2265872"/>
                    <a:pt x="3914519" y="2241869"/>
                  </a:cubicBezTo>
                  <a:cubicBezTo>
                    <a:pt x="3905518" y="2235011"/>
                    <a:pt x="3896945" y="2227725"/>
                    <a:pt x="3888373" y="2220866"/>
                  </a:cubicBezTo>
                  <a:cubicBezTo>
                    <a:pt x="3887087" y="2252156"/>
                    <a:pt x="3887944" y="2283017"/>
                    <a:pt x="3887515" y="2313878"/>
                  </a:cubicBezTo>
                  <a:moveTo>
                    <a:pt x="5150245" y="2343453"/>
                  </a:moveTo>
                  <a:cubicBezTo>
                    <a:pt x="5166532" y="2342596"/>
                    <a:pt x="5182392" y="2342167"/>
                    <a:pt x="5198679" y="2340453"/>
                  </a:cubicBezTo>
                  <a:cubicBezTo>
                    <a:pt x="5171676" y="2308306"/>
                    <a:pt x="5161818" y="2314735"/>
                    <a:pt x="5150245" y="2343453"/>
                  </a:cubicBezTo>
                  <a:moveTo>
                    <a:pt x="5078664" y="2335309"/>
                  </a:moveTo>
                  <a:cubicBezTo>
                    <a:pt x="5078664" y="2360169"/>
                    <a:pt x="5078664" y="2385030"/>
                    <a:pt x="5078664" y="2409890"/>
                  </a:cubicBezTo>
                  <a:cubicBezTo>
                    <a:pt x="5087665" y="2406461"/>
                    <a:pt x="5096238" y="2402603"/>
                    <a:pt x="5105239" y="2399175"/>
                  </a:cubicBezTo>
                  <a:cubicBezTo>
                    <a:pt x="5105239" y="2391888"/>
                    <a:pt x="5105239" y="2385030"/>
                    <a:pt x="5105239" y="2377743"/>
                  </a:cubicBezTo>
                  <a:cubicBezTo>
                    <a:pt x="5101810" y="2376029"/>
                    <a:pt x="5097952" y="2373886"/>
                    <a:pt x="5094524" y="2372171"/>
                  </a:cubicBezTo>
                  <a:cubicBezTo>
                    <a:pt x="5095381" y="2357169"/>
                    <a:pt x="5096238" y="2342167"/>
                    <a:pt x="5097095" y="2326737"/>
                  </a:cubicBezTo>
                  <a:cubicBezTo>
                    <a:pt x="5091095" y="2330166"/>
                    <a:pt x="5084665" y="2332738"/>
                    <a:pt x="5078664" y="2335309"/>
                  </a:cubicBezTo>
                  <a:moveTo>
                    <a:pt x="1686954" y="2370028"/>
                  </a:moveTo>
                  <a:cubicBezTo>
                    <a:pt x="1686954" y="2376029"/>
                    <a:pt x="1686954" y="2382458"/>
                    <a:pt x="1686954" y="2388459"/>
                  </a:cubicBezTo>
                  <a:cubicBezTo>
                    <a:pt x="1724245" y="2422320"/>
                    <a:pt x="1734532" y="2466468"/>
                    <a:pt x="1702813" y="2514046"/>
                  </a:cubicBezTo>
                  <a:cubicBezTo>
                    <a:pt x="1815970" y="2510617"/>
                    <a:pt x="1929127" y="2516189"/>
                    <a:pt x="2041427" y="2532477"/>
                  </a:cubicBezTo>
                  <a:cubicBezTo>
                    <a:pt x="2039713" y="2523904"/>
                    <a:pt x="2037998" y="2515332"/>
                    <a:pt x="2036284" y="2506331"/>
                  </a:cubicBezTo>
                  <a:cubicBezTo>
                    <a:pt x="2002422" y="2497758"/>
                    <a:pt x="2002851" y="2468183"/>
                    <a:pt x="2009709" y="2433893"/>
                  </a:cubicBezTo>
                  <a:cubicBezTo>
                    <a:pt x="1970704" y="2428321"/>
                    <a:pt x="1931271" y="2423177"/>
                    <a:pt x="1892266" y="2417605"/>
                  </a:cubicBezTo>
                  <a:cubicBezTo>
                    <a:pt x="1880693" y="2405604"/>
                    <a:pt x="1872120" y="2389316"/>
                    <a:pt x="1876407" y="2372600"/>
                  </a:cubicBezTo>
                  <a:cubicBezTo>
                    <a:pt x="1854547" y="2370885"/>
                    <a:pt x="1832687" y="2369171"/>
                    <a:pt x="1810827" y="2367456"/>
                  </a:cubicBezTo>
                  <a:cubicBezTo>
                    <a:pt x="1810827" y="2396603"/>
                    <a:pt x="1775680" y="2387602"/>
                    <a:pt x="1722102" y="2383315"/>
                  </a:cubicBezTo>
                  <a:cubicBezTo>
                    <a:pt x="1722102" y="2377314"/>
                    <a:pt x="1722102" y="2370885"/>
                    <a:pt x="1722102" y="2364885"/>
                  </a:cubicBezTo>
                  <a:cubicBezTo>
                    <a:pt x="1710100" y="2368313"/>
                    <a:pt x="1698527" y="2369599"/>
                    <a:pt x="1686954" y="2370028"/>
                  </a:cubicBezTo>
                  <a:moveTo>
                    <a:pt x="3887515" y="2420606"/>
                  </a:moveTo>
                  <a:cubicBezTo>
                    <a:pt x="3876800" y="2846659"/>
                    <a:pt x="3875085" y="2786651"/>
                    <a:pt x="3884943" y="2838944"/>
                  </a:cubicBezTo>
                  <a:cubicBezTo>
                    <a:pt x="3894802" y="2829943"/>
                    <a:pt x="3904660" y="2821370"/>
                    <a:pt x="3914090" y="2812369"/>
                  </a:cubicBezTo>
                  <a:cubicBezTo>
                    <a:pt x="3915805" y="2685496"/>
                    <a:pt x="3917519" y="2558194"/>
                    <a:pt x="3919233" y="2431321"/>
                  </a:cubicBezTo>
                  <a:cubicBezTo>
                    <a:pt x="3908947" y="2427892"/>
                    <a:pt x="3898231" y="2424035"/>
                    <a:pt x="3887515" y="2420606"/>
                  </a:cubicBezTo>
                  <a:moveTo>
                    <a:pt x="5395847" y="2521761"/>
                  </a:moveTo>
                  <a:cubicBezTo>
                    <a:pt x="5403562" y="2591627"/>
                    <a:pt x="5394132" y="2577911"/>
                    <a:pt x="5243685" y="2577911"/>
                  </a:cubicBezTo>
                  <a:cubicBezTo>
                    <a:pt x="5233398" y="2599771"/>
                    <a:pt x="5223540" y="2625060"/>
                    <a:pt x="5201251" y="2637061"/>
                  </a:cubicBezTo>
                  <a:cubicBezTo>
                    <a:pt x="5201251" y="2654635"/>
                    <a:pt x="5201251" y="2672208"/>
                    <a:pt x="5201251" y="2689782"/>
                  </a:cubicBezTo>
                  <a:cubicBezTo>
                    <a:pt x="5196965" y="2691497"/>
                    <a:pt x="5192250" y="2693211"/>
                    <a:pt x="5187964" y="2694926"/>
                  </a:cubicBezTo>
                  <a:cubicBezTo>
                    <a:pt x="5187535" y="2698783"/>
                    <a:pt x="5187107" y="2702641"/>
                    <a:pt x="5186678" y="2706498"/>
                  </a:cubicBezTo>
                  <a:cubicBezTo>
                    <a:pt x="5183249" y="2681210"/>
                    <a:pt x="5169533" y="2630632"/>
                    <a:pt x="5137386" y="2617344"/>
                  </a:cubicBezTo>
                  <a:cubicBezTo>
                    <a:pt x="5136957" y="2658493"/>
                    <a:pt x="5137386" y="2699212"/>
                    <a:pt x="5137386" y="2740360"/>
                  </a:cubicBezTo>
                  <a:cubicBezTo>
                    <a:pt x="5236827" y="2744218"/>
                    <a:pt x="5336697" y="2749361"/>
                    <a:pt x="5436138" y="2757076"/>
                  </a:cubicBezTo>
                  <a:cubicBezTo>
                    <a:pt x="5489716" y="2760934"/>
                    <a:pt x="5543294" y="2764363"/>
                    <a:pt x="5596015" y="2775078"/>
                  </a:cubicBezTo>
                  <a:cubicBezTo>
                    <a:pt x="5596015" y="2770792"/>
                    <a:pt x="5596015" y="2766077"/>
                    <a:pt x="5596015" y="2761791"/>
                  </a:cubicBezTo>
                  <a:cubicBezTo>
                    <a:pt x="5569868" y="2738217"/>
                    <a:pt x="5550580" y="2704355"/>
                    <a:pt x="5552295" y="2668351"/>
                  </a:cubicBezTo>
                  <a:cubicBezTo>
                    <a:pt x="5553153" y="2638347"/>
                    <a:pt x="5568583" y="2610915"/>
                    <a:pt x="5587871" y="2588627"/>
                  </a:cubicBezTo>
                  <a:cubicBezTo>
                    <a:pt x="5587871" y="2577054"/>
                    <a:pt x="5587871" y="2565052"/>
                    <a:pt x="5587871" y="2553480"/>
                  </a:cubicBezTo>
                  <a:cubicBezTo>
                    <a:pt x="5581442" y="2550050"/>
                    <a:pt x="5574584" y="2545336"/>
                    <a:pt x="5566868" y="2547050"/>
                  </a:cubicBezTo>
                  <a:cubicBezTo>
                    <a:pt x="5564297" y="2549193"/>
                    <a:pt x="5562154" y="2551336"/>
                    <a:pt x="5560010" y="2553480"/>
                  </a:cubicBezTo>
                  <a:cubicBezTo>
                    <a:pt x="5530864" y="2552622"/>
                    <a:pt x="5501718" y="2551765"/>
                    <a:pt x="5472571" y="2550908"/>
                  </a:cubicBezTo>
                  <a:cubicBezTo>
                    <a:pt x="5467428" y="2542764"/>
                    <a:pt x="5463570" y="2532905"/>
                    <a:pt x="5469571" y="2524333"/>
                  </a:cubicBezTo>
                  <a:cubicBezTo>
                    <a:pt x="5444710" y="2523476"/>
                    <a:pt x="5420279" y="2523047"/>
                    <a:pt x="5395847" y="2521761"/>
                  </a:cubicBezTo>
                  <a:moveTo>
                    <a:pt x="5081665" y="2560766"/>
                  </a:moveTo>
                  <a:cubicBezTo>
                    <a:pt x="5078236" y="2619916"/>
                    <a:pt x="5076093" y="2678638"/>
                    <a:pt x="5073521" y="2737788"/>
                  </a:cubicBezTo>
                  <a:cubicBezTo>
                    <a:pt x="5083379" y="2739503"/>
                    <a:pt x="5093238" y="2741217"/>
                    <a:pt x="5102667" y="2743360"/>
                  </a:cubicBezTo>
                  <a:cubicBezTo>
                    <a:pt x="5095809" y="2567624"/>
                    <a:pt x="5101382" y="2602343"/>
                    <a:pt x="5081665" y="2560766"/>
                  </a:cubicBezTo>
                  <a:moveTo>
                    <a:pt x="1002012" y="2737788"/>
                  </a:moveTo>
                  <a:cubicBezTo>
                    <a:pt x="1000297" y="2760934"/>
                    <a:pt x="998154" y="2784080"/>
                    <a:pt x="996868" y="2806797"/>
                  </a:cubicBezTo>
                  <a:cubicBezTo>
                    <a:pt x="1007584" y="2822656"/>
                    <a:pt x="1004155" y="2796081"/>
                    <a:pt x="1007584" y="2964102"/>
                  </a:cubicBezTo>
                  <a:cubicBezTo>
                    <a:pt x="1016585" y="2964960"/>
                    <a:pt x="1030729" y="2967531"/>
                    <a:pt x="1034158" y="2955958"/>
                  </a:cubicBezTo>
                  <a:cubicBezTo>
                    <a:pt x="1032444" y="2941814"/>
                    <a:pt x="1014013" y="2896380"/>
                    <a:pt x="1036730" y="2875377"/>
                  </a:cubicBezTo>
                  <a:cubicBezTo>
                    <a:pt x="1038873" y="2836372"/>
                    <a:pt x="1040159" y="2797796"/>
                    <a:pt x="1042302" y="2758791"/>
                  </a:cubicBezTo>
                  <a:cubicBezTo>
                    <a:pt x="1029015" y="2751933"/>
                    <a:pt x="1015728" y="2745075"/>
                    <a:pt x="1002012" y="2737788"/>
                  </a:cubicBezTo>
                  <a:moveTo>
                    <a:pt x="5078664" y="2775078"/>
                  </a:moveTo>
                  <a:cubicBezTo>
                    <a:pt x="5078664" y="2788366"/>
                    <a:pt x="5078664" y="2801653"/>
                    <a:pt x="5078664" y="2814941"/>
                  </a:cubicBezTo>
                  <a:cubicBezTo>
                    <a:pt x="5087665" y="2820084"/>
                    <a:pt x="5096238" y="2825656"/>
                    <a:pt x="5105239" y="2830800"/>
                  </a:cubicBezTo>
                  <a:cubicBezTo>
                    <a:pt x="5104382" y="2811940"/>
                    <a:pt x="5103525" y="2793510"/>
                    <a:pt x="5102667" y="2774650"/>
                  </a:cubicBezTo>
                  <a:cubicBezTo>
                    <a:pt x="5094524" y="2775078"/>
                    <a:pt x="5086380" y="2775078"/>
                    <a:pt x="5078664" y="2775078"/>
                  </a:cubicBezTo>
                  <a:moveTo>
                    <a:pt x="999440" y="3062686"/>
                  </a:moveTo>
                  <a:cubicBezTo>
                    <a:pt x="993010" y="3323718"/>
                    <a:pt x="987010" y="3585180"/>
                    <a:pt x="980580" y="3846212"/>
                  </a:cubicBezTo>
                  <a:cubicBezTo>
                    <a:pt x="1019585" y="3868501"/>
                    <a:pt x="1005441" y="3895504"/>
                    <a:pt x="1031587" y="3059686"/>
                  </a:cubicBezTo>
                  <a:cubicBezTo>
                    <a:pt x="1020871" y="3060971"/>
                    <a:pt x="1010155" y="3061829"/>
                    <a:pt x="999440" y="3062686"/>
                  </a:cubicBezTo>
                  <a:moveTo>
                    <a:pt x="4170408" y="3310431"/>
                  </a:moveTo>
                  <a:cubicBezTo>
                    <a:pt x="4160978" y="3329719"/>
                    <a:pt x="4160978" y="3392298"/>
                    <a:pt x="4193982" y="3369581"/>
                  </a:cubicBezTo>
                  <a:cubicBezTo>
                    <a:pt x="4192696" y="3358866"/>
                    <a:pt x="4192268" y="3348150"/>
                    <a:pt x="4190982" y="3337434"/>
                  </a:cubicBezTo>
                  <a:cubicBezTo>
                    <a:pt x="4162264" y="3320289"/>
                    <a:pt x="4173837" y="3319004"/>
                    <a:pt x="4183267" y="3309574"/>
                  </a:cubicBezTo>
                  <a:cubicBezTo>
                    <a:pt x="4178980" y="3307431"/>
                    <a:pt x="4173408" y="3305288"/>
                    <a:pt x="4170408" y="3310431"/>
                  </a:cubicBezTo>
                  <a:moveTo>
                    <a:pt x="4225700" y="3358437"/>
                  </a:moveTo>
                  <a:cubicBezTo>
                    <a:pt x="4217128" y="3380297"/>
                    <a:pt x="4218414" y="3389298"/>
                    <a:pt x="4244560" y="3396585"/>
                  </a:cubicBezTo>
                  <a:cubicBezTo>
                    <a:pt x="4244560" y="3387584"/>
                    <a:pt x="4244560" y="3378583"/>
                    <a:pt x="4244560" y="3369581"/>
                  </a:cubicBezTo>
                  <a:cubicBezTo>
                    <a:pt x="4238131" y="3365724"/>
                    <a:pt x="4232130" y="3361866"/>
                    <a:pt x="4225700" y="3358437"/>
                  </a:cubicBezTo>
                  <a:moveTo>
                    <a:pt x="4313997" y="3366581"/>
                  </a:moveTo>
                  <a:cubicBezTo>
                    <a:pt x="4316569" y="3380726"/>
                    <a:pt x="4319141" y="3394870"/>
                    <a:pt x="4322141" y="3409015"/>
                  </a:cubicBezTo>
                  <a:cubicBezTo>
                    <a:pt x="4378291" y="3404729"/>
                    <a:pt x="4351716" y="3403014"/>
                    <a:pt x="4420725" y="3438590"/>
                  </a:cubicBezTo>
                  <a:cubicBezTo>
                    <a:pt x="4430155" y="3369581"/>
                    <a:pt x="4456729" y="3371724"/>
                    <a:pt x="4313997" y="3366581"/>
                  </a:cubicBezTo>
                  <a:moveTo>
                    <a:pt x="4276707" y="3382440"/>
                  </a:moveTo>
                  <a:cubicBezTo>
                    <a:pt x="4277564" y="3390584"/>
                    <a:pt x="4278422" y="3398728"/>
                    <a:pt x="4279279" y="3406872"/>
                  </a:cubicBezTo>
                  <a:cubicBezTo>
                    <a:pt x="4305853" y="3422731"/>
                    <a:pt x="4306282" y="3395728"/>
                    <a:pt x="4298138" y="3377297"/>
                  </a:cubicBezTo>
                  <a:cubicBezTo>
                    <a:pt x="4290852" y="3379011"/>
                    <a:pt x="4283565" y="3380726"/>
                    <a:pt x="4276707" y="3382440"/>
                  </a:cubicBezTo>
                  <a:moveTo>
                    <a:pt x="5818471" y="3400014"/>
                  </a:moveTo>
                  <a:cubicBezTo>
                    <a:pt x="5788039" y="3412873"/>
                    <a:pt x="5755892" y="3420588"/>
                    <a:pt x="5723745" y="3427875"/>
                  </a:cubicBezTo>
                  <a:cubicBezTo>
                    <a:pt x="5722888" y="3436876"/>
                    <a:pt x="5722030" y="3445448"/>
                    <a:pt x="5721173" y="3454449"/>
                  </a:cubicBezTo>
                  <a:cubicBezTo>
                    <a:pt x="5731032" y="3453592"/>
                    <a:pt x="5740890" y="3452735"/>
                    <a:pt x="5750749" y="3451877"/>
                  </a:cubicBezTo>
                  <a:cubicBezTo>
                    <a:pt x="5765750" y="3437733"/>
                    <a:pt x="5744748" y="3444591"/>
                    <a:pt x="5860048" y="3422731"/>
                  </a:cubicBezTo>
                  <a:cubicBezTo>
                    <a:pt x="5860048" y="3407729"/>
                    <a:pt x="5860048" y="3392298"/>
                    <a:pt x="5860048" y="3377297"/>
                  </a:cubicBezTo>
                  <a:cubicBezTo>
                    <a:pt x="5844618" y="3383297"/>
                    <a:pt x="5833044" y="3394442"/>
                    <a:pt x="5818471" y="3400014"/>
                  </a:cubicBezTo>
                  <a:moveTo>
                    <a:pt x="4596033" y="3448877"/>
                  </a:moveTo>
                  <a:cubicBezTo>
                    <a:pt x="4578031" y="3469451"/>
                    <a:pt x="4584888" y="3499026"/>
                    <a:pt x="4588317" y="3523458"/>
                  </a:cubicBezTo>
                  <a:cubicBezTo>
                    <a:pt x="4619178" y="3528173"/>
                    <a:pt x="4650039" y="3532030"/>
                    <a:pt x="4680901" y="3537174"/>
                  </a:cubicBezTo>
                  <a:cubicBezTo>
                    <a:pt x="4686044" y="3542746"/>
                    <a:pt x="4692473" y="3546603"/>
                    <a:pt x="4700617" y="3546175"/>
                  </a:cubicBezTo>
                  <a:cubicBezTo>
                    <a:pt x="4972794" y="3537174"/>
                    <a:pt x="4558742" y="3499455"/>
                    <a:pt x="4935075" y="3542317"/>
                  </a:cubicBezTo>
                  <a:cubicBezTo>
                    <a:pt x="4931217" y="3521743"/>
                    <a:pt x="4927788" y="3501598"/>
                    <a:pt x="4924359" y="3481024"/>
                  </a:cubicBezTo>
                  <a:cubicBezTo>
                    <a:pt x="4881068" y="3479738"/>
                    <a:pt x="4890927" y="3493025"/>
                    <a:pt x="4596033" y="3448877"/>
                  </a:cubicBezTo>
                  <a:moveTo>
                    <a:pt x="5379559" y="3478881"/>
                  </a:moveTo>
                  <a:cubicBezTo>
                    <a:pt x="5263402" y="3486596"/>
                    <a:pt x="5146816" y="3486596"/>
                    <a:pt x="5030230" y="3484024"/>
                  </a:cubicBezTo>
                  <a:cubicBezTo>
                    <a:pt x="5088094" y="3592466"/>
                    <a:pt x="5278403" y="3524315"/>
                    <a:pt x="5624733" y="3455306"/>
                  </a:cubicBezTo>
                  <a:cubicBezTo>
                    <a:pt x="5543294" y="3466022"/>
                    <a:pt x="5461427" y="3474166"/>
                    <a:pt x="5379559" y="3478881"/>
                  </a:cubicBezTo>
                  <a:moveTo>
                    <a:pt x="5755463" y="3481024"/>
                  </a:moveTo>
                  <a:cubicBezTo>
                    <a:pt x="5764464" y="3510599"/>
                    <a:pt x="5782038" y="3559891"/>
                    <a:pt x="5805612" y="3540174"/>
                  </a:cubicBezTo>
                  <a:cubicBezTo>
                    <a:pt x="5800469" y="3510170"/>
                    <a:pt x="5828330" y="3506313"/>
                    <a:pt x="5859190" y="3504598"/>
                  </a:cubicBezTo>
                  <a:cubicBezTo>
                    <a:pt x="5858333" y="3490454"/>
                    <a:pt x="5857476" y="3476309"/>
                    <a:pt x="5856619" y="3462165"/>
                  </a:cubicBezTo>
                  <a:cubicBezTo>
                    <a:pt x="5822757" y="3468594"/>
                    <a:pt x="5788896" y="3475023"/>
                    <a:pt x="5755463" y="3481024"/>
                  </a:cubicBezTo>
                  <a:moveTo>
                    <a:pt x="4953506" y="3483596"/>
                  </a:moveTo>
                  <a:cubicBezTo>
                    <a:pt x="4957792" y="3505027"/>
                    <a:pt x="4962507" y="3526029"/>
                    <a:pt x="4966793" y="3547461"/>
                  </a:cubicBezTo>
                  <a:cubicBezTo>
                    <a:pt x="4981795" y="3549175"/>
                    <a:pt x="4996797" y="3550890"/>
                    <a:pt x="5012227" y="3552604"/>
                  </a:cubicBezTo>
                  <a:cubicBezTo>
                    <a:pt x="4999797" y="3529458"/>
                    <a:pt x="4987367" y="3506313"/>
                    <a:pt x="4974937" y="3483167"/>
                  </a:cubicBezTo>
                  <a:cubicBezTo>
                    <a:pt x="4967650" y="3483596"/>
                    <a:pt x="4960364" y="3483596"/>
                    <a:pt x="4953506" y="3483596"/>
                  </a:cubicBezTo>
                  <a:moveTo>
                    <a:pt x="5635448" y="3513600"/>
                  </a:moveTo>
                  <a:cubicBezTo>
                    <a:pt x="5589157" y="3521315"/>
                    <a:pt x="5543294" y="3531173"/>
                    <a:pt x="5497002" y="3539746"/>
                  </a:cubicBezTo>
                  <a:cubicBezTo>
                    <a:pt x="5476857" y="3565892"/>
                    <a:pt x="5294691" y="3806350"/>
                    <a:pt x="5273689" y="3835497"/>
                  </a:cubicBezTo>
                  <a:cubicBezTo>
                    <a:pt x="5272403" y="3853928"/>
                    <a:pt x="5267688" y="4024949"/>
                    <a:pt x="5254401" y="4434286"/>
                  </a:cubicBezTo>
                  <a:cubicBezTo>
                    <a:pt x="5318694" y="4435572"/>
                    <a:pt x="5300692" y="4514868"/>
                    <a:pt x="5299835" y="4541442"/>
                  </a:cubicBezTo>
                  <a:cubicBezTo>
                    <a:pt x="5294691" y="4544871"/>
                    <a:pt x="5289119" y="4548729"/>
                    <a:pt x="5283976" y="4552158"/>
                  </a:cubicBezTo>
                  <a:cubicBezTo>
                    <a:pt x="5280547" y="4582161"/>
                    <a:pt x="5276689" y="4612594"/>
                    <a:pt x="5273260" y="4642598"/>
                  </a:cubicBezTo>
                  <a:cubicBezTo>
                    <a:pt x="5268117" y="4646884"/>
                    <a:pt x="5262545" y="4651599"/>
                    <a:pt x="5257401" y="4655885"/>
                  </a:cubicBezTo>
                  <a:cubicBezTo>
                    <a:pt x="5255687" y="4785758"/>
                    <a:pt x="5253972" y="4915203"/>
                    <a:pt x="5252257" y="5045076"/>
                  </a:cubicBezTo>
                  <a:cubicBezTo>
                    <a:pt x="5257401" y="5051077"/>
                    <a:pt x="5262545" y="5057078"/>
                    <a:pt x="5268117" y="5063508"/>
                  </a:cubicBezTo>
                  <a:cubicBezTo>
                    <a:pt x="5376987" y="5071652"/>
                    <a:pt x="5655165" y="5252960"/>
                    <a:pt x="5668024" y="5273962"/>
                  </a:cubicBezTo>
                  <a:cubicBezTo>
                    <a:pt x="5719887" y="5198524"/>
                    <a:pt x="5773037" y="5123515"/>
                    <a:pt x="5824472" y="5047649"/>
                  </a:cubicBezTo>
                  <a:cubicBezTo>
                    <a:pt x="5825758" y="5011216"/>
                    <a:pt x="5840760" y="3779347"/>
                    <a:pt x="5840760" y="3760487"/>
                  </a:cubicBezTo>
                  <a:cubicBezTo>
                    <a:pt x="5840760" y="3760487"/>
                    <a:pt x="5803469" y="3584751"/>
                    <a:pt x="5803469" y="3584751"/>
                  </a:cubicBezTo>
                  <a:cubicBezTo>
                    <a:pt x="5797040" y="3584751"/>
                    <a:pt x="5790610" y="3584323"/>
                    <a:pt x="5784610" y="3585608"/>
                  </a:cubicBezTo>
                  <a:cubicBezTo>
                    <a:pt x="5769608" y="3592895"/>
                    <a:pt x="5763179" y="3640044"/>
                    <a:pt x="5760607" y="3656760"/>
                  </a:cubicBezTo>
                  <a:cubicBezTo>
                    <a:pt x="5751606" y="3656760"/>
                    <a:pt x="5742605" y="3656760"/>
                    <a:pt x="5734032" y="3656760"/>
                  </a:cubicBezTo>
                  <a:cubicBezTo>
                    <a:pt x="5717744" y="3610040"/>
                    <a:pt x="5715601" y="3559462"/>
                    <a:pt x="5715601" y="3510599"/>
                  </a:cubicBezTo>
                  <a:cubicBezTo>
                    <a:pt x="5690741" y="3524315"/>
                    <a:pt x="5661594" y="3519172"/>
                    <a:pt x="5635448" y="3513600"/>
                  </a:cubicBezTo>
                  <a:moveTo>
                    <a:pt x="5294691" y="3585180"/>
                  </a:moveTo>
                  <a:cubicBezTo>
                    <a:pt x="5303264" y="3632757"/>
                    <a:pt x="5298549" y="3621184"/>
                    <a:pt x="5281404" y="3715910"/>
                  </a:cubicBezTo>
                  <a:cubicBezTo>
                    <a:pt x="5285690" y="3718482"/>
                    <a:pt x="5290405" y="3721054"/>
                    <a:pt x="5294691" y="3724054"/>
                  </a:cubicBezTo>
                  <a:cubicBezTo>
                    <a:pt x="5339269" y="3667476"/>
                    <a:pt x="5383417" y="3610469"/>
                    <a:pt x="5427994" y="3553890"/>
                  </a:cubicBezTo>
                  <a:cubicBezTo>
                    <a:pt x="5382988" y="3563748"/>
                    <a:pt x="5338840" y="3574464"/>
                    <a:pt x="5294691" y="3585180"/>
                  </a:cubicBezTo>
                  <a:moveTo>
                    <a:pt x="4876353" y="3598467"/>
                  </a:moveTo>
                  <a:cubicBezTo>
                    <a:pt x="4890069" y="3629757"/>
                    <a:pt x="4921788" y="3720625"/>
                    <a:pt x="4950934" y="3722340"/>
                  </a:cubicBezTo>
                  <a:cubicBezTo>
                    <a:pt x="4935075" y="3686764"/>
                    <a:pt x="4938933" y="3646473"/>
                    <a:pt x="4945362" y="3609183"/>
                  </a:cubicBezTo>
                  <a:cubicBezTo>
                    <a:pt x="4922216" y="3605325"/>
                    <a:pt x="4899070" y="3601896"/>
                    <a:pt x="4876353" y="3598467"/>
                  </a:cubicBezTo>
                  <a:moveTo>
                    <a:pt x="4961221" y="3608754"/>
                  </a:moveTo>
                  <a:cubicBezTo>
                    <a:pt x="4940219" y="3683763"/>
                    <a:pt x="4971080" y="3743771"/>
                    <a:pt x="4983081" y="3754915"/>
                  </a:cubicBezTo>
                  <a:cubicBezTo>
                    <a:pt x="5020800" y="3770775"/>
                    <a:pt x="5025944" y="3813637"/>
                    <a:pt x="5030659" y="3854785"/>
                  </a:cubicBezTo>
                  <a:cubicBezTo>
                    <a:pt x="5036230" y="3823067"/>
                    <a:pt x="5042660" y="3790491"/>
                    <a:pt x="5037516" y="3758773"/>
                  </a:cubicBezTo>
                  <a:cubicBezTo>
                    <a:pt x="5027229" y="3736913"/>
                    <a:pt x="5029372" y="3736485"/>
                    <a:pt x="5038373" y="3628471"/>
                  </a:cubicBezTo>
                  <a:cubicBezTo>
                    <a:pt x="5026801" y="3628899"/>
                    <a:pt x="5014371" y="3628899"/>
                    <a:pt x="5005370" y="3620756"/>
                  </a:cubicBezTo>
                  <a:cubicBezTo>
                    <a:pt x="4966793" y="3617755"/>
                    <a:pt x="4986938" y="3613469"/>
                    <a:pt x="4961221" y="3608754"/>
                  </a:cubicBezTo>
                  <a:moveTo>
                    <a:pt x="5166532" y="3736913"/>
                  </a:moveTo>
                  <a:cubicBezTo>
                    <a:pt x="5175533" y="3782347"/>
                    <a:pt x="5159246" y="3785776"/>
                    <a:pt x="5142530" y="3774203"/>
                  </a:cubicBezTo>
                  <a:cubicBezTo>
                    <a:pt x="5139100" y="3762631"/>
                    <a:pt x="5135672" y="3751058"/>
                    <a:pt x="5132242" y="3739485"/>
                  </a:cubicBezTo>
                  <a:cubicBezTo>
                    <a:pt x="5126671" y="3739485"/>
                    <a:pt x="5121527" y="3739485"/>
                    <a:pt x="5116384" y="3739485"/>
                  </a:cubicBezTo>
                  <a:cubicBezTo>
                    <a:pt x="5099239" y="3766917"/>
                    <a:pt x="5103525" y="3725769"/>
                    <a:pt x="5100096" y="3901934"/>
                  </a:cubicBezTo>
                  <a:cubicBezTo>
                    <a:pt x="5117669" y="3903219"/>
                    <a:pt x="5135672" y="3903648"/>
                    <a:pt x="5153245" y="3904934"/>
                  </a:cubicBezTo>
                  <a:cubicBezTo>
                    <a:pt x="5164818" y="3890790"/>
                    <a:pt x="5176391" y="3876645"/>
                    <a:pt x="5187964" y="3862500"/>
                  </a:cubicBezTo>
                  <a:cubicBezTo>
                    <a:pt x="5188821" y="3823495"/>
                    <a:pt x="5189678" y="3784490"/>
                    <a:pt x="5190535" y="3745057"/>
                  </a:cubicBezTo>
                  <a:cubicBezTo>
                    <a:pt x="5182392" y="3742057"/>
                    <a:pt x="5174248" y="3739485"/>
                    <a:pt x="5166532" y="3736913"/>
                  </a:cubicBezTo>
                  <a:moveTo>
                    <a:pt x="1351341" y="4298840"/>
                  </a:moveTo>
                  <a:cubicBezTo>
                    <a:pt x="1352198" y="4541442"/>
                    <a:pt x="1353055" y="4783615"/>
                    <a:pt x="1353913" y="5026217"/>
                  </a:cubicBezTo>
                  <a:cubicBezTo>
                    <a:pt x="1402347" y="5029646"/>
                    <a:pt x="1498788" y="5036933"/>
                    <a:pt x="1536078" y="5068651"/>
                  </a:cubicBezTo>
                  <a:cubicBezTo>
                    <a:pt x="1515933" y="5077223"/>
                    <a:pt x="1504789" y="5069080"/>
                    <a:pt x="1486786" y="5079796"/>
                  </a:cubicBezTo>
                  <a:cubicBezTo>
                    <a:pt x="1496645" y="5093511"/>
                    <a:pt x="1535650" y="5099941"/>
                    <a:pt x="1574655" y="5106370"/>
                  </a:cubicBezTo>
                  <a:cubicBezTo>
                    <a:pt x="1596086" y="4846195"/>
                    <a:pt x="1617088" y="4586019"/>
                    <a:pt x="1638520" y="4325844"/>
                  </a:cubicBezTo>
                  <a:cubicBezTo>
                    <a:pt x="1614517" y="4326701"/>
                    <a:pt x="1590942" y="4324129"/>
                    <a:pt x="1566939" y="4322415"/>
                  </a:cubicBezTo>
                  <a:cubicBezTo>
                    <a:pt x="1495359" y="4315557"/>
                    <a:pt x="1423350" y="4307413"/>
                    <a:pt x="1351341" y="4298840"/>
                  </a:cubicBezTo>
                  <a:moveTo>
                    <a:pt x="1756392" y="4333988"/>
                  </a:moveTo>
                  <a:cubicBezTo>
                    <a:pt x="1730674" y="4333130"/>
                    <a:pt x="1704957" y="4327987"/>
                    <a:pt x="1678810" y="4328416"/>
                  </a:cubicBezTo>
                  <a:cubicBezTo>
                    <a:pt x="1653093" y="4590305"/>
                    <a:pt x="1627375" y="4852624"/>
                    <a:pt x="1601658" y="5114514"/>
                  </a:cubicBezTo>
                  <a:cubicBezTo>
                    <a:pt x="1631662" y="5124801"/>
                    <a:pt x="1689955" y="5144518"/>
                    <a:pt x="1713529" y="5164234"/>
                  </a:cubicBezTo>
                  <a:cubicBezTo>
                    <a:pt x="1706242" y="5144089"/>
                    <a:pt x="1699385" y="5123944"/>
                    <a:pt x="1692527" y="5103798"/>
                  </a:cubicBezTo>
                  <a:cubicBezTo>
                    <a:pt x="1701528" y="5079796"/>
                    <a:pt x="1710529" y="5055792"/>
                    <a:pt x="1719101" y="5031789"/>
                  </a:cubicBezTo>
                  <a:cubicBezTo>
                    <a:pt x="1725959" y="5031789"/>
                    <a:pt x="1733246" y="5031789"/>
                    <a:pt x="1740532" y="5031789"/>
                  </a:cubicBezTo>
                  <a:cubicBezTo>
                    <a:pt x="1752534" y="4910060"/>
                    <a:pt x="1776108" y="4789188"/>
                    <a:pt x="1811684" y="4672173"/>
                  </a:cubicBezTo>
                  <a:cubicBezTo>
                    <a:pt x="1844260" y="4567160"/>
                    <a:pt x="1887122" y="4463861"/>
                    <a:pt x="1950987" y="4373850"/>
                  </a:cubicBezTo>
                  <a:cubicBezTo>
                    <a:pt x="1944558" y="4367849"/>
                    <a:pt x="1938557" y="4361420"/>
                    <a:pt x="1932128" y="4355419"/>
                  </a:cubicBezTo>
                  <a:cubicBezTo>
                    <a:pt x="1932985" y="4345561"/>
                    <a:pt x="1933842" y="4335702"/>
                    <a:pt x="1934700" y="4326273"/>
                  </a:cubicBezTo>
                  <a:cubicBezTo>
                    <a:pt x="1875978" y="4337845"/>
                    <a:pt x="1815970" y="4336560"/>
                    <a:pt x="1756392" y="4333988"/>
                  </a:cubicBezTo>
                  <a:moveTo>
                    <a:pt x="6331107" y="4482721"/>
                  </a:moveTo>
                  <a:cubicBezTo>
                    <a:pt x="6331107" y="4496866"/>
                    <a:pt x="6331107" y="4511438"/>
                    <a:pt x="6331107" y="4525583"/>
                  </a:cubicBezTo>
                  <a:cubicBezTo>
                    <a:pt x="6323820" y="4528155"/>
                    <a:pt x="6316962" y="4530726"/>
                    <a:pt x="6309676" y="4533727"/>
                  </a:cubicBezTo>
                  <a:cubicBezTo>
                    <a:pt x="6305389" y="4528155"/>
                    <a:pt x="6300674" y="4523012"/>
                    <a:pt x="6296388" y="4517868"/>
                  </a:cubicBezTo>
                  <a:cubicBezTo>
                    <a:pt x="6212378" y="4590734"/>
                    <a:pt x="6251811" y="4547443"/>
                    <a:pt x="5965918" y="4976068"/>
                  </a:cubicBezTo>
                  <a:cubicBezTo>
                    <a:pt x="5970204" y="4976496"/>
                    <a:pt x="6359396" y="5006072"/>
                    <a:pt x="6397544" y="4987212"/>
                  </a:cubicBezTo>
                  <a:cubicBezTo>
                    <a:pt x="6404402" y="4819191"/>
                    <a:pt x="6411688" y="4651171"/>
                    <a:pt x="6418975" y="4483149"/>
                  </a:cubicBezTo>
                  <a:cubicBezTo>
                    <a:pt x="6393258" y="4484435"/>
                    <a:pt x="6365397" y="4483149"/>
                    <a:pt x="6343966" y="4467290"/>
                  </a:cubicBezTo>
                  <a:cubicBezTo>
                    <a:pt x="6339679" y="4472434"/>
                    <a:pt x="6335393" y="4477577"/>
                    <a:pt x="6331107" y="4482721"/>
                  </a:cubicBezTo>
                  <a:moveTo>
                    <a:pt x="6504271" y="4549586"/>
                  </a:moveTo>
                  <a:cubicBezTo>
                    <a:pt x="6500414" y="4694890"/>
                    <a:pt x="6497413" y="4840623"/>
                    <a:pt x="6493555" y="4985927"/>
                  </a:cubicBezTo>
                  <a:cubicBezTo>
                    <a:pt x="6493555" y="4985927"/>
                    <a:pt x="6534704" y="4982926"/>
                    <a:pt x="6640145" y="4943493"/>
                  </a:cubicBezTo>
                  <a:cubicBezTo>
                    <a:pt x="6565565" y="4604879"/>
                    <a:pt x="6582710" y="4612165"/>
                    <a:pt x="6504271" y="4549586"/>
                  </a:cubicBezTo>
                  <a:moveTo>
                    <a:pt x="6650004" y="4794760"/>
                  </a:moveTo>
                  <a:cubicBezTo>
                    <a:pt x="6660291" y="4841051"/>
                    <a:pt x="6671864" y="4886914"/>
                    <a:pt x="6681722" y="4933205"/>
                  </a:cubicBezTo>
                  <a:cubicBezTo>
                    <a:pt x="6685151" y="4919918"/>
                    <a:pt x="6691580" y="4907488"/>
                    <a:pt x="6698867" y="4895487"/>
                  </a:cubicBezTo>
                  <a:cubicBezTo>
                    <a:pt x="6680436" y="4850052"/>
                    <a:pt x="6661577" y="4804618"/>
                    <a:pt x="6643574" y="4759184"/>
                  </a:cubicBezTo>
                  <a:cubicBezTo>
                    <a:pt x="6643574" y="4771614"/>
                    <a:pt x="6647432" y="4783187"/>
                    <a:pt x="6650004" y="4794760"/>
                  </a:cubicBezTo>
                  <a:moveTo>
                    <a:pt x="6618714" y="5015502"/>
                  </a:moveTo>
                  <a:cubicBezTo>
                    <a:pt x="6619571" y="5048506"/>
                    <a:pt x="6620429" y="5081081"/>
                    <a:pt x="6621286" y="5114086"/>
                  </a:cubicBezTo>
                  <a:cubicBezTo>
                    <a:pt x="6643146" y="5117943"/>
                    <a:pt x="6665434" y="5123515"/>
                    <a:pt x="6682579" y="5138088"/>
                  </a:cubicBezTo>
                  <a:cubicBezTo>
                    <a:pt x="6671435" y="5092225"/>
                    <a:pt x="6661148" y="5045934"/>
                    <a:pt x="6650433" y="5000071"/>
                  </a:cubicBezTo>
                  <a:cubicBezTo>
                    <a:pt x="6640145" y="5004786"/>
                    <a:pt x="6629430" y="5010358"/>
                    <a:pt x="6618714" y="5015502"/>
                  </a:cubicBezTo>
                  <a:moveTo>
                    <a:pt x="6051215" y="5042076"/>
                  </a:moveTo>
                  <a:cubicBezTo>
                    <a:pt x="6017782" y="5049792"/>
                    <a:pt x="5983063" y="5044219"/>
                    <a:pt x="5950059" y="5036933"/>
                  </a:cubicBezTo>
                  <a:cubicBezTo>
                    <a:pt x="5949202" y="5108513"/>
                    <a:pt x="5948345" y="5180522"/>
                    <a:pt x="5947488" y="5252103"/>
                  </a:cubicBezTo>
                  <a:cubicBezTo>
                    <a:pt x="5959917" y="5254246"/>
                    <a:pt x="5966776" y="5265818"/>
                    <a:pt x="5971919" y="5276534"/>
                  </a:cubicBezTo>
                  <a:cubicBezTo>
                    <a:pt x="6018639" y="5269676"/>
                    <a:pt x="6193518" y="5333970"/>
                    <a:pt x="6243239" y="5359259"/>
                  </a:cubicBezTo>
                  <a:cubicBezTo>
                    <a:pt x="6251382" y="5258960"/>
                    <a:pt x="6259098" y="5158662"/>
                    <a:pt x="6267242" y="5058364"/>
                  </a:cubicBezTo>
                  <a:cubicBezTo>
                    <a:pt x="6005352" y="5026217"/>
                    <a:pt x="6088505" y="5035218"/>
                    <a:pt x="6051215" y="5042076"/>
                  </a:cubicBezTo>
                  <a:moveTo>
                    <a:pt x="1121598" y="5148376"/>
                  </a:moveTo>
                  <a:cubicBezTo>
                    <a:pt x="1062448" y="5177522"/>
                    <a:pt x="1011441" y="5219956"/>
                    <a:pt x="964721" y="5265818"/>
                  </a:cubicBezTo>
                  <a:cubicBezTo>
                    <a:pt x="972865" y="5276534"/>
                    <a:pt x="978009" y="5288964"/>
                    <a:pt x="987867" y="5298394"/>
                  </a:cubicBezTo>
                  <a:cubicBezTo>
                    <a:pt x="1041445" y="5321111"/>
                    <a:pt x="1059447" y="5347686"/>
                    <a:pt x="1074878" y="5384548"/>
                  </a:cubicBezTo>
                  <a:cubicBezTo>
                    <a:pt x="1107453" y="5330970"/>
                    <a:pt x="1140029" y="5277392"/>
                    <a:pt x="1172604" y="5223385"/>
                  </a:cubicBezTo>
                  <a:cubicBezTo>
                    <a:pt x="1166175" y="5193810"/>
                    <a:pt x="1175176" y="5162948"/>
                    <a:pt x="1191464" y="5137660"/>
                  </a:cubicBezTo>
                  <a:cubicBezTo>
                    <a:pt x="1190607" y="5133374"/>
                    <a:pt x="1189749" y="5128658"/>
                    <a:pt x="1188892" y="5124372"/>
                  </a:cubicBezTo>
                  <a:cubicBezTo>
                    <a:pt x="1166175" y="5131659"/>
                    <a:pt x="1143029" y="5137660"/>
                    <a:pt x="1121598" y="5148376"/>
                  </a:cubicBezTo>
                  <a:moveTo>
                    <a:pt x="6491841" y="5134231"/>
                  </a:moveTo>
                  <a:cubicBezTo>
                    <a:pt x="6481126" y="5139803"/>
                    <a:pt x="6480697" y="5153947"/>
                    <a:pt x="6475125" y="5163806"/>
                  </a:cubicBezTo>
                  <a:cubicBezTo>
                    <a:pt x="6498271" y="5177522"/>
                    <a:pt x="6481983" y="5216526"/>
                    <a:pt x="6472553" y="5244387"/>
                  </a:cubicBezTo>
                  <a:cubicBezTo>
                    <a:pt x="6479840" y="5255960"/>
                    <a:pt x="6487555" y="5266676"/>
                    <a:pt x="6462266" y="5300537"/>
                  </a:cubicBezTo>
                  <a:cubicBezTo>
                    <a:pt x="6470410" y="5310395"/>
                    <a:pt x="6480268" y="5317682"/>
                    <a:pt x="6462266" y="5361830"/>
                  </a:cubicBezTo>
                  <a:cubicBezTo>
                    <a:pt x="6470839" y="5374261"/>
                    <a:pt x="6465695" y="5390120"/>
                    <a:pt x="6459265" y="5402121"/>
                  </a:cubicBezTo>
                  <a:cubicBezTo>
                    <a:pt x="6499556" y="5402550"/>
                    <a:pt x="6523559" y="5395692"/>
                    <a:pt x="6512844" y="5441984"/>
                  </a:cubicBezTo>
                  <a:cubicBezTo>
                    <a:pt x="6512844" y="5441984"/>
                    <a:pt x="6479840" y="5453556"/>
                    <a:pt x="6406116" y="5455271"/>
                  </a:cubicBezTo>
                  <a:cubicBezTo>
                    <a:pt x="6462695" y="5490846"/>
                    <a:pt x="6519702" y="5526423"/>
                    <a:pt x="6576280" y="5561570"/>
                  </a:cubicBezTo>
                  <a:cubicBezTo>
                    <a:pt x="6576280" y="5432982"/>
                    <a:pt x="6576280" y="5303966"/>
                    <a:pt x="6576280" y="5175379"/>
                  </a:cubicBezTo>
                  <a:cubicBezTo>
                    <a:pt x="6553134" y="5158662"/>
                    <a:pt x="6529989" y="5141517"/>
                    <a:pt x="6506843" y="5124801"/>
                  </a:cubicBezTo>
                  <a:cubicBezTo>
                    <a:pt x="6501699" y="5127801"/>
                    <a:pt x="6496985" y="5130801"/>
                    <a:pt x="6491841" y="5134231"/>
                  </a:cubicBezTo>
                  <a:moveTo>
                    <a:pt x="6315248" y="5141089"/>
                  </a:moveTo>
                  <a:cubicBezTo>
                    <a:pt x="6309676" y="5213098"/>
                    <a:pt x="6304532" y="5285106"/>
                    <a:pt x="6299389" y="5357116"/>
                  </a:cubicBezTo>
                  <a:cubicBezTo>
                    <a:pt x="6327678" y="5355401"/>
                    <a:pt x="6355967" y="5353686"/>
                    <a:pt x="6384256" y="5351543"/>
                  </a:cubicBezTo>
                  <a:cubicBezTo>
                    <a:pt x="6374398" y="5327969"/>
                    <a:pt x="6382970" y="5301823"/>
                    <a:pt x="6397544" y="5282535"/>
                  </a:cubicBezTo>
                  <a:cubicBezTo>
                    <a:pt x="6382970" y="5262390"/>
                    <a:pt x="6389828" y="5236244"/>
                    <a:pt x="6400115" y="5216098"/>
                  </a:cubicBezTo>
                  <a:cubicBezTo>
                    <a:pt x="6395829" y="5202382"/>
                    <a:pt x="6396686" y="5187809"/>
                    <a:pt x="6400115" y="5174093"/>
                  </a:cubicBezTo>
                  <a:cubicBezTo>
                    <a:pt x="6431405" y="5172378"/>
                    <a:pt x="6404830" y="5142803"/>
                    <a:pt x="6394972" y="5134231"/>
                  </a:cubicBezTo>
                  <a:cubicBezTo>
                    <a:pt x="6367969" y="5126087"/>
                    <a:pt x="6341394" y="5137231"/>
                    <a:pt x="6315248" y="5141089"/>
                  </a:cubicBezTo>
                  <a:moveTo>
                    <a:pt x="5274546" y="5158234"/>
                  </a:moveTo>
                  <a:cubicBezTo>
                    <a:pt x="5270689" y="5164234"/>
                    <a:pt x="5251829" y="5197238"/>
                    <a:pt x="5244113" y="5207097"/>
                  </a:cubicBezTo>
                  <a:cubicBezTo>
                    <a:pt x="5291691" y="5249531"/>
                    <a:pt x="5280547" y="5226385"/>
                    <a:pt x="5297263" y="5393549"/>
                  </a:cubicBezTo>
                  <a:cubicBezTo>
                    <a:pt x="5445139" y="5281678"/>
                    <a:pt x="5467428" y="5228100"/>
                    <a:pt x="5467428" y="5228100"/>
                  </a:cubicBezTo>
                  <a:cubicBezTo>
                    <a:pt x="5383846" y="5144946"/>
                    <a:pt x="5286119" y="5147946"/>
                    <a:pt x="5274546" y="5158234"/>
                  </a:cubicBezTo>
                  <a:moveTo>
                    <a:pt x="1383916" y="5156948"/>
                  </a:moveTo>
                  <a:cubicBezTo>
                    <a:pt x="1377058" y="5176665"/>
                    <a:pt x="1379630" y="5170235"/>
                    <a:pt x="1353913" y="5186094"/>
                  </a:cubicBezTo>
                  <a:cubicBezTo>
                    <a:pt x="1358628" y="5354116"/>
                    <a:pt x="1362914" y="5521708"/>
                    <a:pt x="1367200" y="5689729"/>
                  </a:cubicBezTo>
                  <a:cubicBezTo>
                    <a:pt x="1395489" y="5691872"/>
                    <a:pt x="1424207" y="5693158"/>
                    <a:pt x="1452496" y="5695301"/>
                  </a:cubicBezTo>
                  <a:cubicBezTo>
                    <a:pt x="1471785" y="5680728"/>
                    <a:pt x="1488072" y="5619863"/>
                    <a:pt x="1487215" y="5588573"/>
                  </a:cubicBezTo>
                  <a:cubicBezTo>
                    <a:pt x="1490644" y="5585144"/>
                    <a:pt x="1494073" y="5581287"/>
                    <a:pt x="1497502" y="5577858"/>
                  </a:cubicBezTo>
                  <a:cubicBezTo>
                    <a:pt x="1512075" y="5418838"/>
                    <a:pt x="1535650" y="5335684"/>
                    <a:pt x="1572083" y="5180951"/>
                  </a:cubicBezTo>
                  <a:cubicBezTo>
                    <a:pt x="1492359" y="5184809"/>
                    <a:pt x="1510790" y="5156948"/>
                    <a:pt x="1383916" y="5156948"/>
                  </a:cubicBezTo>
                  <a:moveTo>
                    <a:pt x="5030659" y="5159520"/>
                  </a:moveTo>
                  <a:cubicBezTo>
                    <a:pt x="5022515" y="5176236"/>
                    <a:pt x="5021657" y="5195095"/>
                    <a:pt x="5025515" y="5213098"/>
                  </a:cubicBezTo>
                  <a:cubicBezTo>
                    <a:pt x="4996797" y="5262818"/>
                    <a:pt x="4980938" y="5186094"/>
                    <a:pt x="4977080" y="5174093"/>
                  </a:cubicBezTo>
                  <a:cubicBezTo>
                    <a:pt x="4947077" y="5172807"/>
                    <a:pt x="4848064" y="5235815"/>
                    <a:pt x="4820204" y="5252960"/>
                  </a:cubicBezTo>
                  <a:cubicBezTo>
                    <a:pt x="4886212" y="5281249"/>
                    <a:pt x="4916215" y="5284249"/>
                    <a:pt x="5061519" y="5388406"/>
                  </a:cubicBezTo>
                  <a:cubicBezTo>
                    <a:pt x="5073092" y="5381976"/>
                    <a:pt x="5079093" y="5375118"/>
                    <a:pt x="5126671" y="5394406"/>
                  </a:cubicBezTo>
                  <a:cubicBezTo>
                    <a:pt x="5128385" y="5327969"/>
                    <a:pt x="5130099" y="5261104"/>
                    <a:pt x="5132242" y="5194667"/>
                  </a:cubicBezTo>
                  <a:cubicBezTo>
                    <a:pt x="5100524" y="5195524"/>
                    <a:pt x="5089380" y="5217813"/>
                    <a:pt x="5054661" y="5157377"/>
                  </a:cubicBezTo>
                  <a:cubicBezTo>
                    <a:pt x="5046517" y="5157805"/>
                    <a:pt x="5038802" y="5158662"/>
                    <a:pt x="5030659" y="5159520"/>
                  </a:cubicBezTo>
                  <a:moveTo>
                    <a:pt x="6618714" y="5183523"/>
                  </a:moveTo>
                  <a:cubicBezTo>
                    <a:pt x="6617000" y="5316825"/>
                    <a:pt x="6615285" y="5450127"/>
                    <a:pt x="6613142" y="5583430"/>
                  </a:cubicBezTo>
                  <a:cubicBezTo>
                    <a:pt x="6677007" y="5621577"/>
                    <a:pt x="6740872" y="5659725"/>
                    <a:pt x="6804738" y="5697873"/>
                  </a:cubicBezTo>
                  <a:cubicBezTo>
                    <a:pt x="6771305" y="5538853"/>
                    <a:pt x="6737015" y="5379833"/>
                    <a:pt x="6703582" y="5220813"/>
                  </a:cubicBezTo>
                  <a:cubicBezTo>
                    <a:pt x="6669721" y="5192952"/>
                    <a:pt x="6641431" y="5175379"/>
                    <a:pt x="6618714" y="5183523"/>
                  </a:cubicBezTo>
                  <a:moveTo>
                    <a:pt x="1204323" y="5244816"/>
                  </a:moveTo>
                  <a:cubicBezTo>
                    <a:pt x="1206037" y="5284678"/>
                    <a:pt x="1207752" y="5265390"/>
                    <a:pt x="1108739" y="5439411"/>
                  </a:cubicBezTo>
                  <a:cubicBezTo>
                    <a:pt x="1152030" y="5513135"/>
                    <a:pt x="1195750" y="5586859"/>
                    <a:pt x="1239041" y="5660153"/>
                  </a:cubicBezTo>
                  <a:cubicBezTo>
                    <a:pt x="1238184" y="5506706"/>
                    <a:pt x="1237327" y="5352829"/>
                    <a:pt x="1236470" y="5198953"/>
                  </a:cubicBezTo>
                  <a:cubicBezTo>
                    <a:pt x="1219753" y="5208383"/>
                    <a:pt x="1203894" y="5224242"/>
                    <a:pt x="1204323" y="5244816"/>
                  </a:cubicBezTo>
                  <a:moveTo>
                    <a:pt x="1596515" y="5199381"/>
                  </a:moveTo>
                  <a:cubicBezTo>
                    <a:pt x="1485929" y="5713731"/>
                    <a:pt x="1549366" y="5488275"/>
                    <a:pt x="1535221" y="5652438"/>
                  </a:cubicBezTo>
                  <a:cubicBezTo>
                    <a:pt x="1622232" y="5604432"/>
                    <a:pt x="1709243" y="5556426"/>
                    <a:pt x="1796254" y="5508421"/>
                  </a:cubicBezTo>
                  <a:cubicBezTo>
                    <a:pt x="1804398" y="5424839"/>
                    <a:pt x="1806541" y="5532423"/>
                    <a:pt x="1758963" y="5279106"/>
                  </a:cubicBezTo>
                  <a:cubicBezTo>
                    <a:pt x="1644949" y="5215241"/>
                    <a:pt x="1623089" y="5201525"/>
                    <a:pt x="1596515" y="5199381"/>
                  </a:cubicBezTo>
                  <a:moveTo>
                    <a:pt x="5493574" y="5287250"/>
                  </a:moveTo>
                  <a:cubicBezTo>
                    <a:pt x="5426708" y="5373404"/>
                    <a:pt x="5477286" y="5314253"/>
                    <a:pt x="5326410" y="5450556"/>
                  </a:cubicBezTo>
                  <a:cubicBezTo>
                    <a:pt x="5339269" y="5444555"/>
                    <a:pt x="5586156" y="5305681"/>
                    <a:pt x="5590443" y="5303538"/>
                  </a:cubicBezTo>
                  <a:cubicBezTo>
                    <a:pt x="5569011" y="5289393"/>
                    <a:pt x="5548009" y="5275248"/>
                    <a:pt x="5526577" y="5261104"/>
                  </a:cubicBezTo>
                  <a:cubicBezTo>
                    <a:pt x="5515005" y="5269248"/>
                    <a:pt x="5501718" y="5275677"/>
                    <a:pt x="5493574" y="5287250"/>
                  </a:cubicBezTo>
                  <a:moveTo>
                    <a:pt x="4636323" y="5359687"/>
                  </a:moveTo>
                  <a:cubicBezTo>
                    <a:pt x="4638895" y="5363117"/>
                    <a:pt x="4641467" y="5366545"/>
                    <a:pt x="4644038" y="5369974"/>
                  </a:cubicBezTo>
                  <a:cubicBezTo>
                    <a:pt x="4667613" y="5366545"/>
                    <a:pt x="4810774" y="5555998"/>
                    <a:pt x="4641895" y="5471558"/>
                  </a:cubicBezTo>
                  <a:cubicBezTo>
                    <a:pt x="4646611" y="5515707"/>
                    <a:pt x="4646611" y="5543139"/>
                    <a:pt x="4634180" y="5560284"/>
                  </a:cubicBezTo>
                  <a:cubicBezTo>
                    <a:pt x="4641895" y="5600146"/>
                    <a:pt x="4650039" y="5639580"/>
                    <a:pt x="4657755" y="5679441"/>
                  </a:cubicBezTo>
                  <a:cubicBezTo>
                    <a:pt x="4653468" y="5685442"/>
                    <a:pt x="4648754" y="5691872"/>
                    <a:pt x="4644467" y="5697873"/>
                  </a:cubicBezTo>
                  <a:cubicBezTo>
                    <a:pt x="4648754" y="5739449"/>
                    <a:pt x="4653468" y="5781454"/>
                    <a:pt x="4657755" y="5823031"/>
                  </a:cubicBezTo>
                  <a:cubicBezTo>
                    <a:pt x="4675757" y="5817031"/>
                    <a:pt x="4694616" y="5813173"/>
                    <a:pt x="4712190" y="5805886"/>
                  </a:cubicBezTo>
                  <a:cubicBezTo>
                    <a:pt x="4791486" y="5739449"/>
                    <a:pt x="4794486" y="5742450"/>
                    <a:pt x="5163961" y="5535424"/>
                  </a:cubicBezTo>
                  <a:cubicBezTo>
                    <a:pt x="5163961" y="5528137"/>
                    <a:pt x="5163961" y="5521279"/>
                    <a:pt x="5163961" y="5513992"/>
                  </a:cubicBezTo>
                  <a:cubicBezTo>
                    <a:pt x="5163961" y="5513992"/>
                    <a:pt x="5036659" y="5472844"/>
                    <a:pt x="5036659" y="5472844"/>
                  </a:cubicBezTo>
                  <a:cubicBezTo>
                    <a:pt x="5028944" y="5464700"/>
                    <a:pt x="5030659" y="5452270"/>
                    <a:pt x="5030230" y="5441984"/>
                  </a:cubicBezTo>
                  <a:cubicBezTo>
                    <a:pt x="4933789" y="5371261"/>
                    <a:pt x="4769197" y="5282535"/>
                    <a:pt x="4769197" y="5282535"/>
                  </a:cubicBezTo>
                  <a:cubicBezTo>
                    <a:pt x="4725049" y="5307824"/>
                    <a:pt x="4680901" y="5333541"/>
                    <a:pt x="4636323" y="5359687"/>
                  </a:cubicBezTo>
                  <a:moveTo>
                    <a:pt x="6013924" y="5368260"/>
                  </a:moveTo>
                  <a:cubicBezTo>
                    <a:pt x="5998494" y="5369974"/>
                    <a:pt x="5983492" y="5371261"/>
                    <a:pt x="5968490" y="5372975"/>
                  </a:cubicBezTo>
                  <a:cubicBezTo>
                    <a:pt x="5967633" y="5381119"/>
                    <a:pt x="5966776" y="5388834"/>
                    <a:pt x="5965918" y="5396978"/>
                  </a:cubicBezTo>
                  <a:cubicBezTo>
                    <a:pt x="6005352" y="5402978"/>
                    <a:pt x="6078218" y="5411122"/>
                    <a:pt x="6115937" y="5397407"/>
                  </a:cubicBezTo>
                  <a:cubicBezTo>
                    <a:pt x="6106079" y="5393120"/>
                    <a:pt x="6025069" y="5366545"/>
                    <a:pt x="6013924" y="5368260"/>
                  </a:cubicBezTo>
                  <a:moveTo>
                    <a:pt x="5381703" y="5505420"/>
                  </a:moveTo>
                  <a:cubicBezTo>
                    <a:pt x="5365415" y="5515707"/>
                    <a:pt x="5348698" y="5524708"/>
                    <a:pt x="5334125" y="5537567"/>
                  </a:cubicBezTo>
                  <a:cubicBezTo>
                    <a:pt x="5359414" y="5554712"/>
                    <a:pt x="5423707" y="5594146"/>
                    <a:pt x="5446425" y="5617291"/>
                  </a:cubicBezTo>
                  <a:cubicBezTo>
                    <a:pt x="5454997" y="5607861"/>
                    <a:pt x="5463998" y="5594146"/>
                    <a:pt x="5478572" y="5595003"/>
                  </a:cubicBezTo>
                  <a:cubicBezTo>
                    <a:pt x="5527435" y="5480560"/>
                    <a:pt x="5587443" y="5390977"/>
                    <a:pt x="5587443" y="5390977"/>
                  </a:cubicBezTo>
                  <a:cubicBezTo>
                    <a:pt x="5518433" y="5428267"/>
                    <a:pt x="5448996" y="5465558"/>
                    <a:pt x="5381703" y="5505420"/>
                  </a:cubicBezTo>
                  <a:moveTo>
                    <a:pt x="5658166" y="5429982"/>
                  </a:moveTo>
                  <a:cubicBezTo>
                    <a:pt x="5631591" y="5461700"/>
                    <a:pt x="5574584" y="5582572"/>
                    <a:pt x="5553153" y="5627578"/>
                  </a:cubicBezTo>
                  <a:cubicBezTo>
                    <a:pt x="5572441" y="5640437"/>
                    <a:pt x="5561296" y="5699159"/>
                    <a:pt x="5555296" y="5732591"/>
                  </a:cubicBezTo>
                  <a:cubicBezTo>
                    <a:pt x="5613589" y="5793027"/>
                    <a:pt x="5672310" y="5852606"/>
                    <a:pt x="5730174" y="5913471"/>
                  </a:cubicBezTo>
                  <a:cubicBezTo>
                    <a:pt x="5730603" y="5896755"/>
                    <a:pt x="5740461" y="5882610"/>
                    <a:pt x="5752034" y="5871037"/>
                  </a:cubicBezTo>
                  <a:cubicBezTo>
                    <a:pt x="5758035" y="5872752"/>
                    <a:pt x="5764464" y="5874466"/>
                    <a:pt x="5770894" y="5876609"/>
                  </a:cubicBezTo>
                  <a:cubicBezTo>
                    <a:pt x="5817614" y="5648581"/>
                    <a:pt x="5806041" y="5744593"/>
                    <a:pt x="5818900" y="5434268"/>
                  </a:cubicBezTo>
                  <a:cubicBezTo>
                    <a:pt x="5815471" y="5432554"/>
                    <a:pt x="5811613" y="5430839"/>
                    <a:pt x="5808184" y="5429125"/>
                  </a:cubicBezTo>
                  <a:cubicBezTo>
                    <a:pt x="5758893" y="5475845"/>
                    <a:pt x="5713458" y="5456556"/>
                    <a:pt x="5682597" y="5397407"/>
                  </a:cubicBezTo>
                  <a:cubicBezTo>
                    <a:pt x="5674882" y="5407694"/>
                    <a:pt x="5667167" y="5419266"/>
                    <a:pt x="5658166" y="5429982"/>
                  </a:cubicBezTo>
                  <a:moveTo>
                    <a:pt x="4463587" y="5471130"/>
                  </a:moveTo>
                  <a:cubicBezTo>
                    <a:pt x="4458016" y="5501562"/>
                    <a:pt x="4455015" y="5533280"/>
                    <a:pt x="4442585" y="5561999"/>
                  </a:cubicBezTo>
                  <a:cubicBezTo>
                    <a:pt x="4475161" y="5556426"/>
                    <a:pt x="4507736" y="5551283"/>
                    <a:pt x="4540740" y="5545711"/>
                  </a:cubicBezTo>
                  <a:cubicBezTo>
                    <a:pt x="4540740" y="5531566"/>
                    <a:pt x="4540740" y="5517850"/>
                    <a:pt x="4540740" y="5503705"/>
                  </a:cubicBezTo>
                  <a:cubicBezTo>
                    <a:pt x="4530024" y="5503277"/>
                    <a:pt x="4521023" y="5496419"/>
                    <a:pt x="4516308" y="5486989"/>
                  </a:cubicBezTo>
                  <a:cubicBezTo>
                    <a:pt x="4505593" y="5487846"/>
                    <a:pt x="4495306" y="5488703"/>
                    <a:pt x="4485019" y="5489561"/>
                  </a:cubicBezTo>
                  <a:cubicBezTo>
                    <a:pt x="4484162" y="5471130"/>
                    <a:pt x="4487162" y="5452699"/>
                    <a:pt x="4482447" y="5434697"/>
                  </a:cubicBezTo>
                  <a:cubicBezTo>
                    <a:pt x="4468302" y="5441126"/>
                    <a:pt x="4464873" y="5457843"/>
                    <a:pt x="4463587" y="5471130"/>
                  </a:cubicBezTo>
                  <a:moveTo>
                    <a:pt x="6142940" y="5474559"/>
                  </a:moveTo>
                  <a:cubicBezTo>
                    <a:pt x="6173373" y="5491276"/>
                    <a:pt x="6204234" y="5507991"/>
                    <a:pt x="6235095" y="5524708"/>
                  </a:cubicBezTo>
                  <a:cubicBezTo>
                    <a:pt x="6236809" y="5503277"/>
                    <a:pt x="6238524" y="5481845"/>
                    <a:pt x="6240238" y="5460843"/>
                  </a:cubicBezTo>
                  <a:cubicBezTo>
                    <a:pt x="6207663" y="5465558"/>
                    <a:pt x="6175087" y="5468558"/>
                    <a:pt x="6142940" y="5474559"/>
                  </a:cubicBezTo>
                  <a:moveTo>
                    <a:pt x="5941915" y="5476702"/>
                  </a:moveTo>
                  <a:cubicBezTo>
                    <a:pt x="5941915" y="5481845"/>
                    <a:pt x="5941915" y="5487418"/>
                    <a:pt x="5941915" y="5492561"/>
                  </a:cubicBezTo>
                  <a:cubicBezTo>
                    <a:pt x="6035356" y="5560284"/>
                    <a:pt x="6128367" y="5627578"/>
                    <a:pt x="6221808" y="5694872"/>
                  </a:cubicBezTo>
                  <a:cubicBezTo>
                    <a:pt x="6226522" y="5646009"/>
                    <a:pt x="6230809" y="5597146"/>
                    <a:pt x="6235095" y="5548282"/>
                  </a:cubicBezTo>
                  <a:cubicBezTo>
                    <a:pt x="6195233" y="5523851"/>
                    <a:pt x="6155371" y="5498133"/>
                    <a:pt x="6115080" y="5474131"/>
                  </a:cubicBezTo>
                  <a:cubicBezTo>
                    <a:pt x="6057215" y="5474131"/>
                    <a:pt x="5999780" y="5475845"/>
                    <a:pt x="5941915" y="5476702"/>
                  </a:cubicBezTo>
                  <a:moveTo>
                    <a:pt x="6288244" y="5484846"/>
                  </a:moveTo>
                  <a:cubicBezTo>
                    <a:pt x="6286530" y="5506277"/>
                    <a:pt x="6284815" y="5527280"/>
                    <a:pt x="6282672" y="5548711"/>
                  </a:cubicBezTo>
                  <a:cubicBezTo>
                    <a:pt x="6337536" y="5580001"/>
                    <a:pt x="6392829" y="5610861"/>
                    <a:pt x="6447693" y="5642151"/>
                  </a:cubicBezTo>
                  <a:cubicBezTo>
                    <a:pt x="6462695" y="5631436"/>
                    <a:pt x="6478125" y="5620720"/>
                    <a:pt x="6493127" y="5610004"/>
                  </a:cubicBezTo>
                  <a:cubicBezTo>
                    <a:pt x="6424975" y="5567999"/>
                    <a:pt x="6356824" y="5526423"/>
                    <a:pt x="6288244" y="5484846"/>
                  </a:cubicBezTo>
                  <a:moveTo>
                    <a:pt x="1002012" y="5625863"/>
                  </a:moveTo>
                  <a:cubicBezTo>
                    <a:pt x="1003726" y="5631007"/>
                    <a:pt x="1005441" y="5636579"/>
                    <a:pt x="1007155" y="5641723"/>
                  </a:cubicBezTo>
                  <a:cubicBezTo>
                    <a:pt x="1071877" y="5669583"/>
                    <a:pt x="1137028" y="5697016"/>
                    <a:pt x="1201751" y="5724447"/>
                  </a:cubicBezTo>
                  <a:cubicBezTo>
                    <a:pt x="1198322" y="5677727"/>
                    <a:pt x="1229611" y="5740735"/>
                    <a:pt x="1081736" y="5487418"/>
                  </a:cubicBezTo>
                  <a:cubicBezTo>
                    <a:pt x="1055161" y="5533280"/>
                    <a:pt x="1028586" y="5579572"/>
                    <a:pt x="1002012" y="5625863"/>
                  </a:cubicBezTo>
                  <a:moveTo>
                    <a:pt x="5938915" y="5508849"/>
                  </a:moveTo>
                  <a:cubicBezTo>
                    <a:pt x="5934200" y="5655439"/>
                    <a:pt x="5930343" y="5802029"/>
                    <a:pt x="5925199" y="5949047"/>
                  </a:cubicBezTo>
                  <a:cubicBezTo>
                    <a:pt x="5995922" y="5999196"/>
                    <a:pt x="6051215" y="5932330"/>
                    <a:pt x="6253097" y="5793885"/>
                  </a:cubicBezTo>
                  <a:cubicBezTo>
                    <a:pt x="6183231" y="5739878"/>
                    <a:pt x="6162657" y="5735163"/>
                    <a:pt x="6202090" y="5708588"/>
                  </a:cubicBezTo>
                  <a:cubicBezTo>
                    <a:pt x="6114651" y="5641723"/>
                    <a:pt x="6026783" y="5575286"/>
                    <a:pt x="5938915" y="5508849"/>
                  </a:cubicBezTo>
                  <a:moveTo>
                    <a:pt x="6282672" y="5572714"/>
                  </a:moveTo>
                  <a:cubicBezTo>
                    <a:pt x="6279243" y="5622435"/>
                    <a:pt x="6275386" y="5672155"/>
                    <a:pt x="6271956" y="5721875"/>
                  </a:cubicBezTo>
                  <a:cubicBezTo>
                    <a:pt x="6298531" y="5721447"/>
                    <a:pt x="6325106" y="5722733"/>
                    <a:pt x="6351681" y="5721447"/>
                  </a:cubicBezTo>
                  <a:cubicBezTo>
                    <a:pt x="6432262" y="5680728"/>
                    <a:pt x="6417260" y="5677727"/>
                    <a:pt x="6434405" y="5655439"/>
                  </a:cubicBezTo>
                  <a:cubicBezTo>
                    <a:pt x="6383828" y="5627578"/>
                    <a:pt x="6333250" y="5600146"/>
                    <a:pt x="6282672" y="5572714"/>
                  </a:cubicBezTo>
                  <a:moveTo>
                    <a:pt x="4416867" y="5622435"/>
                  </a:moveTo>
                  <a:cubicBezTo>
                    <a:pt x="4381720" y="5701302"/>
                    <a:pt x="4299424" y="5830318"/>
                    <a:pt x="4238559" y="5930616"/>
                  </a:cubicBezTo>
                  <a:cubicBezTo>
                    <a:pt x="4268563" y="5900612"/>
                    <a:pt x="4431012" y="5658868"/>
                    <a:pt x="4455015" y="5623292"/>
                  </a:cubicBezTo>
                  <a:cubicBezTo>
                    <a:pt x="4448586" y="5618148"/>
                    <a:pt x="4442585" y="5612576"/>
                    <a:pt x="4436584" y="5607433"/>
                  </a:cubicBezTo>
                  <a:cubicBezTo>
                    <a:pt x="4429726" y="5612148"/>
                    <a:pt x="4421582" y="5615577"/>
                    <a:pt x="4416867" y="5622435"/>
                  </a:cubicBezTo>
                  <a:moveTo>
                    <a:pt x="5355556" y="5631007"/>
                  </a:moveTo>
                  <a:cubicBezTo>
                    <a:pt x="5358128" y="5640865"/>
                    <a:pt x="5360700" y="5650295"/>
                    <a:pt x="5363700" y="5660153"/>
                  </a:cubicBezTo>
                  <a:cubicBezTo>
                    <a:pt x="5392847" y="5665297"/>
                    <a:pt x="5397990" y="5686728"/>
                    <a:pt x="5395418" y="5716304"/>
                  </a:cubicBezTo>
                  <a:cubicBezTo>
                    <a:pt x="5380416" y="5731306"/>
                    <a:pt x="5385560" y="5730448"/>
                    <a:pt x="5394561" y="5735592"/>
                  </a:cubicBezTo>
                  <a:cubicBezTo>
                    <a:pt x="5383417" y="5750165"/>
                    <a:pt x="5390275" y="5746736"/>
                    <a:pt x="5394990" y="5751451"/>
                  </a:cubicBezTo>
                  <a:cubicBezTo>
                    <a:pt x="5408277" y="5739020"/>
                    <a:pt x="5436995" y="5719304"/>
                    <a:pt x="5424994" y="5706445"/>
                  </a:cubicBezTo>
                  <a:cubicBezTo>
                    <a:pt x="5425422" y="5698301"/>
                    <a:pt x="5427994" y="5690157"/>
                    <a:pt x="5426279" y="5682014"/>
                  </a:cubicBezTo>
                  <a:cubicBezTo>
                    <a:pt x="5411706" y="5655867"/>
                    <a:pt x="5385131" y="5636579"/>
                    <a:pt x="5355556" y="5631007"/>
                  </a:cubicBezTo>
                  <a:moveTo>
                    <a:pt x="6495699" y="5687157"/>
                  </a:moveTo>
                  <a:cubicBezTo>
                    <a:pt x="6488841" y="5695301"/>
                    <a:pt x="6480697" y="5702587"/>
                    <a:pt x="6474696" y="5711160"/>
                  </a:cubicBezTo>
                  <a:cubicBezTo>
                    <a:pt x="6471696" y="5721447"/>
                    <a:pt x="6470839" y="5732163"/>
                    <a:pt x="6468695" y="5742878"/>
                  </a:cubicBezTo>
                  <a:cubicBezTo>
                    <a:pt x="6500842" y="5738163"/>
                    <a:pt x="6532561" y="5733877"/>
                    <a:pt x="6564708" y="5729591"/>
                  </a:cubicBezTo>
                  <a:cubicBezTo>
                    <a:pt x="6566422" y="5726162"/>
                    <a:pt x="6568136" y="5722304"/>
                    <a:pt x="6569851" y="5718875"/>
                  </a:cubicBezTo>
                  <a:cubicBezTo>
                    <a:pt x="6545419" y="5708588"/>
                    <a:pt x="6520559" y="5697873"/>
                    <a:pt x="6495699" y="5687157"/>
                  </a:cubicBezTo>
                  <a:close/>
                </a:path>
              </a:pathLst>
            </a:custGeom>
            <a:solidFill>
              <a:schemeClr val="tx1">
                <a:lumMod val="85000"/>
                <a:lumOff val="15000"/>
              </a:schemeClr>
            </a:solidFill>
            <a:ln w="4285" cap="flat">
              <a:noFill/>
              <a:prstDash val="solid"/>
              <a:miter/>
            </a:ln>
          </p:spPr>
          <p:txBody>
            <a:bodyPr anchor="ctr"/>
            <a:lstStyle/>
            <a:p>
              <a:pPr eaLnBrk="1" hangingPunct="1">
                <a:defRPr/>
              </a:pPr>
              <a:endParaRPr lang="en-US">
                <a:solidFill>
                  <a:srgbClr val="000000"/>
                </a:solidFill>
              </a:endParaRPr>
            </a:p>
          </p:txBody>
        </p:sp>
        <p:sp>
          <p:nvSpPr>
            <p:cNvPr id="18" name="Graphic 85">
              <a:extLst>
                <a:ext uri="{FF2B5EF4-FFF2-40B4-BE49-F238E27FC236}">
                  <a16:creationId xmlns:a16="http://schemas.microsoft.com/office/drawing/2014/main" id="{825F077C-30F3-70B1-E0A5-FD1DCAE92B89}"/>
                </a:ext>
              </a:extLst>
            </p:cNvPr>
            <p:cNvSpPr/>
            <p:nvPr/>
          </p:nvSpPr>
          <p:spPr>
            <a:xfrm rot="18723750">
              <a:off x="1034660" y="2912995"/>
              <a:ext cx="2118594" cy="1976905"/>
            </a:xfrm>
            <a:custGeom>
              <a:avLst/>
              <a:gdLst>
                <a:gd name="connsiteX0" fmla="*/ 5653879 w 7350919"/>
                <a:gd name="connsiteY0" fmla="*/ 1446 h 6858000"/>
                <a:gd name="connsiteX1" fmla="*/ 5704457 w 7350919"/>
                <a:gd name="connsiteY1" fmla="*/ 9590 h 6858000"/>
                <a:gd name="connsiteX2" fmla="*/ 5707028 w 7350919"/>
                <a:gd name="connsiteY2" fmla="*/ 35736 h 6858000"/>
                <a:gd name="connsiteX3" fmla="*/ 5813756 w 7350919"/>
                <a:gd name="connsiteY3" fmla="*/ 156180 h 6858000"/>
                <a:gd name="connsiteX4" fmla="*/ 6093220 w 7350919"/>
                <a:gd name="connsiteY4" fmla="*/ 466504 h 6858000"/>
                <a:gd name="connsiteX5" fmla="*/ 5808184 w 7350919"/>
                <a:gd name="connsiteY5" fmla="*/ 505509 h 6858000"/>
                <a:gd name="connsiteX6" fmla="*/ 5840331 w 7350919"/>
                <a:gd name="connsiteY6" fmla="*/ 657242 h 6858000"/>
                <a:gd name="connsiteX7" fmla="*/ 5864334 w 7350919"/>
                <a:gd name="connsiteY7" fmla="*/ 646098 h 6858000"/>
                <a:gd name="connsiteX8" fmla="*/ 5833044 w 7350919"/>
                <a:gd name="connsiteY8" fmla="*/ 758826 h 6858000"/>
                <a:gd name="connsiteX9" fmla="*/ 5837759 w 7350919"/>
                <a:gd name="connsiteY9" fmla="*/ 875841 h 6858000"/>
                <a:gd name="connsiteX10" fmla="*/ 5818900 w 7350919"/>
                <a:gd name="connsiteY10" fmla="*/ 881413 h 6858000"/>
                <a:gd name="connsiteX11" fmla="*/ 5851047 w 7350919"/>
                <a:gd name="connsiteY11" fmla="*/ 1800385 h 6858000"/>
                <a:gd name="connsiteX12" fmla="*/ 6005780 w 7350919"/>
                <a:gd name="connsiteY12" fmla="*/ 1869822 h 6858000"/>
                <a:gd name="connsiteX13" fmla="*/ 6221379 w 7350919"/>
                <a:gd name="connsiteY13" fmla="*/ 1859535 h 6858000"/>
                <a:gd name="connsiteX14" fmla="*/ 6471696 w 7350919"/>
                <a:gd name="connsiteY14" fmla="*/ 1853535 h 6858000"/>
                <a:gd name="connsiteX15" fmla="*/ 6471696 w 7350919"/>
                <a:gd name="connsiteY15" fmla="*/ 1816244 h 6858000"/>
                <a:gd name="connsiteX16" fmla="*/ 6493127 w 7350919"/>
                <a:gd name="connsiteY16" fmla="*/ 1808100 h 6858000"/>
                <a:gd name="connsiteX17" fmla="*/ 6495699 w 7350919"/>
                <a:gd name="connsiteY17" fmla="*/ 1786669 h 6858000"/>
                <a:gd name="connsiteX18" fmla="*/ 6482411 w 7350919"/>
                <a:gd name="connsiteY18" fmla="*/ 1775954 h 6858000"/>
                <a:gd name="connsiteX19" fmla="*/ 6490555 w 7350919"/>
                <a:gd name="connsiteY19" fmla="*/ 1765238 h 6858000"/>
                <a:gd name="connsiteX20" fmla="*/ 6482411 w 7350919"/>
                <a:gd name="connsiteY20" fmla="*/ 1749379 h 6858000"/>
                <a:gd name="connsiteX21" fmla="*/ 6492698 w 7350919"/>
                <a:gd name="connsiteY21" fmla="*/ 1741664 h 6858000"/>
                <a:gd name="connsiteX22" fmla="*/ 6481554 w 7350919"/>
                <a:gd name="connsiteY22" fmla="*/ 1713803 h 6858000"/>
                <a:gd name="connsiteX23" fmla="*/ 6445550 w 7350919"/>
                <a:gd name="connsiteY23" fmla="*/ 1725376 h 6858000"/>
                <a:gd name="connsiteX24" fmla="*/ 6394972 w 7350919"/>
                <a:gd name="connsiteY24" fmla="*/ 1725376 h 6858000"/>
                <a:gd name="connsiteX25" fmla="*/ 6427976 w 7350919"/>
                <a:gd name="connsiteY25" fmla="*/ 1625935 h 6858000"/>
                <a:gd name="connsiteX26" fmla="*/ 6448121 w 7350919"/>
                <a:gd name="connsiteY26" fmla="*/ 1624220 h 6858000"/>
                <a:gd name="connsiteX27" fmla="*/ 6485412 w 7350919"/>
                <a:gd name="connsiteY27" fmla="*/ 1673084 h 6858000"/>
                <a:gd name="connsiteX28" fmla="*/ 6517130 w 7350919"/>
                <a:gd name="connsiteY28" fmla="*/ 1626364 h 6858000"/>
                <a:gd name="connsiteX29" fmla="*/ 6546277 w 7350919"/>
                <a:gd name="connsiteY29" fmla="*/ 1628935 h 6858000"/>
                <a:gd name="connsiteX30" fmla="*/ 6580995 w 7350919"/>
                <a:gd name="connsiteY30" fmla="*/ 1640079 h 6858000"/>
                <a:gd name="connsiteX31" fmla="*/ 6567708 w 7350919"/>
                <a:gd name="connsiteY31" fmla="*/ 1648223 h 6858000"/>
                <a:gd name="connsiteX32" fmla="*/ 6571994 w 7350919"/>
                <a:gd name="connsiteY32" fmla="*/ 1754951 h 6858000"/>
                <a:gd name="connsiteX33" fmla="*/ 6547134 w 7350919"/>
                <a:gd name="connsiteY33" fmla="*/ 1772953 h 6858000"/>
                <a:gd name="connsiteX34" fmla="*/ 6574137 w 7350919"/>
                <a:gd name="connsiteY34" fmla="*/ 1781097 h 6858000"/>
                <a:gd name="connsiteX35" fmla="*/ 6562135 w 7350919"/>
                <a:gd name="connsiteY35" fmla="*/ 1787098 h 6858000"/>
                <a:gd name="connsiteX36" fmla="*/ 6559564 w 7350919"/>
                <a:gd name="connsiteY36" fmla="*/ 1808100 h 6858000"/>
                <a:gd name="connsiteX37" fmla="*/ 6578423 w 7350919"/>
                <a:gd name="connsiteY37" fmla="*/ 1824388 h 6858000"/>
                <a:gd name="connsiteX38" fmla="*/ 6575852 w 7350919"/>
                <a:gd name="connsiteY38" fmla="*/ 1858678 h 6858000"/>
                <a:gd name="connsiteX39" fmla="*/ 6637145 w 7350919"/>
                <a:gd name="connsiteY39" fmla="*/ 2135999 h 6858000"/>
                <a:gd name="connsiteX40" fmla="*/ 6637145 w 7350919"/>
                <a:gd name="connsiteY40" fmla="*/ 2184005 h 6858000"/>
                <a:gd name="connsiteX41" fmla="*/ 6600712 w 7350919"/>
                <a:gd name="connsiteY41" fmla="*/ 2211008 h 6858000"/>
                <a:gd name="connsiteX42" fmla="*/ 6570279 w 7350919"/>
                <a:gd name="connsiteY42" fmla="*/ 2226867 h 6858000"/>
                <a:gd name="connsiteX43" fmla="*/ 6562564 w 7350919"/>
                <a:gd name="connsiteY43" fmla="*/ 2309163 h 6858000"/>
                <a:gd name="connsiteX44" fmla="*/ 6546705 w 7350919"/>
                <a:gd name="connsiteY44" fmla="*/ 2314735 h 6858000"/>
                <a:gd name="connsiteX45" fmla="*/ 6520130 w 7350919"/>
                <a:gd name="connsiteY45" fmla="*/ 3374725 h 6858000"/>
                <a:gd name="connsiteX46" fmla="*/ 6543276 w 7350919"/>
                <a:gd name="connsiteY46" fmla="*/ 3383726 h 6858000"/>
                <a:gd name="connsiteX47" fmla="*/ 6546705 w 7350919"/>
                <a:gd name="connsiteY47" fmla="*/ 3425731 h 6858000"/>
                <a:gd name="connsiteX48" fmla="*/ 6606284 w 7350919"/>
                <a:gd name="connsiteY48" fmla="*/ 3443733 h 6858000"/>
                <a:gd name="connsiteX49" fmla="*/ 6602426 w 7350919"/>
                <a:gd name="connsiteY49" fmla="*/ 3527315 h 6858000"/>
                <a:gd name="connsiteX50" fmla="*/ 6546705 w 7350919"/>
                <a:gd name="connsiteY50" fmla="*/ 3538031 h 6858000"/>
                <a:gd name="connsiteX51" fmla="*/ 6538990 w 7350919"/>
                <a:gd name="connsiteY51" fmla="*/ 3628899 h 6858000"/>
                <a:gd name="connsiteX52" fmla="*/ 6525702 w 7350919"/>
                <a:gd name="connsiteY52" fmla="*/ 3651188 h 6858000"/>
                <a:gd name="connsiteX53" fmla="*/ 6509415 w 7350919"/>
                <a:gd name="connsiteY53" fmla="*/ 4358848 h 6858000"/>
                <a:gd name="connsiteX54" fmla="*/ 6577137 w 7350919"/>
                <a:gd name="connsiteY54" fmla="*/ 4404282 h 6858000"/>
                <a:gd name="connsiteX55" fmla="*/ 6754160 w 7350919"/>
                <a:gd name="connsiteY55" fmla="*/ 4888200 h 6858000"/>
                <a:gd name="connsiteX56" fmla="*/ 6762732 w 7350919"/>
                <a:gd name="connsiteY56" fmla="*/ 4934492 h 6858000"/>
                <a:gd name="connsiteX57" fmla="*/ 6935897 w 7350919"/>
                <a:gd name="connsiteY57" fmla="*/ 5429982 h 6858000"/>
                <a:gd name="connsiteX58" fmla="*/ 6977902 w 7350919"/>
                <a:gd name="connsiteY58" fmla="*/ 5495562 h 6858000"/>
                <a:gd name="connsiteX59" fmla="*/ 6970615 w 7350919"/>
                <a:gd name="connsiteY59" fmla="*/ 5502848 h 6858000"/>
                <a:gd name="connsiteX60" fmla="*/ 6974044 w 7350919"/>
                <a:gd name="connsiteY60" fmla="*/ 5513135 h 6858000"/>
                <a:gd name="connsiteX61" fmla="*/ 6969329 w 7350919"/>
                <a:gd name="connsiteY61" fmla="*/ 5518279 h 6858000"/>
                <a:gd name="connsiteX62" fmla="*/ 6976616 w 7350919"/>
                <a:gd name="connsiteY62" fmla="*/ 5530709 h 6858000"/>
                <a:gd name="connsiteX63" fmla="*/ 6986474 w 7350919"/>
                <a:gd name="connsiteY63" fmla="*/ 5552997 h 6858000"/>
                <a:gd name="connsiteX64" fmla="*/ 6986903 w 7350919"/>
                <a:gd name="connsiteY64" fmla="*/ 5590288 h 6858000"/>
                <a:gd name="connsiteX65" fmla="*/ 6863888 w 7350919"/>
                <a:gd name="connsiteY65" fmla="*/ 5559856 h 6858000"/>
                <a:gd name="connsiteX66" fmla="*/ 6857458 w 7350919"/>
                <a:gd name="connsiteY66" fmla="*/ 5545282 h 6858000"/>
                <a:gd name="connsiteX67" fmla="*/ 6860459 w 7350919"/>
                <a:gd name="connsiteY67" fmla="*/ 5529423 h 6858000"/>
                <a:gd name="connsiteX68" fmla="*/ 6867317 w 7350919"/>
                <a:gd name="connsiteY68" fmla="*/ 5522993 h 6858000"/>
                <a:gd name="connsiteX69" fmla="*/ 6882747 w 7350919"/>
                <a:gd name="connsiteY69" fmla="*/ 5469415 h 6858000"/>
                <a:gd name="connsiteX70" fmla="*/ 6717298 w 7350919"/>
                <a:gd name="connsiteY70" fmla="*/ 4963638 h 6858000"/>
                <a:gd name="connsiteX71" fmla="*/ 6690723 w 7350919"/>
                <a:gd name="connsiteY71" fmla="*/ 4971782 h 6858000"/>
                <a:gd name="connsiteX72" fmla="*/ 6853172 w 7350919"/>
                <a:gd name="connsiteY72" fmla="*/ 5733449 h 6858000"/>
                <a:gd name="connsiteX73" fmla="*/ 7205073 w 7350919"/>
                <a:gd name="connsiteY73" fmla="*/ 5975622 h 6858000"/>
                <a:gd name="connsiteX74" fmla="*/ 7350377 w 7350919"/>
                <a:gd name="connsiteY74" fmla="*/ 6108066 h 6858000"/>
                <a:gd name="connsiteX75" fmla="*/ 7184499 w 7350919"/>
                <a:gd name="connsiteY75" fmla="*/ 6113639 h 6858000"/>
                <a:gd name="connsiteX76" fmla="*/ 7176355 w 7350919"/>
                <a:gd name="connsiteY76" fmla="*/ 6105923 h 6858000"/>
                <a:gd name="connsiteX77" fmla="*/ 7181499 w 7350919"/>
                <a:gd name="connsiteY77" fmla="*/ 6100352 h 6858000"/>
                <a:gd name="connsiteX78" fmla="*/ 7163068 w 7350919"/>
                <a:gd name="connsiteY78" fmla="*/ 6090493 h 6858000"/>
                <a:gd name="connsiteX79" fmla="*/ 7168211 w 7350919"/>
                <a:gd name="connsiteY79" fmla="*/ 6081920 h 6858000"/>
                <a:gd name="connsiteX80" fmla="*/ 7148495 w 7350919"/>
                <a:gd name="connsiteY80" fmla="*/ 6031343 h 6858000"/>
                <a:gd name="connsiteX81" fmla="*/ 6877175 w 7350919"/>
                <a:gd name="connsiteY81" fmla="*/ 5842748 h 6858000"/>
                <a:gd name="connsiteX82" fmla="*/ 6893034 w 7350919"/>
                <a:gd name="connsiteY82" fmla="*/ 5940474 h 6858000"/>
                <a:gd name="connsiteX83" fmla="*/ 6930324 w 7350919"/>
                <a:gd name="connsiteY83" fmla="*/ 6009483 h 6858000"/>
                <a:gd name="connsiteX84" fmla="*/ 6920895 w 7350919"/>
                <a:gd name="connsiteY84" fmla="*/ 6021056 h 6858000"/>
                <a:gd name="connsiteX85" fmla="*/ 6934182 w 7350919"/>
                <a:gd name="connsiteY85" fmla="*/ 6036486 h 6858000"/>
                <a:gd name="connsiteX86" fmla="*/ 6925610 w 7350919"/>
                <a:gd name="connsiteY86" fmla="*/ 6046773 h 6858000"/>
                <a:gd name="connsiteX87" fmla="*/ 6936754 w 7350919"/>
                <a:gd name="connsiteY87" fmla="*/ 6058346 h 6858000"/>
                <a:gd name="connsiteX88" fmla="*/ 6929039 w 7350919"/>
                <a:gd name="connsiteY88" fmla="*/ 6063918 h 6858000"/>
                <a:gd name="connsiteX89" fmla="*/ 6946184 w 7350919"/>
                <a:gd name="connsiteY89" fmla="*/ 6085350 h 6858000"/>
                <a:gd name="connsiteX90" fmla="*/ 6953042 w 7350919"/>
                <a:gd name="connsiteY90" fmla="*/ 6119211 h 6858000"/>
                <a:gd name="connsiteX91" fmla="*/ 6874603 w 7350919"/>
                <a:gd name="connsiteY91" fmla="*/ 6140213 h 6858000"/>
                <a:gd name="connsiteX92" fmla="*/ 6820597 w 7350919"/>
                <a:gd name="connsiteY92" fmla="*/ 6057061 h 6858000"/>
                <a:gd name="connsiteX93" fmla="*/ 6824883 w 7350919"/>
                <a:gd name="connsiteY93" fmla="*/ 6033057 h 6858000"/>
                <a:gd name="connsiteX94" fmla="*/ 6824026 w 7350919"/>
                <a:gd name="connsiteY94" fmla="*/ 6009912 h 6858000"/>
                <a:gd name="connsiteX95" fmla="*/ 6831741 w 7350919"/>
                <a:gd name="connsiteY95" fmla="*/ 6004339 h 6858000"/>
                <a:gd name="connsiteX96" fmla="*/ 6817596 w 7350919"/>
                <a:gd name="connsiteY96" fmla="*/ 5988051 h 6858000"/>
                <a:gd name="connsiteX97" fmla="*/ 6847171 w 7350919"/>
                <a:gd name="connsiteY97" fmla="*/ 5940474 h 6858000"/>
                <a:gd name="connsiteX98" fmla="*/ 6831312 w 7350919"/>
                <a:gd name="connsiteY98" fmla="*/ 5813173 h 6858000"/>
                <a:gd name="connsiteX99" fmla="*/ 6626001 w 7350919"/>
                <a:gd name="connsiteY99" fmla="*/ 5696158 h 6858000"/>
                <a:gd name="connsiteX100" fmla="*/ 6617857 w 7350919"/>
                <a:gd name="connsiteY100" fmla="*/ 5765596 h 6858000"/>
                <a:gd name="connsiteX101" fmla="*/ 6343537 w 7350919"/>
                <a:gd name="connsiteY101" fmla="*/ 5811458 h 6858000"/>
                <a:gd name="connsiteX102" fmla="*/ 6034070 w 7350919"/>
                <a:gd name="connsiteY102" fmla="*/ 6029200 h 6858000"/>
                <a:gd name="connsiteX103" fmla="*/ 6031498 w 7350919"/>
                <a:gd name="connsiteY103" fmla="*/ 6050202 h 6858000"/>
                <a:gd name="connsiteX104" fmla="*/ 5947059 w 7350919"/>
                <a:gd name="connsiteY104" fmla="*/ 6060918 h 6858000"/>
                <a:gd name="connsiteX105" fmla="*/ 5872049 w 7350919"/>
                <a:gd name="connsiteY105" fmla="*/ 6084921 h 6858000"/>
                <a:gd name="connsiteX106" fmla="*/ 5846761 w 7350919"/>
                <a:gd name="connsiteY106" fmla="*/ 6112353 h 6858000"/>
                <a:gd name="connsiteX107" fmla="*/ 5839045 w 7350919"/>
                <a:gd name="connsiteY107" fmla="*/ 6098208 h 6858000"/>
                <a:gd name="connsiteX108" fmla="*/ 5818042 w 7350919"/>
                <a:gd name="connsiteY108" fmla="*/ 6111924 h 6858000"/>
                <a:gd name="connsiteX109" fmla="*/ 5800040 w 7350919"/>
                <a:gd name="connsiteY109" fmla="*/ 6101637 h 6858000"/>
                <a:gd name="connsiteX110" fmla="*/ 5767465 w 7350919"/>
                <a:gd name="connsiteY110" fmla="*/ 6047202 h 6858000"/>
                <a:gd name="connsiteX111" fmla="*/ 5645307 w 7350919"/>
                <a:gd name="connsiteY111" fmla="*/ 6640419 h 6858000"/>
                <a:gd name="connsiteX112" fmla="*/ 5663737 w 7350919"/>
                <a:gd name="connsiteY112" fmla="*/ 6723143 h 6858000"/>
                <a:gd name="connsiteX113" fmla="*/ 5654308 w 7350919"/>
                <a:gd name="connsiteY113" fmla="*/ 6752290 h 6858000"/>
                <a:gd name="connsiteX114" fmla="*/ 5648736 w 7350919"/>
                <a:gd name="connsiteY114" fmla="*/ 6759148 h 6858000"/>
                <a:gd name="connsiteX115" fmla="*/ 5654736 w 7350919"/>
                <a:gd name="connsiteY115" fmla="*/ 6774578 h 6858000"/>
                <a:gd name="connsiteX116" fmla="*/ 5655593 w 7350919"/>
                <a:gd name="connsiteY116" fmla="*/ 6802010 h 6858000"/>
                <a:gd name="connsiteX117" fmla="*/ 5640163 w 7350919"/>
                <a:gd name="connsiteY117" fmla="*/ 6859018 h 6858000"/>
                <a:gd name="connsiteX118" fmla="*/ 5639735 w 7350919"/>
                <a:gd name="connsiteY118" fmla="*/ 6860303 h 6858000"/>
                <a:gd name="connsiteX119" fmla="*/ 5635448 w 7350919"/>
                <a:gd name="connsiteY119" fmla="*/ 6860303 h 6858000"/>
                <a:gd name="connsiteX120" fmla="*/ 5551438 w 7350919"/>
                <a:gd name="connsiteY120" fmla="*/ 6775864 h 6858000"/>
                <a:gd name="connsiteX121" fmla="*/ 5566011 w 7350919"/>
                <a:gd name="connsiteY121" fmla="*/ 6767292 h 6858000"/>
                <a:gd name="connsiteX122" fmla="*/ 5560867 w 7350919"/>
                <a:gd name="connsiteY122" fmla="*/ 6751862 h 6858000"/>
                <a:gd name="connsiteX123" fmla="*/ 5571155 w 7350919"/>
                <a:gd name="connsiteY123" fmla="*/ 6745861 h 6858000"/>
                <a:gd name="connsiteX124" fmla="*/ 5566440 w 7350919"/>
                <a:gd name="connsiteY124" fmla="*/ 6728287 h 6858000"/>
                <a:gd name="connsiteX125" fmla="*/ 5578441 w 7350919"/>
                <a:gd name="connsiteY125" fmla="*/ 6721858 h 6858000"/>
                <a:gd name="connsiteX126" fmla="*/ 5573298 w 7350919"/>
                <a:gd name="connsiteY126" fmla="*/ 6699998 h 6858000"/>
                <a:gd name="connsiteX127" fmla="*/ 5613160 w 7350919"/>
                <a:gd name="connsiteY127" fmla="*/ 6635704 h 6858000"/>
                <a:gd name="connsiteX128" fmla="*/ 5738318 w 7350919"/>
                <a:gd name="connsiteY128" fmla="*/ 6034343 h 6858000"/>
                <a:gd name="connsiteX129" fmla="*/ 5714315 w 7350919"/>
                <a:gd name="connsiteY129" fmla="*/ 6023628 h 6858000"/>
                <a:gd name="connsiteX130" fmla="*/ 5716887 w 7350919"/>
                <a:gd name="connsiteY130" fmla="*/ 5983765 h 6858000"/>
                <a:gd name="connsiteX131" fmla="*/ 5533435 w 7350919"/>
                <a:gd name="connsiteY131" fmla="*/ 5792170 h 6858000"/>
                <a:gd name="connsiteX132" fmla="*/ 5411277 w 7350919"/>
                <a:gd name="connsiteY132" fmla="*/ 5783598 h 6858000"/>
                <a:gd name="connsiteX133" fmla="*/ 5320409 w 7350919"/>
                <a:gd name="connsiteY133" fmla="*/ 5850463 h 6858000"/>
                <a:gd name="connsiteX134" fmla="*/ 5333268 w 7350919"/>
                <a:gd name="connsiteY134" fmla="*/ 5669583 h 6858000"/>
                <a:gd name="connsiteX135" fmla="*/ 5280118 w 7350919"/>
                <a:gd name="connsiteY135" fmla="*/ 5565427 h 6858000"/>
                <a:gd name="connsiteX136" fmla="*/ 4758482 w 7350919"/>
                <a:gd name="connsiteY136" fmla="*/ 5876180 h 6858000"/>
                <a:gd name="connsiteX137" fmla="*/ 4686044 w 7350919"/>
                <a:gd name="connsiteY137" fmla="*/ 5994910 h 6858000"/>
                <a:gd name="connsiteX138" fmla="*/ 4691187 w 7350919"/>
                <a:gd name="connsiteY138" fmla="*/ 6042487 h 6858000"/>
                <a:gd name="connsiteX139" fmla="*/ 4709618 w 7350919"/>
                <a:gd name="connsiteY139" fmla="*/ 6042487 h 6858000"/>
                <a:gd name="connsiteX140" fmla="*/ 4722906 w 7350919"/>
                <a:gd name="connsiteY140" fmla="*/ 6127355 h 6858000"/>
                <a:gd name="connsiteX141" fmla="*/ 4758482 w 7350919"/>
                <a:gd name="connsiteY141" fmla="*/ 6151787 h 6858000"/>
                <a:gd name="connsiteX142" fmla="*/ 4770912 w 7350919"/>
                <a:gd name="connsiteY142" fmla="*/ 6146643 h 6858000"/>
                <a:gd name="connsiteX143" fmla="*/ 4817203 w 7350919"/>
                <a:gd name="connsiteY143" fmla="*/ 6254228 h 6858000"/>
                <a:gd name="connsiteX144" fmla="*/ 4768340 w 7350919"/>
                <a:gd name="connsiteY144" fmla="*/ 6189505 h 6858000"/>
                <a:gd name="connsiteX145" fmla="*/ 4701474 w 7350919"/>
                <a:gd name="connsiteY145" fmla="*/ 6229368 h 6858000"/>
                <a:gd name="connsiteX146" fmla="*/ 4712190 w 7350919"/>
                <a:gd name="connsiteY146" fmla="*/ 6316807 h 6858000"/>
                <a:gd name="connsiteX147" fmla="*/ 4727192 w 7350919"/>
                <a:gd name="connsiteY147" fmla="*/ 6318522 h 6858000"/>
                <a:gd name="connsiteX148" fmla="*/ 4786771 w 7350919"/>
                <a:gd name="connsiteY148" fmla="*/ 6612987 h 6858000"/>
                <a:gd name="connsiteX149" fmla="*/ 4648325 w 7350919"/>
                <a:gd name="connsiteY149" fmla="*/ 6327951 h 6858000"/>
                <a:gd name="connsiteX150" fmla="*/ 4661612 w 7350919"/>
                <a:gd name="connsiteY150" fmla="*/ 6325380 h 6858000"/>
                <a:gd name="connsiteX151" fmla="*/ 4645753 w 7350919"/>
                <a:gd name="connsiteY151" fmla="*/ 6237512 h 6858000"/>
                <a:gd name="connsiteX152" fmla="*/ 4616607 w 7350919"/>
                <a:gd name="connsiteY152" fmla="*/ 6234940 h 6858000"/>
                <a:gd name="connsiteX153" fmla="*/ 4590032 w 7350919"/>
                <a:gd name="connsiteY153" fmla="*/ 6064347 h 6858000"/>
                <a:gd name="connsiteX154" fmla="*/ 4605891 w 7350919"/>
                <a:gd name="connsiteY154" fmla="*/ 6053631 h 6858000"/>
                <a:gd name="connsiteX155" fmla="*/ 4555313 w 7350919"/>
                <a:gd name="connsiteY155" fmla="*/ 5712874 h 6858000"/>
                <a:gd name="connsiteX156" fmla="*/ 4542026 w 7350919"/>
                <a:gd name="connsiteY156" fmla="*/ 5704730 h 6858000"/>
                <a:gd name="connsiteX157" fmla="*/ 4533882 w 7350919"/>
                <a:gd name="connsiteY157" fmla="*/ 5640865 h 6858000"/>
                <a:gd name="connsiteX158" fmla="*/ 4509879 w 7350919"/>
                <a:gd name="connsiteY158" fmla="*/ 5664869 h 6858000"/>
                <a:gd name="connsiteX159" fmla="*/ 4483304 w 7350919"/>
                <a:gd name="connsiteY159" fmla="*/ 5649009 h 6858000"/>
                <a:gd name="connsiteX160" fmla="*/ 4256990 w 7350919"/>
                <a:gd name="connsiteY160" fmla="*/ 5966192 h 6858000"/>
                <a:gd name="connsiteX161" fmla="*/ 4262134 w 7350919"/>
                <a:gd name="connsiteY161" fmla="*/ 5976907 h 6858000"/>
                <a:gd name="connsiteX162" fmla="*/ 4101828 w 7350919"/>
                <a:gd name="connsiteY162" fmla="*/ 6086635 h 6858000"/>
                <a:gd name="connsiteX163" fmla="*/ 3509040 w 7350919"/>
                <a:gd name="connsiteY163" fmla="*/ 6443252 h 6858000"/>
                <a:gd name="connsiteX164" fmla="*/ 3360735 w 7350919"/>
                <a:gd name="connsiteY164" fmla="*/ 6470255 h 6858000"/>
                <a:gd name="connsiteX165" fmla="*/ 2684793 w 7350919"/>
                <a:gd name="connsiteY165" fmla="*/ 6408962 h 6858000"/>
                <a:gd name="connsiteX166" fmla="*/ 2674078 w 7350919"/>
                <a:gd name="connsiteY166" fmla="*/ 6424820 h 6858000"/>
                <a:gd name="connsiteX167" fmla="*/ 2599497 w 7350919"/>
                <a:gd name="connsiteY167" fmla="*/ 6424820 h 6858000"/>
                <a:gd name="connsiteX168" fmla="*/ 2540775 w 7350919"/>
                <a:gd name="connsiteY168" fmla="*/ 6363527 h 6858000"/>
                <a:gd name="connsiteX169" fmla="*/ 2540775 w 7350919"/>
                <a:gd name="connsiteY169" fmla="*/ 6339524 h 6858000"/>
                <a:gd name="connsiteX170" fmla="*/ 2018710 w 7350919"/>
                <a:gd name="connsiteY170" fmla="*/ 5899755 h 6858000"/>
                <a:gd name="connsiteX171" fmla="*/ 1999851 w 7350919"/>
                <a:gd name="connsiteY171" fmla="*/ 5910470 h 6858000"/>
                <a:gd name="connsiteX172" fmla="*/ 1938557 w 7350919"/>
                <a:gd name="connsiteY172" fmla="*/ 5782741 h 6858000"/>
                <a:gd name="connsiteX173" fmla="*/ 1855833 w 7350919"/>
                <a:gd name="connsiteY173" fmla="*/ 5622863 h 6858000"/>
                <a:gd name="connsiteX174" fmla="*/ 1783824 w 7350919"/>
                <a:gd name="connsiteY174" fmla="*/ 5859893 h 6858000"/>
                <a:gd name="connsiteX175" fmla="*/ 1799683 w 7350919"/>
                <a:gd name="connsiteY175" fmla="*/ 5862893 h 6858000"/>
                <a:gd name="connsiteX176" fmla="*/ 1764964 w 7350919"/>
                <a:gd name="connsiteY176" fmla="*/ 6025342 h 6858000"/>
                <a:gd name="connsiteX177" fmla="*/ 1719530 w 7350919"/>
                <a:gd name="connsiteY177" fmla="*/ 6025342 h 6858000"/>
                <a:gd name="connsiteX178" fmla="*/ 1695955 w 7350919"/>
                <a:gd name="connsiteY178" fmla="*/ 6104638 h 6858000"/>
                <a:gd name="connsiteX179" fmla="*/ 1525791 w 7350919"/>
                <a:gd name="connsiteY179" fmla="*/ 6347239 h 6858000"/>
                <a:gd name="connsiteX180" fmla="*/ 1517647 w 7350919"/>
                <a:gd name="connsiteY180" fmla="*/ 6318950 h 6858000"/>
                <a:gd name="connsiteX181" fmla="*/ 1644949 w 7350919"/>
                <a:gd name="connsiteY181" fmla="*/ 6086207 h 6858000"/>
                <a:gd name="connsiteX182" fmla="*/ 1666380 w 7350919"/>
                <a:gd name="connsiteY182" fmla="*/ 6009054 h 6858000"/>
                <a:gd name="connsiteX183" fmla="*/ 1562653 w 7350919"/>
                <a:gd name="connsiteY183" fmla="*/ 5918614 h 6858000"/>
                <a:gd name="connsiteX184" fmla="*/ 1567797 w 7350919"/>
                <a:gd name="connsiteY184" fmla="*/ 5907899 h 6858000"/>
                <a:gd name="connsiteX185" fmla="*/ 1644949 w 7350919"/>
                <a:gd name="connsiteY185" fmla="*/ 5929330 h 6858000"/>
                <a:gd name="connsiteX186" fmla="*/ 1687383 w 7350919"/>
                <a:gd name="connsiteY186" fmla="*/ 5833318 h 6858000"/>
                <a:gd name="connsiteX187" fmla="*/ 1706242 w 7350919"/>
                <a:gd name="connsiteY187" fmla="*/ 5830746 h 6858000"/>
                <a:gd name="connsiteX188" fmla="*/ 1773108 w 7350919"/>
                <a:gd name="connsiteY188" fmla="*/ 5601432 h 6858000"/>
                <a:gd name="connsiteX189" fmla="*/ 1471785 w 7350919"/>
                <a:gd name="connsiteY189" fmla="*/ 5772025 h 6858000"/>
                <a:gd name="connsiteX190" fmla="*/ 1469213 w 7350919"/>
                <a:gd name="connsiteY190" fmla="*/ 5793456 h 6858000"/>
                <a:gd name="connsiteX191" fmla="*/ 1287905 w 7350919"/>
                <a:gd name="connsiteY191" fmla="*/ 5809744 h 6858000"/>
                <a:gd name="connsiteX192" fmla="*/ 1224039 w 7350919"/>
                <a:gd name="connsiteY192" fmla="*/ 5836747 h 6858000"/>
                <a:gd name="connsiteX193" fmla="*/ 1224039 w 7350919"/>
                <a:gd name="connsiteY193" fmla="*/ 5820031 h 6858000"/>
                <a:gd name="connsiteX194" fmla="*/ 1208180 w 7350919"/>
                <a:gd name="connsiteY194" fmla="*/ 5828175 h 6858000"/>
                <a:gd name="connsiteX195" fmla="*/ 1194893 w 7350919"/>
                <a:gd name="connsiteY195" fmla="*/ 5823031 h 6858000"/>
                <a:gd name="connsiteX196" fmla="*/ 1192321 w 7350919"/>
                <a:gd name="connsiteY196" fmla="*/ 5801600 h 6858000"/>
                <a:gd name="connsiteX197" fmla="*/ 963007 w 7350919"/>
                <a:gd name="connsiteY197" fmla="*/ 5692300 h 6858000"/>
                <a:gd name="connsiteX198" fmla="*/ 614106 w 7350919"/>
                <a:gd name="connsiteY198" fmla="*/ 6326237 h 6858000"/>
                <a:gd name="connsiteX199" fmla="*/ 615820 w 7350919"/>
                <a:gd name="connsiteY199" fmla="*/ 6410247 h 6858000"/>
                <a:gd name="connsiteX200" fmla="*/ 615820 w 7350919"/>
                <a:gd name="connsiteY200" fmla="*/ 6431250 h 6858000"/>
                <a:gd name="connsiteX201" fmla="*/ 552812 w 7350919"/>
                <a:gd name="connsiteY201" fmla="*/ 6504974 h 6858000"/>
                <a:gd name="connsiteX202" fmla="*/ 463658 w 7350919"/>
                <a:gd name="connsiteY202" fmla="*/ 6454396 h 6858000"/>
                <a:gd name="connsiteX203" fmla="*/ 475660 w 7350919"/>
                <a:gd name="connsiteY203" fmla="*/ 6417963 h 6858000"/>
                <a:gd name="connsiteX204" fmla="*/ 495377 w 7350919"/>
                <a:gd name="connsiteY204" fmla="*/ 6391817 h 6858000"/>
                <a:gd name="connsiteX205" fmla="*/ 504806 w 7350919"/>
                <a:gd name="connsiteY205" fmla="*/ 6384959 h 6858000"/>
                <a:gd name="connsiteX206" fmla="*/ 503521 w 7350919"/>
                <a:gd name="connsiteY206" fmla="*/ 6370385 h 6858000"/>
                <a:gd name="connsiteX207" fmla="*/ 508235 w 7350919"/>
                <a:gd name="connsiteY207" fmla="*/ 6344668 h 6858000"/>
                <a:gd name="connsiteX208" fmla="*/ 574672 w 7350919"/>
                <a:gd name="connsiteY208" fmla="*/ 6288947 h 6858000"/>
                <a:gd name="connsiteX209" fmla="*/ 920573 w 7350919"/>
                <a:gd name="connsiteY209" fmla="*/ 5655439 h 6858000"/>
                <a:gd name="connsiteX210" fmla="*/ 936432 w 7350919"/>
                <a:gd name="connsiteY210" fmla="*/ 5599289 h 6858000"/>
                <a:gd name="connsiteX211" fmla="*/ 950148 w 7350919"/>
                <a:gd name="connsiteY211" fmla="*/ 5604861 h 6858000"/>
                <a:gd name="connsiteX212" fmla="*/ 1048732 w 7350919"/>
                <a:gd name="connsiteY212" fmla="*/ 5429125 h 6858000"/>
                <a:gd name="connsiteX213" fmla="*/ 921001 w 7350919"/>
                <a:gd name="connsiteY213" fmla="*/ 5287679 h 6858000"/>
                <a:gd name="connsiteX214" fmla="*/ 618821 w 7350919"/>
                <a:gd name="connsiteY214" fmla="*/ 5523422 h 6858000"/>
                <a:gd name="connsiteX215" fmla="*/ 617535 w 7350919"/>
                <a:gd name="connsiteY215" fmla="*/ 5556426 h 6858000"/>
                <a:gd name="connsiteX216" fmla="*/ 617106 w 7350919"/>
                <a:gd name="connsiteY216" fmla="*/ 5580429 h 6858000"/>
                <a:gd name="connsiteX217" fmla="*/ 605533 w 7350919"/>
                <a:gd name="connsiteY217" fmla="*/ 5634436 h 6858000"/>
                <a:gd name="connsiteX218" fmla="*/ 523666 w 7350919"/>
                <a:gd name="connsiteY218" fmla="*/ 5648152 h 6858000"/>
                <a:gd name="connsiteX219" fmla="*/ 477374 w 7350919"/>
                <a:gd name="connsiteY219" fmla="*/ 5585144 h 6858000"/>
                <a:gd name="connsiteX220" fmla="*/ 1236041 w 7350919"/>
                <a:gd name="connsiteY220" fmla="*/ 5044648 h 6858000"/>
                <a:gd name="connsiteX221" fmla="*/ 1230469 w 7350919"/>
                <a:gd name="connsiteY221" fmla="*/ 4280410 h 6858000"/>
                <a:gd name="connsiteX222" fmla="*/ 961292 w 7350919"/>
                <a:gd name="connsiteY222" fmla="*/ 4146678 h 6858000"/>
                <a:gd name="connsiteX223" fmla="*/ 797986 w 7350919"/>
                <a:gd name="connsiteY223" fmla="*/ 5041219 h 6858000"/>
                <a:gd name="connsiteX224" fmla="*/ 761553 w 7350919"/>
                <a:gd name="connsiteY224" fmla="*/ 5082367 h 6858000"/>
                <a:gd name="connsiteX225" fmla="*/ 705832 w 7350919"/>
                <a:gd name="connsiteY225" fmla="*/ 5311682 h 6858000"/>
                <a:gd name="connsiteX226" fmla="*/ 626107 w 7350919"/>
                <a:gd name="connsiteY226" fmla="*/ 5301823 h 6858000"/>
                <a:gd name="connsiteX227" fmla="*/ 652682 w 7350919"/>
                <a:gd name="connsiteY227" fmla="*/ 5216098 h 6858000"/>
                <a:gd name="connsiteX228" fmla="*/ 665970 w 7350919"/>
                <a:gd name="connsiteY228" fmla="*/ 5207954 h 6858000"/>
                <a:gd name="connsiteX229" fmla="*/ 672827 w 7350919"/>
                <a:gd name="connsiteY229" fmla="*/ 5158662 h 6858000"/>
                <a:gd name="connsiteX230" fmla="*/ 713118 w 7350919"/>
                <a:gd name="connsiteY230" fmla="*/ 5087510 h 6858000"/>
                <a:gd name="connsiteX231" fmla="*/ 768411 w 7350919"/>
                <a:gd name="connsiteY231" fmla="*/ 5023217 h 6858000"/>
                <a:gd name="connsiteX232" fmla="*/ 934717 w 7350919"/>
                <a:gd name="connsiteY232" fmla="*/ 4070383 h 6858000"/>
                <a:gd name="connsiteX233" fmla="*/ 889283 w 7350919"/>
                <a:gd name="connsiteY233" fmla="*/ 3948654 h 6858000"/>
                <a:gd name="connsiteX234" fmla="*/ 899999 w 7350919"/>
                <a:gd name="connsiteY234" fmla="*/ 3880931 h 6858000"/>
                <a:gd name="connsiteX235" fmla="*/ 899999 w 7350919"/>
                <a:gd name="connsiteY235" fmla="*/ 3843212 h 6858000"/>
                <a:gd name="connsiteX236" fmla="*/ 861851 w 7350919"/>
                <a:gd name="connsiteY236" fmla="*/ 3862072 h 6858000"/>
                <a:gd name="connsiteX237" fmla="*/ 817274 w 7350919"/>
                <a:gd name="connsiteY237" fmla="*/ 3853928 h 6858000"/>
                <a:gd name="connsiteX238" fmla="*/ 833562 w 7350919"/>
                <a:gd name="connsiteY238" fmla="*/ 3757916 h 6858000"/>
                <a:gd name="connsiteX239" fmla="*/ 878996 w 7350919"/>
                <a:gd name="connsiteY239" fmla="*/ 3763488 h 6858000"/>
                <a:gd name="connsiteX240" fmla="*/ 878996 w 7350919"/>
                <a:gd name="connsiteY240" fmla="*/ 3790920 h 6858000"/>
                <a:gd name="connsiteX241" fmla="*/ 966864 w 7350919"/>
                <a:gd name="connsiteY241" fmla="*/ 3065686 h 6858000"/>
                <a:gd name="connsiteX242" fmla="*/ 924002 w 7350919"/>
                <a:gd name="connsiteY242" fmla="*/ 3063114 h 6858000"/>
                <a:gd name="connsiteX243" fmla="*/ 923573 w 7350919"/>
                <a:gd name="connsiteY243" fmla="*/ 2967103 h 6858000"/>
                <a:gd name="connsiteX244" fmla="*/ 966436 w 7350919"/>
                <a:gd name="connsiteY244" fmla="*/ 2967103 h 6858000"/>
                <a:gd name="connsiteX245" fmla="*/ 971579 w 7350919"/>
                <a:gd name="connsiteY245" fmla="*/ 2817941 h 6858000"/>
                <a:gd name="connsiteX246" fmla="*/ 982295 w 7350919"/>
                <a:gd name="connsiteY246" fmla="*/ 2809797 h 6858000"/>
                <a:gd name="connsiteX247" fmla="*/ 968579 w 7350919"/>
                <a:gd name="connsiteY247" fmla="*/ 2729216 h 6858000"/>
                <a:gd name="connsiteX248" fmla="*/ 984009 w 7350919"/>
                <a:gd name="connsiteY248" fmla="*/ 2671351 h 6858000"/>
                <a:gd name="connsiteX249" fmla="*/ 1009298 w 7350919"/>
                <a:gd name="connsiteY249" fmla="*/ 2655063 h 6858000"/>
                <a:gd name="connsiteX250" fmla="*/ 1022157 w 7350919"/>
                <a:gd name="connsiteY250" fmla="*/ 2644777 h 6858000"/>
                <a:gd name="connsiteX251" fmla="*/ 1248471 w 7350919"/>
                <a:gd name="connsiteY251" fmla="*/ 2532905 h 6858000"/>
                <a:gd name="connsiteX252" fmla="*/ 1173890 w 7350919"/>
                <a:gd name="connsiteY252" fmla="*/ 1688943 h 6858000"/>
                <a:gd name="connsiteX253" fmla="*/ 1112168 w 7350919"/>
                <a:gd name="connsiteY253" fmla="*/ 1544067 h 6858000"/>
                <a:gd name="connsiteX254" fmla="*/ 859279 w 7350919"/>
                <a:gd name="connsiteY254" fmla="*/ 1208025 h 6858000"/>
                <a:gd name="connsiteX255" fmla="*/ 826275 w 7350919"/>
                <a:gd name="connsiteY255" fmla="*/ 1171592 h 6858000"/>
                <a:gd name="connsiteX256" fmla="*/ 900856 w 7350919"/>
                <a:gd name="connsiteY256" fmla="*/ 1140731 h 6858000"/>
                <a:gd name="connsiteX257" fmla="*/ 915429 w 7350919"/>
                <a:gd name="connsiteY257" fmla="*/ 1130873 h 6858000"/>
                <a:gd name="connsiteX258" fmla="*/ 423796 w 7350919"/>
                <a:gd name="connsiteY258" fmla="*/ 846695 h 6858000"/>
                <a:gd name="connsiteX259" fmla="*/ 1877692 w 7350919"/>
                <a:gd name="connsiteY259" fmla="*/ 916560 h 6858000"/>
                <a:gd name="connsiteX260" fmla="*/ 1047874 w 7350919"/>
                <a:gd name="connsiteY260" fmla="*/ 1157448 h 6858000"/>
                <a:gd name="connsiteX261" fmla="*/ 1061162 w 7350919"/>
                <a:gd name="connsiteY261" fmla="*/ 1199882 h 6858000"/>
                <a:gd name="connsiteX262" fmla="*/ 1039731 w 7350919"/>
                <a:gd name="connsiteY262" fmla="*/ 1215741 h 6858000"/>
                <a:gd name="connsiteX263" fmla="*/ 1173033 w 7350919"/>
                <a:gd name="connsiteY263" fmla="*/ 1511063 h 6858000"/>
                <a:gd name="connsiteX264" fmla="*/ 1365057 w 7350919"/>
                <a:gd name="connsiteY264" fmla="*/ 1567213 h 6858000"/>
                <a:gd name="connsiteX265" fmla="*/ 1388631 w 7350919"/>
                <a:gd name="connsiteY265" fmla="*/ 1564642 h 6858000"/>
                <a:gd name="connsiteX266" fmla="*/ 1415206 w 7350919"/>
                <a:gd name="connsiteY266" fmla="*/ 1484917 h 6858000"/>
                <a:gd name="connsiteX267" fmla="*/ 1441781 w 7350919"/>
                <a:gd name="connsiteY267" fmla="*/ 1490061 h 6858000"/>
                <a:gd name="connsiteX268" fmla="*/ 1439209 w 7350919"/>
                <a:gd name="connsiteY268" fmla="*/ 1697944 h 6858000"/>
                <a:gd name="connsiteX269" fmla="*/ 1420350 w 7350919"/>
                <a:gd name="connsiteY269" fmla="*/ 1689800 h 6858000"/>
                <a:gd name="connsiteX270" fmla="*/ 1391203 w 7350919"/>
                <a:gd name="connsiteY270" fmla="*/ 1623363 h 6858000"/>
                <a:gd name="connsiteX271" fmla="*/ 1364628 w 7350919"/>
                <a:gd name="connsiteY271" fmla="*/ 1625935 h 6858000"/>
                <a:gd name="connsiteX272" fmla="*/ 1337625 w 7350919"/>
                <a:gd name="connsiteY272" fmla="*/ 1685514 h 6858000"/>
                <a:gd name="connsiteX273" fmla="*/ 1335053 w 7350919"/>
                <a:gd name="connsiteY273" fmla="*/ 1801671 h 6858000"/>
                <a:gd name="connsiteX274" fmla="*/ 1316622 w 7350919"/>
                <a:gd name="connsiteY274" fmla="*/ 1812387 h 6858000"/>
                <a:gd name="connsiteX275" fmla="*/ 1496645 w 7350919"/>
                <a:gd name="connsiteY275" fmla="*/ 2250442 h 6858000"/>
                <a:gd name="connsiteX276" fmla="*/ 1420350 w 7350919"/>
                <a:gd name="connsiteY276" fmla="*/ 2286875 h 6858000"/>
                <a:gd name="connsiteX277" fmla="*/ 1319194 w 7350919"/>
                <a:gd name="connsiteY277" fmla="*/ 2045130 h 6858000"/>
                <a:gd name="connsiteX278" fmla="*/ 1313622 w 7350919"/>
                <a:gd name="connsiteY278" fmla="*/ 2526047 h 6858000"/>
                <a:gd name="connsiteX279" fmla="*/ 1483786 w 7350919"/>
                <a:gd name="connsiteY279" fmla="*/ 2518332 h 6858000"/>
                <a:gd name="connsiteX280" fmla="*/ 1582370 w 7350919"/>
                <a:gd name="connsiteY280" fmla="*/ 2235440 h 6858000"/>
                <a:gd name="connsiteX281" fmla="*/ 1718673 w 7350919"/>
                <a:gd name="connsiteY281" fmla="*/ 2251727 h 6858000"/>
                <a:gd name="connsiteX282" fmla="*/ 1763678 w 7350919"/>
                <a:gd name="connsiteY282" fmla="*/ 2193006 h 6858000"/>
                <a:gd name="connsiteX283" fmla="*/ 1809541 w 7350919"/>
                <a:gd name="connsiteY283" fmla="*/ 2270587 h 6858000"/>
                <a:gd name="connsiteX284" fmla="*/ 1897409 w 7350919"/>
                <a:gd name="connsiteY284" fmla="*/ 2273159 h 6858000"/>
                <a:gd name="connsiteX285" fmla="*/ 1916269 w 7350919"/>
                <a:gd name="connsiteY285" fmla="*/ 2235011 h 6858000"/>
                <a:gd name="connsiteX286" fmla="*/ 1899124 w 7350919"/>
                <a:gd name="connsiteY286" fmla="*/ 2187434 h 6858000"/>
                <a:gd name="connsiteX287" fmla="*/ 1999422 w 7350919"/>
                <a:gd name="connsiteY287" fmla="*/ 2169860 h 6858000"/>
                <a:gd name="connsiteX288" fmla="*/ 1960846 w 7350919"/>
                <a:gd name="connsiteY288" fmla="*/ 2249156 h 6858000"/>
                <a:gd name="connsiteX289" fmla="*/ 2033712 w 7350919"/>
                <a:gd name="connsiteY289" fmla="*/ 2252156 h 6858000"/>
                <a:gd name="connsiteX290" fmla="*/ 2073574 w 7350919"/>
                <a:gd name="connsiteY290" fmla="*/ 2200292 h 6858000"/>
                <a:gd name="connsiteX291" fmla="*/ 2131439 w 7350919"/>
                <a:gd name="connsiteY291" fmla="*/ 1972692 h 6858000"/>
                <a:gd name="connsiteX292" fmla="*/ 2144297 w 7350919"/>
                <a:gd name="connsiteY292" fmla="*/ 1921257 h 6858000"/>
                <a:gd name="connsiteX293" fmla="*/ 2166157 w 7350919"/>
                <a:gd name="connsiteY293" fmla="*/ 1894254 h 6858000"/>
                <a:gd name="connsiteX294" fmla="*/ 2274599 w 7350919"/>
                <a:gd name="connsiteY294" fmla="*/ 1836818 h 6858000"/>
                <a:gd name="connsiteX295" fmla="*/ 2304603 w 7350919"/>
                <a:gd name="connsiteY295" fmla="*/ 1812387 h 6858000"/>
                <a:gd name="connsiteX296" fmla="*/ 3040124 w 7350919"/>
                <a:gd name="connsiteY296" fmla="*/ 1766524 h 6858000"/>
                <a:gd name="connsiteX297" fmla="*/ 3200858 w 7350919"/>
                <a:gd name="connsiteY297" fmla="*/ 1803814 h 6858000"/>
                <a:gd name="connsiteX298" fmla="*/ 3475178 w 7350919"/>
                <a:gd name="connsiteY298" fmla="*/ 1901969 h 6858000"/>
                <a:gd name="connsiteX299" fmla="*/ 3618339 w 7350919"/>
                <a:gd name="connsiteY299" fmla="*/ 1996267 h 6858000"/>
                <a:gd name="connsiteX300" fmla="*/ 3674060 w 7350919"/>
                <a:gd name="connsiteY300" fmla="*/ 2172432 h 6858000"/>
                <a:gd name="connsiteX301" fmla="*/ 3660773 w 7350919"/>
                <a:gd name="connsiteY301" fmla="*/ 2332309 h 6858000"/>
                <a:gd name="connsiteX302" fmla="*/ 3642342 w 7350919"/>
                <a:gd name="connsiteY302" fmla="*/ 2329737 h 6858000"/>
                <a:gd name="connsiteX303" fmla="*/ 3626483 w 7350919"/>
                <a:gd name="connsiteY303" fmla="*/ 2406890 h 6858000"/>
                <a:gd name="connsiteX304" fmla="*/ 3637198 w 7350919"/>
                <a:gd name="connsiteY304" fmla="*/ 2420177 h 6858000"/>
                <a:gd name="connsiteX305" fmla="*/ 3615767 w 7350919"/>
                <a:gd name="connsiteY305" fmla="*/ 2529476 h 6858000"/>
                <a:gd name="connsiteX306" fmla="*/ 3668488 w 7350919"/>
                <a:gd name="connsiteY306" fmla="*/ 2545764 h 6858000"/>
                <a:gd name="connsiteX307" fmla="*/ 3639770 w 7350919"/>
                <a:gd name="connsiteY307" fmla="*/ 2649491 h 6858000"/>
                <a:gd name="connsiteX308" fmla="*/ 3596908 w 7350919"/>
                <a:gd name="connsiteY308" fmla="*/ 2638776 h 6858000"/>
                <a:gd name="connsiteX309" fmla="*/ 3546330 w 7350919"/>
                <a:gd name="connsiteY309" fmla="*/ 2931527 h 6858000"/>
                <a:gd name="connsiteX310" fmla="*/ 3555331 w 7350919"/>
                <a:gd name="connsiteY310" fmla="*/ 2958530 h 6858000"/>
                <a:gd name="connsiteX311" fmla="*/ 3541186 w 7350919"/>
                <a:gd name="connsiteY311" fmla="*/ 2982962 h 6858000"/>
                <a:gd name="connsiteX312" fmla="*/ 3546330 w 7350919"/>
                <a:gd name="connsiteY312" fmla="*/ 3028396 h 6858000"/>
                <a:gd name="connsiteX313" fmla="*/ 3530471 w 7350919"/>
                <a:gd name="connsiteY313" fmla="*/ 3052828 h 6858000"/>
                <a:gd name="connsiteX314" fmla="*/ 3512897 w 7350919"/>
                <a:gd name="connsiteY314" fmla="*/ 3112406 h 6858000"/>
                <a:gd name="connsiteX315" fmla="*/ 3501753 w 7350919"/>
                <a:gd name="connsiteY315" fmla="*/ 3143696 h 6858000"/>
                <a:gd name="connsiteX316" fmla="*/ 3484179 w 7350919"/>
                <a:gd name="connsiteY316" fmla="*/ 3143696 h 6858000"/>
                <a:gd name="connsiteX317" fmla="*/ 2920537 w 7350919"/>
                <a:gd name="connsiteY317" fmla="*/ 3193845 h 6858000"/>
                <a:gd name="connsiteX318" fmla="*/ 2544633 w 7350919"/>
                <a:gd name="connsiteY318" fmla="*/ 3113692 h 6858000"/>
                <a:gd name="connsiteX319" fmla="*/ 2515058 w 7350919"/>
                <a:gd name="connsiteY319" fmla="*/ 3848356 h 6858000"/>
                <a:gd name="connsiteX320" fmla="*/ 2653933 w 7350919"/>
                <a:gd name="connsiteY320" fmla="*/ 3774203 h 6858000"/>
                <a:gd name="connsiteX321" fmla="*/ 3042695 w 7350919"/>
                <a:gd name="connsiteY321" fmla="*/ 3500312 h 6858000"/>
                <a:gd name="connsiteX322" fmla="*/ 3034552 w 7350919"/>
                <a:gd name="connsiteY322" fmla="*/ 3468165 h 6858000"/>
                <a:gd name="connsiteX323" fmla="*/ 3139136 w 7350919"/>
                <a:gd name="connsiteY323" fmla="*/ 3443733 h 6858000"/>
                <a:gd name="connsiteX324" fmla="*/ 3148137 w 7350919"/>
                <a:gd name="connsiteY324" fmla="*/ 3439019 h 6858000"/>
                <a:gd name="connsiteX325" fmla="*/ 3207287 w 7350919"/>
                <a:gd name="connsiteY325" fmla="*/ 3395728 h 6858000"/>
                <a:gd name="connsiteX326" fmla="*/ 3315301 w 7350919"/>
                <a:gd name="connsiteY326" fmla="*/ 3406443 h 6858000"/>
                <a:gd name="connsiteX327" fmla="*/ 3966811 w 7350919"/>
                <a:gd name="connsiteY327" fmla="*/ 3448877 h 6858000"/>
                <a:gd name="connsiteX328" fmla="*/ 4095827 w 7350919"/>
                <a:gd name="connsiteY328" fmla="*/ 3508027 h 6858000"/>
                <a:gd name="connsiteX329" fmla="*/ 4590460 w 7350919"/>
                <a:gd name="connsiteY329" fmla="*/ 3914792 h 6858000"/>
                <a:gd name="connsiteX330" fmla="*/ 4679615 w 7350919"/>
                <a:gd name="connsiteY330" fmla="*/ 3955083 h 6858000"/>
                <a:gd name="connsiteX331" fmla="*/ 4683044 w 7350919"/>
                <a:gd name="connsiteY331" fmla="*/ 3992802 h 6858000"/>
                <a:gd name="connsiteX332" fmla="*/ 4684758 w 7350919"/>
                <a:gd name="connsiteY332" fmla="*/ 4022806 h 6858000"/>
                <a:gd name="connsiteX333" fmla="*/ 4665899 w 7350919"/>
                <a:gd name="connsiteY333" fmla="*/ 4039094 h 6858000"/>
                <a:gd name="connsiteX334" fmla="*/ 4838634 w 7350919"/>
                <a:gd name="connsiteY334" fmla="*/ 4661886 h 6858000"/>
                <a:gd name="connsiteX335" fmla="*/ 4862637 w 7350919"/>
                <a:gd name="connsiteY335" fmla="*/ 4661886 h 6858000"/>
                <a:gd name="connsiteX336" fmla="*/ 4825347 w 7350919"/>
                <a:gd name="connsiteY336" fmla="*/ 4817048 h 6858000"/>
                <a:gd name="connsiteX337" fmla="*/ 4702760 w 7350919"/>
                <a:gd name="connsiteY337" fmla="*/ 5234958 h 6858000"/>
                <a:gd name="connsiteX338" fmla="*/ 4962936 w 7350919"/>
                <a:gd name="connsiteY338" fmla="*/ 5102084 h 6858000"/>
                <a:gd name="connsiteX339" fmla="*/ 4963793 w 7350919"/>
                <a:gd name="connsiteY339" fmla="*/ 5069937 h 6858000"/>
                <a:gd name="connsiteX340" fmla="*/ 4998940 w 7350919"/>
                <a:gd name="connsiteY340" fmla="*/ 5093511 h 6858000"/>
                <a:gd name="connsiteX341" fmla="*/ 5128814 w 7350919"/>
                <a:gd name="connsiteY341" fmla="*/ 5053649 h 6858000"/>
                <a:gd name="connsiteX342" fmla="*/ 5144673 w 7350919"/>
                <a:gd name="connsiteY342" fmla="*/ 4660172 h 6858000"/>
                <a:gd name="connsiteX343" fmla="*/ 5104810 w 7350919"/>
                <a:gd name="connsiteY343" fmla="*/ 4498580 h 6858000"/>
                <a:gd name="connsiteX344" fmla="*/ 4991225 w 7350919"/>
                <a:gd name="connsiteY344" fmla="*/ 4444573 h 6858000"/>
                <a:gd name="connsiteX345" fmla="*/ 5090666 w 7350919"/>
                <a:gd name="connsiteY345" fmla="*/ 4457003 h 6858000"/>
                <a:gd name="connsiteX346" fmla="*/ 5163532 w 7350919"/>
                <a:gd name="connsiteY346" fmla="*/ 4430000 h 6858000"/>
                <a:gd name="connsiteX347" fmla="*/ 5174248 w 7350919"/>
                <a:gd name="connsiteY347" fmla="*/ 3985087 h 6858000"/>
                <a:gd name="connsiteX348" fmla="*/ 5115526 w 7350919"/>
                <a:gd name="connsiteY348" fmla="*/ 3982515 h 6858000"/>
                <a:gd name="connsiteX349" fmla="*/ 5032802 w 7350919"/>
                <a:gd name="connsiteY349" fmla="*/ 4045095 h 6858000"/>
                <a:gd name="connsiteX350" fmla="*/ 5015657 w 7350919"/>
                <a:gd name="connsiteY350" fmla="*/ 4001803 h 6858000"/>
                <a:gd name="connsiteX351" fmla="*/ 4976652 w 7350919"/>
                <a:gd name="connsiteY351" fmla="*/ 3984658 h 6858000"/>
                <a:gd name="connsiteX352" fmla="*/ 4978795 w 7350919"/>
                <a:gd name="connsiteY352" fmla="*/ 3931937 h 6858000"/>
                <a:gd name="connsiteX353" fmla="*/ 4969365 w 7350919"/>
                <a:gd name="connsiteY353" fmla="*/ 3858643 h 6858000"/>
                <a:gd name="connsiteX354" fmla="*/ 4827919 w 7350919"/>
                <a:gd name="connsiteY354" fmla="*/ 3598896 h 6858000"/>
                <a:gd name="connsiteX355" fmla="*/ 4521452 w 7350919"/>
                <a:gd name="connsiteY355" fmla="*/ 3441590 h 6858000"/>
                <a:gd name="connsiteX356" fmla="*/ 4451586 w 7350919"/>
                <a:gd name="connsiteY356" fmla="*/ 3454878 h 6858000"/>
                <a:gd name="connsiteX357" fmla="*/ 4494449 w 7350919"/>
                <a:gd name="connsiteY357" fmla="*/ 3473737 h 6858000"/>
                <a:gd name="connsiteX358" fmla="*/ 4324284 w 7350919"/>
                <a:gd name="connsiteY358" fmla="*/ 3428732 h 6858000"/>
                <a:gd name="connsiteX359" fmla="*/ 4288280 w 7350919"/>
                <a:gd name="connsiteY359" fmla="*/ 3444591 h 6858000"/>
                <a:gd name="connsiteX360" fmla="*/ 4159692 w 7350919"/>
                <a:gd name="connsiteY360" fmla="*/ 3410301 h 6858000"/>
                <a:gd name="connsiteX361" fmla="*/ 4169122 w 7350919"/>
                <a:gd name="connsiteY361" fmla="*/ 3406443 h 6858000"/>
                <a:gd name="connsiteX362" fmla="*/ 4151120 w 7350919"/>
                <a:gd name="connsiteY362" fmla="*/ 3390584 h 6858000"/>
                <a:gd name="connsiteX363" fmla="*/ 4227844 w 7350919"/>
                <a:gd name="connsiteY363" fmla="*/ 3175414 h 6858000"/>
                <a:gd name="connsiteX364" fmla="*/ 3975384 w 7350919"/>
                <a:gd name="connsiteY364" fmla="*/ 3116693 h 6858000"/>
                <a:gd name="connsiteX365" fmla="*/ 3873799 w 7350919"/>
                <a:gd name="connsiteY365" fmla="*/ 2980390 h 6858000"/>
                <a:gd name="connsiteX366" fmla="*/ 3855368 w 7350919"/>
                <a:gd name="connsiteY366" fmla="*/ 2916953 h 6858000"/>
                <a:gd name="connsiteX367" fmla="*/ 3836509 w 7350919"/>
                <a:gd name="connsiteY367" fmla="*/ 2898094 h 6858000"/>
                <a:gd name="connsiteX368" fmla="*/ 3836509 w 7350919"/>
                <a:gd name="connsiteY368" fmla="*/ 2850088 h 6858000"/>
                <a:gd name="connsiteX369" fmla="*/ 3849796 w 7350919"/>
                <a:gd name="connsiteY369" fmla="*/ 2847516 h 6858000"/>
                <a:gd name="connsiteX370" fmla="*/ 3844653 w 7350919"/>
                <a:gd name="connsiteY370" fmla="*/ 2421463 h 6858000"/>
                <a:gd name="connsiteX371" fmla="*/ 3793646 w 7350919"/>
                <a:gd name="connsiteY371" fmla="*/ 2416320 h 6858000"/>
                <a:gd name="connsiteX372" fmla="*/ 3801790 w 7350919"/>
                <a:gd name="connsiteY372" fmla="*/ 2307020 h 6858000"/>
                <a:gd name="connsiteX373" fmla="*/ 3844653 w 7350919"/>
                <a:gd name="connsiteY373" fmla="*/ 2310020 h 6858000"/>
                <a:gd name="connsiteX374" fmla="*/ 3847225 w 7350919"/>
                <a:gd name="connsiteY374" fmla="*/ 2192577 h 6858000"/>
                <a:gd name="connsiteX375" fmla="*/ 3860512 w 7350919"/>
                <a:gd name="connsiteY375" fmla="*/ 2192577 h 6858000"/>
                <a:gd name="connsiteX376" fmla="*/ 3860512 w 7350919"/>
                <a:gd name="connsiteY376" fmla="*/ 2123569 h 6858000"/>
                <a:gd name="connsiteX377" fmla="*/ 3836509 w 7350919"/>
                <a:gd name="connsiteY377" fmla="*/ 2112853 h 6858000"/>
                <a:gd name="connsiteX378" fmla="*/ 3839081 w 7350919"/>
                <a:gd name="connsiteY378" fmla="*/ 2062275 h 6858000"/>
                <a:gd name="connsiteX379" fmla="*/ 3857512 w 7350919"/>
                <a:gd name="connsiteY379" fmla="*/ 2059703 h 6858000"/>
                <a:gd name="connsiteX380" fmla="*/ 3860083 w 7350919"/>
                <a:gd name="connsiteY380" fmla="*/ 2024985 h 6858000"/>
                <a:gd name="connsiteX381" fmla="*/ 3878514 w 7350919"/>
                <a:gd name="connsiteY381" fmla="*/ 2027557 h 6858000"/>
                <a:gd name="connsiteX382" fmla="*/ 5226968 w 7350919"/>
                <a:gd name="connsiteY382" fmla="*/ 2178861 h 6858000"/>
                <a:gd name="connsiteX383" fmla="*/ 5224397 w 7350919"/>
                <a:gd name="connsiteY383" fmla="*/ 2228153 h 6858000"/>
                <a:gd name="connsiteX384" fmla="*/ 5221825 w 7350919"/>
                <a:gd name="connsiteY384" fmla="*/ 2352883 h 6858000"/>
                <a:gd name="connsiteX385" fmla="*/ 5243256 w 7350919"/>
                <a:gd name="connsiteY385" fmla="*/ 2374314 h 6858000"/>
                <a:gd name="connsiteX386" fmla="*/ 5336268 w 7350919"/>
                <a:gd name="connsiteY386" fmla="*/ 2371742 h 6858000"/>
                <a:gd name="connsiteX387" fmla="*/ 5338840 w 7350919"/>
                <a:gd name="connsiteY387" fmla="*/ 2337024 h 6858000"/>
                <a:gd name="connsiteX388" fmla="*/ 5295548 w 7350919"/>
                <a:gd name="connsiteY388" fmla="*/ 2297162 h 6858000"/>
                <a:gd name="connsiteX389" fmla="*/ 5343555 w 7350919"/>
                <a:gd name="connsiteY389" fmla="*/ 2304877 h 6858000"/>
                <a:gd name="connsiteX390" fmla="*/ 5388132 w 7350919"/>
                <a:gd name="connsiteY390" fmla="*/ 2311306 h 6858000"/>
                <a:gd name="connsiteX391" fmla="*/ 5386846 w 7350919"/>
                <a:gd name="connsiteY391" fmla="*/ 2326737 h 6858000"/>
                <a:gd name="connsiteX392" fmla="*/ 5383846 w 7350919"/>
                <a:gd name="connsiteY392" fmla="*/ 2364027 h 6858000"/>
                <a:gd name="connsiteX393" fmla="*/ 5378702 w 7350919"/>
                <a:gd name="connsiteY393" fmla="*/ 2387602 h 6858000"/>
                <a:gd name="connsiteX394" fmla="*/ 5389417 w 7350919"/>
                <a:gd name="connsiteY394" fmla="*/ 2430893 h 6858000"/>
                <a:gd name="connsiteX395" fmla="*/ 5471285 w 7350919"/>
                <a:gd name="connsiteY395" fmla="*/ 2430893 h 6858000"/>
                <a:gd name="connsiteX396" fmla="*/ 5559582 w 7350919"/>
                <a:gd name="connsiteY396" fmla="*/ 2380315 h 6858000"/>
                <a:gd name="connsiteX397" fmla="*/ 5562154 w 7350919"/>
                <a:gd name="connsiteY397" fmla="*/ 2422749 h 6858000"/>
                <a:gd name="connsiteX398" fmla="*/ 5713029 w 7350919"/>
                <a:gd name="connsiteY398" fmla="*/ 2429178 h 6858000"/>
                <a:gd name="connsiteX399" fmla="*/ 5764893 w 7350919"/>
                <a:gd name="connsiteY399" fmla="*/ 2587770 h 6858000"/>
                <a:gd name="connsiteX400" fmla="*/ 5743462 w 7350919"/>
                <a:gd name="connsiteY400" fmla="*/ 2806368 h 6858000"/>
                <a:gd name="connsiteX401" fmla="*/ 5843331 w 7350919"/>
                <a:gd name="connsiteY401" fmla="*/ 2838086 h 6858000"/>
                <a:gd name="connsiteX402" fmla="*/ 5854904 w 7350919"/>
                <a:gd name="connsiteY402" fmla="*/ 2822227 h 6858000"/>
                <a:gd name="connsiteX403" fmla="*/ 5874192 w 7350919"/>
                <a:gd name="connsiteY403" fmla="*/ 2828228 h 6858000"/>
                <a:gd name="connsiteX404" fmla="*/ 5871621 w 7350919"/>
                <a:gd name="connsiteY404" fmla="*/ 2647348 h 6858000"/>
                <a:gd name="connsiteX405" fmla="*/ 5804755 w 7350919"/>
                <a:gd name="connsiteY405" fmla="*/ 2644777 h 6858000"/>
                <a:gd name="connsiteX406" fmla="*/ 5786324 w 7350919"/>
                <a:gd name="connsiteY406" fmla="*/ 2028842 h 6858000"/>
                <a:gd name="connsiteX407" fmla="*/ 5735747 w 7350919"/>
                <a:gd name="connsiteY407" fmla="*/ 1951690 h 6858000"/>
                <a:gd name="connsiteX408" fmla="*/ 5778609 w 7350919"/>
                <a:gd name="connsiteY408" fmla="*/ 1809815 h 6858000"/>
                <a:gd name="connsiteX409" fmla="*/ 5749462 w 7350919"/>
                <a:gd name="connsiteY409" fmla="*/ 886128 h 6858000"/>
                <a:gd name="connsiteX410" fmla="*/ 5736175 w 7350919"/>
                <a:gd name="connsiteY410" fmla="*/ 883556 h 6858000"/>
                <a:gd name="connsiteX411" fmla="*/ 5730603 w 7350919"/>
                <a:gd name="connsiteY411" fmla="*/ 747682 h 6858000"/>
                <a:gd name="connsiteX412" fmla="*/ 5711744 w 7350919"/>
                <a:gd name="connsiteY412" fmla="*/ 745110 h 6858000"/>
                <a:gd name="connsiteX413" fmla="*/ 5695456 w 7350919"/>
                <a:gd name="connsiteY413" fmla="*/ 521368 h 6858000"/>
                <a:gd name="connsiteX414" fmla="*/ 4792772 w 7350919"/>
                <a:gd name="connsiteY414" fmla="*/ 486221 h 6858000"/>
                <a:gd name="connsiteX415" fmla="*/ 4758053 w 7350919"/>
                <a:gd name="connsiteY415" fmla="*/ 452360 h 6858000"/>
                <a:gd name="connsiteX416" fmla="*/ 4785485 w 7350919"/>
                <a:gd name="connsiteY416" fmla="*/ 402210 h 6858000"/>
                <a:gd name="connsiteX417" fmla="*/ 5607159 w 7350919"/>
                <a:gd name="connsiteY417" fmla="*/ 185755 h 6858000"/>
                <a:gd name="connsiteX418" fmla="*/ 5658166 w 7350919"/>
                <a:gd name="connsiteY418" fmla="*/ 57596 h 6858000"/>
                <a:gd name="connsiteX419" fmla="*/ 5653879 w 7350919"/>
                <a:gd name="connsiteY419" fmla="*/ 1446 h 6858000"/>
                <a:gd name="connsiteX420" fmla="*/ 2190160 w 7350919"/>
                <a:gd name="connsiteY420" fmla="*/ 1964549 h 6858000"/>
                <a:gd name="connsiteX421" fmla="*/ 2166157 w 7350919"/>
                <a:gd name="connsiteY421" fmla="*/ 1973121 h 6858000"/>
                <a:gd name="connsiteX422" fmla="*/ 2158013 w 7350919"/>
                <a:gd name="connsiteY422" fmla="*/ 2006982 h 6858000"/>
                <a:gd name="connsiteX423" fmla="*/ 2193589 w 7350919"/>
                <a:gd name="connsiteY423" fmla="*/ 2039129 h 6858000"/>
                <a:gd name="connsiteX424" fmla="*/ 2219307 w 7350919"/>
                <a:gd name="connsiteY424" fmla="*/ 2060132 h 6858000"/>
                <a:gd name="connsiteX425" fmla="*/ 2241166 w 7350919"/>
                <a:gd name="connsiteY425" fmla="*/ 1972264 h 6858000"/>
                <a:gd name="connsiteX426" fmla="*/ 2211592 w 7350919"/>
                <a:gd name="connsiteY426" fmla="*/ 1939260 h 6858000"/>
                <a:gd name="connsiteX427" fmla="*/ 2190160 w 7350919"/>
                <a:gd name="connsiteY427" fmla="*/ 1964549 h 6858000"/>
                <a:gd name="connsiteX428" fmla="*/ 5971062 w 7350919"/>
                <a:gd name="connsiteY428" fmla="*/ 2076848 h 6858000"/>
                <a:gd name="connsiteX429" fmla="*/ 5965918 w 7350919"/>
                <a:gd name="connsiteY429" fmla="*/ 2116711 h 6858000"/>
                <a:gd name="connsiteX430" fmla="*/ 5947059 w 7350919"/>
                <a:gd name="connsiteY430" fmla="*/ 2129998 h 6858000"/>
                <a:gd name="connsiteX431" fmla="*/ 5953488 w 7350919"/>
                <a:gd name="connsiteY431" fmla="*/ 2778508 h 6858000"/>
                <a:gd name="connsiteX432" fmla="*/ 5989921 w 7350919"/>
                <a:gd name="connsiteY432" fmla="*/ 2726215 h 6858000"/>
                <a:gd name="connsiteX433" fmla="*/ 6010495 w 7350919"/>
                <a:gd name="connsiteY433" fmla="*/ 2742075 h 6858000"/>
                <a:gd name="connsiteX434" fmla="*/ 5997636 w 7350919"/>
                <a:gd name="connsiteY434" fmla="*/ 2915668 h 6858000"/>
                <a:gd name="connsiteX435" fmla="*/ 6010924 w 7350919"/>
                <a:gd name="connsiteY435" fmla="*/ 2931527 h 6858000"/>
                <a:gd name="connsiteX436" fmla="*/ 6008352 w 7350919"/>
                <a:gd name="connsiteY436" fmla="*/ 3014251 h 6858000"/>
                <a:gd name="connsiteX437" fmla="*/ 5987349 w 7350919"/>
                <a:gd name="connsiteY437" fmla="*/ 3019395 h 6858000"/>
                <a:gd name="connsiteX438" fmla="*/ 5976634 w 7350919"/>
                <a:gd name="connsiteY438" fmla="*/ 3060543 h 6858000"/>
                <a:gd name="connsiteX439" fmla="*/ 5979205 w 7350919"/>
                <a:gd name="connsiteY439" fmla="*/ 3088832 h 6858000"/>
                <a:gd name="connsiteX440" fmla="*/ 6125795 w 7350919"/>
                <a:gd name="connsiteY440" fmla="*/ 3117978 h 6858000"/>
                <a:gd name="connsiteX441" fmla="*/ 6130939 w 7350919"/>
                <a:gd name="connsiteY441" fmla="*/ 3243566 h 6858000"/>
                <a:gd name="connsiteX442" fmla="*/ 6080361 w 7350919"/>
                <a:gd name="connsiteY442" fmla="*/ 3307431 h 6858000"/>
                <a:gd name="connsiteX443" fmla="*/ 6075217 w 7350919"/>
                <a:gd name="connsiteY443" fmla="*/ 3328433 h 6858000"/>
                <a:gd name="connsiteX444" fmla="*/ 5960775 w 7350919"/>
                <a:gd name="connsiteY444" fmla="*/ 3347293 h 6858000"/>
                <a:gd name="connsiteX445" fmla="*/ 5958203 w 7350919"/>
                <a:gd name="connsiteY445" fmla="*/ 3514885 h 6858000"/>
                <a:gd name="connsiteX446" fmla="*/ 5990350 w 7350919"/>
                <a:gd name="connsiteY446" fmla="*/ 3643473 h 6858000"/>
                <a:gd name="connsiteX447" fmla="*/ 5968919 w 7350919"/>
                <a:gd name="connsiteY447" fmla="*/ 3762202 h 6858000"/>
                <a:gd name="connsiteX448" fmla="*/ 5965061 w 7350919"/>
                <a:gd name="connsiteY448" fmla="*/ 3962370 h 6858000"/>
                <a:gd name="connsiteX449" fmla="*/ 5950059 w 7350919"/>
                <a:gd name="connsiteY449" fmla="*/ 4857339 h 6858000"/>
                <a:gd name="connsiteX450" fmla="*/ 6263813 w 7350919"/>
                <a:gd name="connsiteY450" fmla="*/ 4436429 h 6858000"/>
                <a:gd name="connsiteX451" fmla="*/ 6309247 w 7350919"/>
                <a:gd name="connsiteY451" fmla="*/ 4399139 h 6858000"/>
                <a:gd name="connsiteX452" fmla="*/ 6376113 w 7350919"/>
                <a:gd name="connsiteY452" fmla="*/ 4374707 h 6858000"/>
                <a:gd name="connsiteX453" fmla="*/ 6418975 w 7350919"/>
                <a:gd name="connsiteY453" fmla="*/ 4362277 h 6858000"/>
                <a:gd name="connsiteX454" fmla="*/ 6432262 w 7350919"/>
                <a:gd name="connsiteY454" fmla="*/ 3656332 h 6858000"/>
                <a:gd name="connsiteX455" fmla="*/ 6426261 w 7350919"/>
                <a:gd name="connsiteY455" fmla="*/ 3629757 h 6858000"/>
                <a:gd name="connsiteX456" fmla="*/ 6426690 w 7350919"/>
                <a:gd name="connsiteY456" fmla="*/ 3536317 h 6858000"/>
                <a:gd name="connsiteX457" fmla="*/ 6391971 w 7350919"/>
                <a:gd name="connsiteY457" fmla="*/ 3525601 h 6858000"/>
                <a:gd name="connsiteX458" fmla="*/ 6455837 w 7350919"/>
                <a:gd name="connsiteY458" fmla="*/ 3368296 h 6858000"/>
                <a:gd name="connsiteX459" fmla="*/ 6484983 w 7350919"/>
                <a:gd name="connsiteY459" fmla="*/ 2310449 h 6858000"/>
                <a:gd name="connsiteX460" fmla="*/ 6471696 w 7350919"/>
                <a:gd name="connsiteY460" fmla="*/ 2305306 h 6858000"/>
                <a:gd name="connsiteX461" fmla="*/ 6415546 w 7350919"/>
                <a:gd name="connsiteY461" fmla="*/ 2310449 h 6858000"/>
                <a:gd name="connsiteX462" fmla="*/ 6415546 w 7350919"/>
                <a:gd name="connsiteY462" fmla="*/ 2289446 h 6858000"/>
                <a:gd name="connsiteX463" fmla="*/ 6447264 w 7350919"/>
                <a:gd name="connsiteY463" fmla="*/ 2230725 h 6858000"/>
                <a:gd name="connsiteX464" fmla="*/ 6423261 w 7350919"/>
                <a:gd name="connsiteY464" fmla="*/ 2222581 h 6858000"/>
                <a:gd name="connsiteX465" fmla="*/ 6425833 w 7350919"/>
                <a:gd name="connsiteY465" fmla="*/ 2204150 h 6858000"/>
                <a:gd name="connsiteX466" fmla="*/ 6399258 w 7350919"/>
                <a:gd name="connsiteY466" fmla="*/ 2166860 h 6858000"/>
                <a:gd name="connsiteX467" fmla="*/ 6404402 w 7350919"/>
                <a:gd name="connsiteY467" fmla="*/ 2126998 h 6858000"/>
                <a:gd name="connsiteX468" fmla="*/ 5971062 w 7350919"/>
                <a:gd name="connsiteY468" fmla="*/ 2076848 h 6858000"/>
                <a:gd name="connsiteX469" fmla="*/ 3887515 w 7350919"/>
                <a:gd name="connsiteY469" fmla="*/ 2313878 h 6858000"/>
                <a:gd name="connsiteX470" fmla="*/ 3919662 w 7350919"/>
                <a:gd name="connsiteY470" fmla="*/ 2313878 h 6858000"/>
                <a:gd name="connsiteX471" fmla="*/ 3914519 w 7350919"/>
                <a:gd name="connsiteY471" fmla="*/ 2241869 h 6858000"/>
                <a:gd name="connsiteX472" fmla="*/ 3888373 w 7350919"/>
                <a:gd name="connsiteY472" fmla="*/ 2220866 h 6858000"/>
                <a:gd name="connsiteX473" fmla="*/ 3887515 w 7350919"/>
                <a:gd name="connsiteY473" fmla="*/ 2313878 h 6858000"/>
                <a:gd name="connsiteX474" fmla="*/ 5150245 w 7350919"/>
                <a:gd name="connsiteY474" fmla="*/ 2343453 h 6858000"/>
                <a:gd name="connsiteX475" fmla="*/ 5198679 w 7350919"/>
                <a:gd name="connsiteY475" fmla="*/ 2340453 h 6858000"/>
                <a:gd name="connsiteX476" fmla="*/ 5150245 w 7350919"/>
                <a:gd name="connsiteY476" fmla="*/ 2343453 h 6858000"/>
                <a:gd name="connsiteX477" fmla="*/ 5078664 w 7350919"/>
                <a:gd name="connsiteY477" fmla="*/ 2335309 h 6858000"/>
                <a:gd name="connsiteX478" fmla="*/ 5078664 w 7350919"/>
                <a:gd name="connsiteY478" fmla="*/ 2409890 h 6858000"/>
                <a:gd name="connsiteX479" fmla="*/ 5105239 w 7350919"/>
                <a:gd name="connsiteY479" fmla="*/ 2399175 h 6858000"/>
                <a:gd name="connsiteX480" fmla="*/ 5105239 w 7350919"/>
                <a:gd name="connsiteY480" fmla="*/ 2377743 h 6858000"/>
                <a:gd name="connsiteX481" fmla="*/ 5094524 w 7350919"/>
                <a:gd name="connsiteY481" fmla="*/ 2372171 h 6858000"/>
                <a:gd name="connsiteX482" fmla="*/ 5097095 w 7350919"/>
                <a:gd name="connsiteY482" fmla="*/ 2326737 h 6858000"/>
                <a:gd name="connsiteX483" fmla="*/ 5078664 w 7350919"/>
                <a:gd name="connsiteY483" fmla="*/ 2335309 h 6858000"/>
                <a:gd name="connsiteX484" fmla="*/ 1686954 w 7350919"/>
                <a:gd name="connsiteY484" fmla="*/ 2370028 h 6858000"/>
                <a:gd name="connsiteX485" fmla="*/ 1686954 w 7350919"/>
                <a:gd name="connsiteY485" fmla="*/ 2388459 h 6858000"/>
                <a:gd name="connsiteX486" fmla="*/ 1702813 w 7350919"/>
                <a:gd name="connsiteY486" fmla="*/ 2514046 h 6858000"/>
                <a:gd name="connsiteX487" fmla="*/ 2041427 w 7350919"/>
                <a:gd name="connsiteY487" fmla="*/ 2532477 h 6858000"/>
                <a:gd name="connsiteX488" fmla="*/ 2036284 w 7350919"/>
                <a:gd name="connsiteY488" fmla="*/ 2506331 h 6858000"/>
                <a:gd name="connsiteX489" fmla="*/ 2009709 w 7350919"/>
                <a:gd name="connsiteY489" fmla="*/ 2433893 h 6858000"/>
                <a:gd name="connsiteX490" fmla="*/ 1892266 w 7350919"/>
                <a:gd name="connsiteY490" fmla="*/ 2417605 h 6858000"/>
                <a:gd name="connsiteX491" fmla="*/ 1876407 w 7350919"/>
                <a:gd name="connsiteY491" fmla="*/ 2372600 h 6858000"/>
                <a:gd name="connsiteX492" fmla="*/ 1810827 w 7350919"/>
                <a:gd name="connsiteY492" fmla="*/ 2367456 h 6858000"/>
                <a:gd name="connsiteX493" fmla="*/ 1722102 w 7350919"/>
                <a:gd name="connsiteY493" fmla="*/ 2383315 h 6858000"/>
                <a:gd name="connsiteX494" fmla="*/ 1722102 w 7350919"/>
                <a:gd name="connsiteY494" fmla="*/ 2364885 h 6858000"/>
                <a:gd name="connsiteX495" fmla="*/ 1686954 w 7350919"/>
                <a:gd name="connsiteY495" fmla="*/ 2370028 h 6858000"/>
                <a:gd name="connsiteX496" fmla="*/ 3887515 w 7350919"/>
                <a:gd name="connsiteY496" fmla="*/ 2420606 h 6858000"/>
                <a:gd name="connsiteX497" fmla="*/ 3884943 w 7350919"/>
                <a:gd name="connsiteY497" fmla="*/ 2838944 h 6858000"/>
                <a:gd name="connsiteX498" fmla="*/ 3914090 w 7350919"/>
                <a:gd name="connsiteY498" fmla="*/ 2812369 h 6858000"/>
                <a:gd name="connsiteX499" fmla="*/ 3919233 w 7350919"/>
                <a:gd name="connsiteY499" fmla="*/ 2431321 h 6858000"/>
                <a:gd name="connsiteX500" fmla="*/ 3887515 w 7350919"/>
                <a:gd name="connsiteY500" fmla="*/ 2420606 h 6858000"/>
                <a:gd name="connsiteX501" fmla="*/ 5395847 w 7350919"/>
                <a:gd name="connsiteY501" fmla="*/ 2521761 h 6858000"/>
                <a:gd name="connsiteX502" fmla="*/ 5243685 w 7350919"/>
                <a:gd name="connsiteY502" fmla="*/ 2577911 h 6858000"/>
                <a:gd name="connsiteX503" fmla="*/ 5201251 w 7350919"/>
                <a:gd name="connsiteY503" fmla="*/ 2637061 h 6858000"/>
                <a:gd name="connsiteX504" fmla="*/ 5201251 w 7350919"/>
                <a:gd name="connsiteY504" fmla="*/ 2689782 h 6858000"/>
                <a:gd name="connsiteX505" fmla="*/ 5187964 w 7350919"/>
                <a:gd name="connsiteY505" fmla="*/ 2694926 h 6858000"/>
                <a:gd name="connsiteX506" fmla="*/ 5186678 w 7350919"/>
                <a:gd name="connsiteY506" fmla="*/ 2706498 h 6858000"/>
                <a:gd name="connsiteX507" fmla="*/ 5137386 w 7350919"/>
                <a:gd name="connsiteY507" fmla="*/ 2617344 h 6858000"/>
                <a:gd name="connsiteX508" fmla="*/ 5137386 w 7350919"/>
                <a:gd name="connsiteY508" fmla="*/ 2740360 h 6858000"/>
                <a:gd name="connsiteX509" fmla="*/ 5436138 w 7350919"/>
                <a:gd name="connsiteY509" fmla="*/ 2757076 h 6858000"/>
                <a:gd name="connsiteX510" fmla="*/ 5596015 w 7350919"/>
                <a:gd name="connsiteY510" fmla="*/ 2775078 h 6858000"/>
                <a:gd name="connsiteX511" fmla="*/ 5596015 w 7350919"/>
                <a:gd name="connsiteY511" fmla="*/ 2761791 h 6858000"/>
                <a:gd name="connsiteX512" fmla="*/ 5552295 w 7350919"/>
                <a:gd name="connsiteY512" fmla="*/ 2668351 h 6858000"/>
                <a:gd name="connsiteX513" fmla="*/ 5587871 w 7350919"/>
                <a:gd name="connsiteY513" fmla="*/ 2588627 h 6858000"/>
                <a:gd name="connsiteX514" fmla="*/ 5587871 w 7350919"/>
                <a:gd name="connsiteY514" fmla="*/ 2553480 h 6858000"/>
                <a:gd name="connsiteX515" fmla="*/ 5566868 w 7350919"/>
                <a:gd name="connsiteY515" fmla="*/ 2547050 h 6858000"/>
                <a:gd name="connsiteX516" fmla="*/ 5560010 w 7350919"/>
                <a:gd name="connsiteY516" fmla="*/ 2553480 h 6858000"/>
                <a:gd name="connsiteX517" fmla="*/ 5472571 w 7350919"/>
                <a:gd name="connsiteY517" fmla="*/ 2550908 h 6858000"/>
                <a:gd name="connsiteX518" fmla="*/ 5469571 w 7350919"/>
                <a:gd name="connsiteY518" fmla="*/ 2524333 h 6858000"/>
                <a:gd name="connsiteX519" fmla="*/ 5395847 w 7350919"/>
                <a:gd name="connsiteY519" fmla="*/ 2521761 h 6858000"/>
                <a:gd name="connsiteX520" fmla="*/ 5081665 w 7350919"/>
                <a:gd name="connsiteY520" fmla="*/ 2560766 h 6858000"/>
                <a:gd name="connsiteX521" fmla="*/ 5073521 w 7350919"/>
                <a:gd name="connsiteY521" fmla="*/ 2737788 h 6858000"/>
                <a:gd name="connsiteX522" fmla="*/ 5102667 w 7350919"/>
                <a:gd name="connsiteY522" fmla="*/ 2743360 h 6858000"/>
                <a:gd name="connsiteX523" fmla="*/ 5081665 w 7350919"/>
                <a:gd name="connsiteY523" fmla="*/ 2560766 h 6858000"/>
                <a:gd name="connsiteX524" fmla="*/ 1002012 w 7350919"/>
                <a:gd name="connsiteY524" fmla="*/ 2737788 h 6858000"/>
                <a:gd name="connsiteX525" fmla="*/ 996868 w 7350919"/>
                <a:gd name="connsiteY525" fmla="*/ 2806797 h 6858000"/>
                <a:gd name="connsiteX526" fmla="*/ 1007584 w 7350919"/>
                <a:gd name="connsiteY526" fmla="*/ 2964102 h 6858000"/>
                <a:gd name="connsiteX527" fmla="*/ 1034158 w 7350919"/>
                <a:gd name="connsiteY527" fmla="*/ 2955958 h 6858000"/>
                <a:gd name="connsiteX528" fmla="*/ 1036730 w 7350919"/>
                <a:gd name="connsiteY528" fmla="*/ 2875377 h 6858000"/>
                <a:gd name="connsiteX529" fmla="*/ 1042302 w 7350919"/>
                <a:gd name="connsiteY529" fmla="*/ 2758791 h 6858000"/>
                <a:gd name="connsiteX530" fmla="*/ 1002012 w 7350919"/>
                <a:gd name="connsiteY530" fmla="*/ 2737788 h 6858000"/>
                <a:gd name="connsiteX531" fmla="*/ 5078664 w 7350919"/>
                <a:gd name="connsiteY531" fmla="*/ 2775078 h 6858000"/>
                <a:gd name="connsiteX532" fmla="*/ 5078664 w 7350919"/>
                <a:gd name="connsiteY532" fmla="*/ 2814941 h 6858000"/>
                <a:gd name="connsiteX533" fmla="*/ 5105239 w 7350919"/>
                <a:gd name="connsiteY533" fmla="*/ 2830800 h 6858000"/>
                <a:gd name="connsiteX534" fmla="*/ 5102667 w 7350919"/>
                <a:gd name="connsiteY534" fmla="*/ 2774650 h 6858000"/>
                <a:gd name="connsiteX535" fmla="*/ 5078664 w 7350919"/>
                <a:gd name="connsiteY535" fmla="*/ 2775078 h 6858000"/>
                <a:gd name="connsiteX536" fmla="*/ 999440 w 7350919"/>
                <a:gd name="connsiteY536" fmla="*/ 3062686 h 6858000"/>
                <a:gd name="connsiteX537" fmla="*/ 980580 w 7350919"/>
                <a:gd name="connsiteY537" fmla="*/ 3846212 h 6858000"/>
                <a:gd name="connsiteX538" fmla="*/ 1031587 w 7350919"/>
                <a:gd name="connsiteY538" fmla="*/ 3059686 h 6858000"/>
                <a:gd name="connsiteX539" fmla="*/ 999440 w 7350919"/>
                <a:gd name="connsiteY539" fmla="*/ 3062686 h 6858000"/>
                <a:gd name="connsiteX540" fmla="*/ 4170408 w 7350919"/>
                <a:gd name="connsiteY540" fmla="*/ 3310431 h 6858000"/>
                <a:gd name="connsiteX541" fmla="*/ 4193982 w 7350919"/>
                <a:gd name="connsiteY541" fmla="*/ 3369581 h 6858000"/>
                <a:gd name="connsiteX542" fmla="*/ 4190982 w 7350919"/>
                <a:gd name="connsiteY542" fmla="*/ 3337434 h 6858000"/>
                <a:gd name="connsiteX543" fmla="*/ 4183267 w 7350919"/>
                <a:gd name="connsiteY543" fmla="*/ 3309574 h 6858000"/>
                <a:gd name="connsiteX544" fmla="*/ 4170408 w 7350919"/>
                <a:gd name="connsiteY544" fmla="*/ 3310431 h 6858000"/>
                <a:gd name="connsiteX545" fmla="*/ 4225700 w 7350919"/>
                <a:gd name="connsiteY545" fmla="*/ 3358437 h 6858000"/>
                <a:gd name="connsiteX546" fmla="*/ 4244560 w 7350919"/>
                <a:gd name="connsiteY546" fmla="*/ 3396585 h 6858000"/>
                <a:gd name="connsiteX547" fmla="*/ 4244560 w 7350919"/>
                <a:gd name="connsiteY547" fmla="*/ 3369581 h 6858000"/>
                <a:gd name="connsiteX548" fmla="*/ 4225700 w 7350919"/>
                <a:gd name="connsiteY548" fmla="*/ 3358437 h 6858000"/>
                <a:gd name="connsiteX549" fmla="*/ 4313997 w 7350919"/>
                <a:gd name="connsiteY549" fmla="*/ 3366581 h 6858000"/>
                <a:gd name="connsiteX550" fmla="*/ 4322141 w 7350919"/>
                <a:gd name="connsiteY550" fmla="*/ 3409015 h 6858000"/>
                <a:gd name="connsiteX551" fmla="*/ 4420725 w 7350919"/>
                <a:gd name="connsiteY551" fmla="*/ 3438590 h 6858000"/>
                <a:gd name="connsiteX552" fmla="*/ 4313997 w 7350919"/>
                <a:gd name="connsiteY552" fmla="*/ 3366581 h 6858000"/>
                <a:gd name="connsiteX553" fmla="*/ 4276707 w 7350919"/>
                <a:gd name="connsiteY553" fmla="*/ 3382440 h 6858000"/>
                <a:gd name="connsiteX554" fmla="*/ 4279279 w 7350919"/>
                <a:gd name="connsiteY554" fmla="*/ 3406872 h 6858000"/>
                <a:gd name="connsiteX555" fmla="*/ 4298138 w 7350919"/>
                <a:gd name="connsiteY555" fmla="*/ 3377297 h 6858000"/>
                <a:gd name="connsiteX556" fmla="*/ 4276707 w 7350919"/>
                <a:gd name="connsiteY556" fmla="*/ 3382440 h 6858000"/>
                <a:gd name="connsiteX557" fmla="*/ 5818471 w 7350919"/>
                <a:gd name="connsiteY557" fmla="*/ 3400014 h 6858000"/>
                <a:gd name="connsiteX558" fmla="*/ 5723745 w 7350919"/>
                <a:gd name="connsiteY558" fmla="*/ 3427875 h 6858000"/>
                <a:gd name="connsiteX559" fmla="*/ 5721173 w 7350919"/>
                <a:gd name="connsiteY559" fmla="*/ 3454449 h 6858000"/>
                <a:gd name="connsiteX560" fmla="*/ 5750749 w 7350919"/>
                <a:gd name="connsiteY560" fmla="*/ 3451877 h 6858000"/>
                <a:gd name="connsiteX561" fmla="*/ 5860048 w 7350919"/>
                <a:gd name="connsiteY561" fmla="*/ 3422731 h 6858000"/>
                <a:gd name="connsiteX562" fmla="*/ 5860048 w 7350919"/>
                <a:gd name="connsiteY562" fmla="*/ 3377297 h 6858000"/>
                <a:gd name="connsiteX563" fmla="*/ 5818471 w 7350919"/>
                <a:gd name="connsiteY563" fmla="*/ 3400014 h 6858000"/>
                <a:gd name="connsiteX564" fmla="*/ 4596033 w 7350919"/>
                <a:gd name="connsiteY564" fmla="*/ 3448877 h 6858000"/>
                <a:gd name="connsiteX565" fmla="*/ 4588317 w 7350919"/>
                <a:gd name="connsiteY565" fmla="*/ 3523458 h 6858000"/>
                <a:gd name="connsiteX566" fmla="*/ 4680901 w 7350919"/>
                <a:gd name="connsiteY566" fmla="*/ 3537174 h 6858000"/>
                <a:gd name="connsiteX567" fmla="*/ 4700617 w 7350919"/>
                <a:gd name="connsiteY567" fmla="*/ 3546175 h 6858000"/>
                <a:gd name="connsiteX568" fmla="*/ 4935075 w 7350919"/>
                <a:gd name="connsiteY568" fmla="*/ 3542317 h 6858000"/>
                <a:gd name="connsiteX569" fmla="*/ 4924359 w 7350919"/>
                <a:gd name="connsiteY569" fmla="*/ 3481024 h 6858000"/>
                <a:gd name="connsiteX570" fmla="*/ 4596033 w 7350919"/>
                <a:gd name="connsiteY570" fmla="*/ 3448877 h 6858000"/>
                <a:gd name="connsiteX571" fmla="*/ 5379559 w 7350919"/>
                <a:gd name="connsiteY571" fmla="*/ 3478881 h 6858000"/>
                <a:gd name="connsiteX572" fmla="*/ 5030230 w 7350919"/>
                <a:gd name="connsiteY572" fmla="*/ 3484024 h 6858000"/>
                <a:gd name="connsiteX573" fmla="*/ 5624733 w 7350919"/>
                <a:gd name="connsiteY573" fmla="*/ 3455306 h 6858000"/>
                <a:gd name="connsiteX574" fmla="*/ 5379559 w 7350919"/>
                <a:gd name="connsiteY574" fmla="*/ 3478881 h 6858000"/>
                <a:gd name="connsiteX575" fmla="*/ 5755463 w 7350919"/>
                <a:gd name="connsiteY575" fmla="*/ 3481024 h 6858000"/>
                <a:gd name="connsiteX576" fmla="*/ 5805612 w 7350919"/>
                <a:gd name="connsiteY576" fmla="*/ 3540174 h 6858000"/>
                <a:gd name="connsiteX577" fmla="*/ 5859190 w 7350919"/>
                <a:gd name="connsiteY577" fmla="*/ 3504598 h 6858000"/>
                <a:gd name="connsiteX578" fmla="*/ 5856619 w 7350919"/>
                <a:gd name="connsiteY578" fmla="*/ 3462165 h 6858000"/>
                <a:gd name="connsiteX579" fmla="*/ 5755463 w 7350919"/>
                <a:gd name="connsiteY579" fmla="*/ 3481024 h 6858000"/>
                <a:gd name="connsiteX580" fmla="*/ 4953506 w 7350919"/>
                <a:gd name="connsiteY580" fmla="*/ 3483596 h 6858000"/>
                <a:gd name="connsiteX581" fmla="*/ 4966793 w 7350919"/>
                <a:gd name="connsiteY581" fmla="*/ 3547461 h 6858000"/>
                <a:gd name="connsiteX582" fmla="*/ 5012227 w 7350919"/>
                <a:gd name="connsiteY582" fmla="*/ 3552604 h 6858000"/>
                <a:gd name="connsiteX583" fmla="*/ 4974937 w 7350919"/>
                <a:gd name="connsiteY583" fmla="*/ 3483167 h 6858000"/>
                <a:gd name="connsiteX584" fmla="*/ 4953506 w 7350919"/>
                <a:gd name="connsiteY584" fmla="*/ 3483596 h 6858000"/>
                <a:gd name="connsiteX585" fmla="*/ 5635448 w 7350919"/>
                <a:gd name="connsiteY585" fmla="*/ 3513600 h 6858000"/>
                <a:gd name="connsiteX586" fmla="*/ 5497002 w 7350919"/>
                <a:gd name="connsiteY586" fmla="*/ 3539746 h 6858000"/>
                <a:gd name="connsiteX587" fmla="*/ 5273689 w 7350919"/>
                <a:gd name="connsiteY587" fmla="*/ 3835497 h 6858000"/>
                <a:gd name="connsiteX588" fmla="*/ 5254401 w 7350919"/>
                <a:gd name="connsiteY588" fmla="*/ 4434286 h 6858000"/>
                <a:gd name="connsiteX589" fmla="*/ 5299835 w 7350919"/>
                <a:gd name="connsiteY589" fmla="*/ 4541442 h 6858000"/>
                <a:gd name="connsiteX590" fmla="*/ 5283976 w 7350919"/>
                <a:gd name="connsiteY590" fmla="*/ 4552158 h 6858000"/>
                <a:gd name="connsiteX591" fmla="*/ 5273260 w 7350919"/>
                <a:gd name="connsiteY591" fmla="*/ 4642598 h 6858000"/>
                <a:gd name="connsiteX592" fmla="*/ 5257401 w 7350919"/>
                <a:gd name="connsiteY592" fmla="*/ 4655885 h 6858000"/>
                <a:gd name="connsiteX593" fmla="*/ 5252257 w 7350919"/>
                <a:gd name="connsiteY593" fmla="*/ 5045076 h 6858000"/>
                <a:gd name="connsiteX594" fmla="*/ 5268117 w 7350919"/>
                <a:gd name="connsiteY594" fmla="*/ 5063508 h 6858000"/>
                <a:gd name="connsiteX595" fmla="*/ 5668024 w 7350919"/>
                <a:gd name="connsiteY595" fmla="*/ 5273962 h 6858000"/>
                <a:gd name="connsiteX596" fmla="*/ 5824472 w 7350919"/>
                <a:gd name="connsiteY596" fmla="*/ 5047649 h 6858000"/>
                <a:gd name="connsiteX597" fmla="*/ 5840760 w 7350919"/>
                <a:gd name="connsiteY597" fmla="*/ 3760487 h 6858000"/>
                <a:gd name="connsiteX598" fmla="*/ 5803469 w 7350919"/>
                <a:gd name="connsiteY598" fmla="*/ 3584751 h 6858000"/>
                <a:gd name="connsiteX599" fmla="*/ 5784610 w 7350919"/>
                <a:gd name="connsiteY599" fmla="*/ 3585608 h 6858000"/>
                <a:gd name="connsiteX600" fmla="*/ 5760607 w 7350919"/>
                <a:gd name="connsiteY600" fmla="*/ 3656760 h 6858000"/>
                <a:gd name="connsiteX601" fmla="*/ 5734032 w 7350919"/>
                <a:gd name="connsiteY601" fmla="*/ 3656760 h 6858000"/>
                <a:gd name="connsiteX602" fmla="*/ 5715601 w 7350919"/>
                <a:gd name="connsiteY602" fmla="*/ 3510599 h 6858000"/>
                <a:gd name="connsiteX603" fmla="*/ 5635448 w 7350919"/>
                <a:gd name="connsiteY603" fmla="*/ 3513600 h 6858000"/>
                <a:gd name="connsiteX604" fmla="*/ 5294691 w 7350919"/>
                <a:gd name="connsiteY604" fmla="*/ 3585180 h 6858000"/>
                <a:gd name="connsiteX605" fmla="*/ 5281404 w 7350919"/>
                <a:gd name="connsiteY605" fmla="*/ 3715910 h 6858000"/>
                <a:gd name="connsiteX606" fmla="*/ 5294691 w 7350919"/>
                <a:gd name="connsiteY606" fmla="*/ 3724054 h 6858000"/>
                <a:gd name="connsiteX607" fmla="*/ 5427994 w 7350919"/>
                <a:gd name="connsiteY607" fmla="*/ 3553890 h 6858000"/>
                <a:gd name="connsiteX608" fmla="*/ 5294691 w 7350919"/>
                <a:gd name="connsiteY608" fmla="*/ 3585180 h 6858000"/>
                <a:gd name="connsiteX609" fmla="*/ 4876353 w 7350919"/>
                <a:gd name="connsiteY609" fmla="*/ 3598467 h 6858000"/>
                <a:gd name="connsiteX610" fmla="*/ 4950934 w 7350919"/>
                <a:gd name="connsiteY610" fmla="*/ 3722340 h 6858000"/>
                <a:gd name="connsiteX611" fmla="*/ 4945362 w 7350919"/>
                <a:gd name="connsiteY611" fmla="*/ 3609183 h 6858000"/>
                <a:gd name="connsiteX612" fmla="*/ 4876353 w 7350919"/>
                <a:gd name="connsiteY612" fmla="*/ 3598467 h 6858000"/>
                <a:gd name="connsiteX613" fmla="*/ 4961221 w 7350919"/>
                <a:gd name="connsiteY613" fmla="*/ 3608754 h 6858000"/>
                <a:gd name="connsiteX614" fmla="*/ 4983081 w 7350919"/>
                <a:gd name="connsiteY614" fmla="*/ 3754915 h 6858000"/>
                <a:gd name="connsiteX615" fmla="*/ 5030659 w 7350919"/>
                <a:gd name="connsiteY615" fmla="*/ 3854785 h 6858000"/>
                <a:gd name="connsiteX616" fmla="*/ 5037516 w 7350919"/>
                <a:gd name="connsiteY616" fmla="*/ 3758773 h 6858000"/>
                <a:gd name="connsiteX617" fmla="*/ 5038373 w 7350919"/>
                <a:gd name="connsiteY617" fmla="*/ 3628471 h 6858000"/>
                <a:gd name="connsiteX618" fmla="*/ 5005370 w 7350919"/>
                <a:gd name="connsiteY618" fmla="*/ 3620756 h 6858000"/>
                <a:gd name="connsiteX619" fmla="*/ 4961221 w 7350919"/>
                <a:gd name="connsiteY619" fmla="*/ 3608754 h 6858000"/>
                <a:gd name="connsiteX620" fmla="*/ 5166532 w 7350919"/>
                <a:gd name="connsiteY620" fmla="*/ 3736913 h 6858000"/>
                <a:gd name="connsiteX621" fmla="*/ 5142530 w 7350919"/>
                <a:gd name="connsiteY621" fmla="*/ 3774203 h 6858000"/>
                <a:gd name="connsiteX622" fmla="*/ 5132242 w 7350919"/>
                <a:gd name="connsiteY622" fmla="*/ 3739485 h 6858000"/>
                <a:gd name="connsiteX623" fmla="*/ 5116384 w 7350919"/>
                <a:gd name="connsiteY623" fmla="*/ 3739485 h 6858000"/>
                <a:gd name="connsiteX624" fmla="*/ 5100096 w 7350919"/>
                <a:gd name="connsiteY624" fmla="*/ 3901934 h 6858000"/>
                <a:gd name="connsiteX625" fmla="*/ 5153245 w 7350919"/>
                <a:gd name="connsiteY625" fmla="*/ 3904934 h 6858000"/>
                <a:gd name="connsiteX626" fmla="*/ 5187964 w 7350919"/>
                <a:gd name="connsiteY626" fmla="*/ 3862500 h 6858000"/>
                <a:gd name="connsiteX627" fmla="*/ 5190535 w 7350919"/>
                <a:gd name="connsiteY627" fmla="*/ 3745057 h 6858000"/>
                <a:gd name="connsiteX628" fmla="*/ 5166532 w 7350919"/>
                <a:gd name="connsiteY628" fmla="*/ 3736913 h 6858000"/>
                <a:gd name="connsiteX629" fmla="*/ 1351341 w 7350919"/>
                <a:gd name="connsiteY629" fmla="*/ 4298840 h 6858000"/>
                <a:gd name="connsiteX630" fmla="*/ 1353913 w 7350919"/>
                <a:gd name="connsiteY630" fmla="*/ 5026217 h 6858000"/>
                <a:gd name="connsiteX631" fmla="*/ 1536078 w 7350919"/>
                <a:gd name="connsiteY631" fmla="*/ 5068651 h 6858000"/>
                <a:gd name="connsiteX632" fmla="*/ 1486786 w 7350919"/>
                <a:gd name="connsiteY632" fmla="*/ 5079796 h 6858000"/>
                <a:gd name="connsiteX633" fmla="*/ 1574655 w 7350919"/>
                <a:gd name="connsiteY633" fmla="*/ 5106370 h 6858000"/>
                <a:gd name="connsiteX634" fmla="*/ 1638520 w 7350919"/>
                <a:gd name="connsiteY634" fmla="*/ 4325844 h 6858000"/>
                <a:gd name="connsiteX635" fmla="*/ 1566939 w 7350919"/>
                <a:gd name="connsiteY635" fmla="*/ 4322415 h 6858000"/>
                <a:gd name="connsiteX636" fmla="*/ 1351341 w 7350919"/>
                <a:gd name="connsiteY636" fmla="*/ 4298840 h 6858000"/>
                <a:gd name="connsiteX637" fmla="*/ 1756392 w 7350919"/>
                <a:gd name="connsiteY637" fmla="*/ 4333988 h 6858000"/>
                <a:gd name="connsiteX638" fmla="*/ 1678810 w 7350919"/>
                <a:gd name="connsiteY638" fmla="*/ 4328416 h 6858000"/>
                <a:gd name="connsiteX639" fmla="*/ 1601658 w 7350919"/>
                <a:gd name="connsiteY639" fmla="*/ 5114514 h 6858000"/>
                <a:gd name="connsiteX640" fmla="*/ 1713529 w 7350919"/>
                <a:gd name="connsiteY640" fmla="*/ 5164234 h 6858000"/>
                <a:gd name="connsiteX641" fmla="*/ 1692527 w 7350919"/>
                <a:gd name="connsiteY641" fmla="*/ 5103798 h 6858000"/>
                <a:gd name="connsiteX642" fmla="*/ 1719101 w 7350919"/>
                <a:gd name="connsiteY642" fmla="*/ 5031789 h 6858000"/>
                <a:gd name="connsiteX643" fmla="*/ 1740532 w 7350919"/>
                <a:gd name="connsiteY643" fmla="*/ 5031789 h 6858000"/>
                <a:gd name="connsiteX644" fmla="*/ 1811684 w 7350919"/>
                <a:gd name="connsiteY644" fmla="*/ 4672173 h 6858000"/>
                <a:gd name="connsiteX645" fmla="*/ 1950987 w 7350919"/>
                <a:gd name="connsiteY645" fmla="*/ 4373850 h 6858000"/>
                <a:gd name="connsiteX646" fmla="*/ 1932128 w 7350919"/>
                <a:gd name="connsiteY646" fmla="*/ 4355419 h 6858000"/>
                <a:gd name="connsiteX647" fmla="*/ 1934700 w 7350919"/>
                <a:gd name="connsiteY647" fmla="*/ 4326273 h 6858000"/>
                <a:gd name="connsiteX648" fmla="*/ 1756392 w 7350919"/>
                <a:gd name="connsiteY648" fmla="*/ 4333988 h 6858000"/>
                <a:gd name="connsiteX649" fmla="*/ 6331107 w 7350919"/>
                <a:gd name="connsiteY649" fmla="*/ 4482721 h 6858000"/>
                <a:gd name="connsiteX650" fmla="*/ 6331107 w 7350919"/>
                <a:gd name="connsiteY650" fmla="*/ 4525583 h 6858000"/>
                <a:gd name="connsiteX651" fmla="*/ 6309676 w 7350919"/>
                <a:gd name="connsiteY651" fmla="*/ 4533727 h 6858000"/>
                <a:gd name="connsiteX652" fmla="*/ 6296388 w 7350919"/>
                <a:gd name="connsiteY652" fmla="*/ 4517868 h 6858000"/>
                <a:gd name="connsiteX653" fmla="*/ 5965918 w 7350919"/>
                <a:gd name="connsiteY653" fmla="*/ 4976068 h 6858000"/>
                <a:gd name="connsiteX654" fmla="*/ 6397544 w 7350919"/>
                <a:gd name="connsiteY654" fmla="*/ 4987212 h 6858000"/>
                <a:gd name="connsiteX655" fmla="*/ 6418975 w 7350919"/>
                <a:gd name="connsiteY655" fmla="*/ 4483149 h 6858000"/>
                <a:gd name="connsiteX656" fmla="*/ 6343966 w 7350919"/>
                <a:gd name="connsiteY656" fmla="*/ 4467290 h 6858000"/>
                <a:gd name="connsiteX657" fmla="*/ 6331107 w 7350919"/>
                <a:gd name="connsiteY657" fmla="*/ 4482721 h 6858000"/>
                <a:gd name="connsiteX658" fmla="*/ 6504271 w 7350919"/>
                <a:gd name="connsiteY658" fmla="*/ 4549586 h 6858000"/>
                <a:gd name="connsiteX659" fmla="*/ 6493555 w 7350919"/>
                <a:gd name="connsiteY659" fmla="*/ 4985927 h 6858000"/>
                <a:gd name="connsiteX660" fmla="*/ 6640145 w 7350919"/>
                <a:gd name="connsiteY660" fmla="*/ 4943493 h 6858000"/>
                <a:gd name="connsiteX661" fmla="*/ 6504271 w 7350919"/>
                <a:gd name="connsiteY661" fmla="*/ 4549586 h 6858000"/>
                <a:gd name="connsiteX662" fmla="*/ 6650004 w 7350919"/>
                <a:gd name="connsiteY662" fmla="*/ 4794760 h 6858000"/>
                <a:gd name="connsiteX663" fmla="*/ 6681722 w 7350919"/>
                <a:gd name="connsiteY663" fmla="*/ 4933205 h 6858000"/>
                <a:gd name="connsiteX664" fmla="*/ 6698867 w 7350919"/>
                <a:gd name="connsiteY664" fmla="*/ 4895487 h 6858000"/>
                <a:gd name="connsiteX665" fmla="*/ 6643574 w 7350919"/>
                <a:gd name="connsiteY665" fmla="*/ 4759184 h 6858000"/>
                <a:gd name="connsiteX666" fmla="*/ 6650004 w 7350919"/>
                <a:gd name="connsiteY666" fmla="*/ 4794760 h 6858000"/>
                <a:gd name="connsiteX667" fmla="*/ 6618714 w 7350919"/>
                <a:gd name="connsiteY667" fmla="*/ 5015502 h 6858000"/>
                <a:gd name="connsiteX668" fmla="*/ 6621286 w 7350919"/>
                <a:gd name="connsiteY668" fmla="*/ 5114086 h 6858000"/>
                <a:gd name="connsiteX669" fmla="*/ 6682579 w 7350919"/>
                <a:gd name="connsiteY669" fmla="*/ 5138088 h 6858000"/>
                <a:gd name="connsiteX670" fmla="*/ 6650433 w 7350919"/>
                <a:gd name="connsiteY670" fmla="*/ 5000071 h 6858000"/>
                <a:gd name="connsiteX671" fmla="*/ 6618714 w 7350919"/>
                <a:gd name="connsiteY671" fmla="*/ 5015502 h 6858000"/>
                <a:gd name="connsiteX672" fmla="*/ 6051215 w 7350919"/>
                <a:gd name="connsiteY672" fmla="*/ 5042076 h 6858000"/>
                <a:gd name="connsiteX673" fmla="*/ 5950059 w 7350919"/>
                <a:gd name="connsiteY673" fmla="*/ 5036933 h 6858000"/>
                <a:gd name="connsiteX674" fmla="*/ 5947488 w 7350919"/>
                <a:gd name="connsiteY674" fmla="*/ 5252103 h 6858000"/>
                <a:gd name="connsiteX675" fmla="*/ 5971919 w 7350919"/>
                <a:gd name="connsiteY675" fmla="*/ 5276534 h 6858000"/>
                <a:gd name="connsiteX676" fmla="*/ 6243239 w 7350919"/>
                <a:gd name="connsiteY676" fmla="*/ 5359259 h 6858000"/>
                <a:gd name="connsiteX677" fmla="*/ 6267242 w 7350919"/>
                <a:gd name="connsiteY677" fmla="*/ 5058364 h 6858000"/>
                <a:gd name="connsiteX678" fmla="*/ 6051215 w 7350919"/>
                <a:gd name="connsiteY678" fmla="*/ 5042076 h 6858000"/>
                <a:gd name="connsiteX679" fmla="*/ 1121598 w 7350919"/>
                <a:gd name="connsiteY679" fmla="*/ 5148376 h 6858000"/>
                <a:gd name="connsiteX680" fmla="*/ 964721 w 7350919"/>
                <a:gd name="connsiteY680" fmla="*/ 5265818 h 6858000"/>
                <a:gd name="connsiteX681" fmla="*/ 987867 w 7350919"/>
                <a:gd name="connsiteY681" fmla="*/ 5298394 h 6858000"/>
                <a:gd name="connsiteX682" fmla="*/ 1074878 w 7350919"/>
                <a:gd name="connsiteY682" fmla="*/ 5384548 h 6858000"/>
                <a:gd name="connsiteX683" fmla="*/ 1172604 w 7350919"/>
                <a:gd name="connsiteY683" fmla="*/ 5223385 h 6858000"/>
                <a:gd name="connsiteX684" fmla="*/ 1191464 w 7350919"/>
                <a:gd name="connsiteY684" fmla="*/ 5137660 h 6858000"/>
                <a:gd name="connsiteX685" fmla="*/ 1188892 w 7350919"/>
                <a:gd name="connsiteY685" fmla="*/ 5124372 h 6858000"/>
                <a:gd name="connsiteX686" fmla="*/ 1121598 w 7350919"/>
                <a:gd name="connsiteY686" fmla="*/ 5148376 h 6858000"/>
                <a:gd name="connsiteX687" fmla="*/ 6491841 w 7350919"/>
                <a:gd name="connsiteY687" fmla="*/ 5134231 h 6858000"/>
                <a:gd name="connsiteX688" fmla="*/ 6475125 w 7350919"/>
                <a:gd name="connsiteY688" fmla="*/ 5163806 h 6858000"/>
                <a:gd name="connsiteX689" fmla="*/ 6472553 w 7350919"/>
                <a:gd name="connsiteY689" fmla="*/ 5244387 h 6858000"/>
                <a:gd name="connsiteX690" fmla="*/ 6462266 w 7350919"/>
                <a:gd name="connsiteY690" fmla="*/ 5300537 h 6858000"/>
                <a:gd name="connsiteX691" fmla="*/ 6462266 w 7350919"/>
                <a:gd name="connsiteY691" fmla="*/ 5361830 h 6858000"/>
                <a:gd name="connsiteX692" fmla="*/ 6459265 w 7350919"/>
                <a:gd name="connsiteY692" fmla="*/ 5402121 h 6858000"/>
                <a:gd name="connsiteX693" fmla="*/ 6512844 w 7350919"/>
                <a:gd name="connsiteY693" fmla="*/ 5441984 h 6858000"/>
                <a:gd name="connsiteX694" fmla="*/ 6406116 w 7350919"/>
                <a:gd name="connsiteY694" fmla="*/ 5455271 h 6858000"/>
                <a:gd name="connsiteX695" fmla="*/ 6576280 w 7350919"/>
                <a:gd name="connsiteY695" fmla="*/ 5561570 h 6858000"/>
                <a:gd name="connsiteX696" fmla="*/ 6576280 w 7350919"/>
                <a:gd name="connsiteY696" fmla="*/ 5175379 h 6858000"/>
                <a:gd name="connsiteX697" fmla="*/ 6506843 w 7350919"/>
                <a:gd name="connsiteY697" fmla="*/ 5124801 h 6858000"/>
                <a:gd name="connsiteX698" fmla="*/ 6491841 w 7350919"/>
                <a:gd name="connsiteY698" fmla="*/ 5134231 h 6858000"/>
                <a:gd name="connsiteX699" fmla="*/ 6315248 w 7350919"/>
                <a:gd name="connsiteY699" fmla="*/ 5141089 h 6858000"/>
                <a:gd name="connsiteX700" fmla="*/ 6299389 w 7350919"/>
                <a:gd name="connsiteY700" fmla="*/ 5357116 h 6858000"/>
                <a:gd name="connsiteX701" fmla="*/ 6384256 w 7350919"/>
                <a:gd name="connsiteY701" fmla="*/ 5351543 h 6858000"/>
                <a:gd name="connsiteX702" fmla="*/ 6397544 w 7350919"/>
                <a:gd name="connsiteY702" fmla="*/ 5282535 h 6858000"/>
                <a:gd name="connsiteX703" fmla="*/ 6400115 w 7350919"/>
                <a:gd name="connsiteY703" fmla="*/ 5216098 h 6858000"/>
                <a:gd name="connsiteX704" fmla="*/ 6400115 w 7350919"/>
                <a:gd name="connsiteY704" fmla="*/ 5174093 h 6858000"/>
                <a:gd name="connsiteX705" fmla="*/ 6394972 w 7350919"/>
                <a:gd name="connsiteY705" fmla="*/ 5134231 h 6858000"/>
                <a:gd name="connsiteX706" fmla="*/ 6315248 w 7350919"/>
                <a:gd name="connsiteY706" fmla="*/ 5141089 h 6858000"/>
                <a:gd name="connsiteX707" fmla="*/ 5274546 w 7350919"/>
                <a:gd name="connsiteY707" fmla="*/ 5158234 h 6858000"/>
                <a:gd name="connsiteX708" fmla="*/ 5244113 w 7350919"/>
                <a:gd name="connsiteY708" fmla="*/ 5207097 h 6858000"/>
                <a:gd name="connsiteX709" fmla="*/ 5297263 w 7350919"/>
                <a:gd name="connsiteY709" fmla="*/ 5393549 h 6858000"/>
                <a:gd name="connsiteX710" fmla="*/ 5467428 w 7350919"/>
                <a:gd name="connsiteY710" fmla="*/ 5228100 h 6858000"/>
                <a:gd name="connsiteX711" fmla="*/ 5274546 w 7350919"/>
                <a:gd name="connsiteY711" fmla="*/ 5158234 h 6858000"/>
                <a:gd name="connsiteX712" fmla="*/ 1383916 w 7350919"/>
                <a:gd name="connsiteY712" fmla="*/ 5156948 h 6858000"/>
                <a:gd name="connsiteX713" fmla="*/ 1353913 w 7350919"/>
                <a:gd name="connsiteY713" fmla="*/ 5186094 h 6858000"/>
                <a:gd name="connsiteX714" fmla="*/ 1367200 w 7350919"/>
                <a:gd name="connsiteY714" fmla="*/ 5689729 h 6858000"/>
                <a:gd name="connsiteX715" fmla="*/ 1452496 w 7350919"/>
                <a:gd name="connsiteY715" fmla="*/ 5695301 h 6858000"/>
                <a:gd name="connsiteX716" fmla="*/ 1487215 w 7350919"/>
                <a:gd name="connsiteY716" fmla="*/ 5588573 h 6858000"/>
                <a:gd name="connsiteX717" fmla="*/ 1497502 w 7350919"/>
                <a:gd name="connsiteY717" fmla="*/ 5577858 h 6858000"/>
                <a:gd name="connsiteX718" fmla="*/ 1572083 w 7350919"/>
                <a:gd name="connsiteY718" fmla="*/ 5180951 h 6858000"/>
                <a:gd name="connsiteX719" fmla="*/ 1383916 w 7350919"/>
                <a:gd name="connsiteY719" fmla="*/ 5156948 h 6858000"/>
                <a:gd name="connsiteX720" fmla="*/ 5030659 w 7350919"/>
                <a:gd name="connsiteY720" fmla="*/ 5159520 h 6858000"/>
                <a:gd name="connsiteX721" fmla="*/ 5025515 w 7350919"/>
                <a:gd name="connsiteY721" fmla="*/ 5213098 h 6858000"/>
                <a:gd name="connsiteX722" fmla="*/ 4977080 w 7350919"/>
                <a:gd name="connsiteY722" fmla="*/ 5174093 h 6858000"/>
                <a:gd name="connsiteX723" fmla="*/ 4820204 w 7350919"/>
                <a:gd name="connsiteY723" fmla="*/ 5252960 h 6858000"/>
                <a:gd name="connsiteX724" fmla="*/ 5061519 w 7350919"/>
                <a:gd name="connsiteY724" fmla="*/ 5388406 h 6858000"/>
                <a:gd name="connsiteX725" fmla="*/ 5126671 w 7350919"/>
                <a:gd name="connsiteY725" fmla="*/ 5394406 h 6858000"/>
                <a:gd name="connsiteX726" fmla="*/ 5132242 w 7350919"/>
                <a:gd name="connsiteY726" fmla="*/ 5194667 h 6858000"/>
                <a:gd name="connsiteX727" fmla="*/ 5054661 w 7350919"/>
                <a:gd name="connsiteY727" fmla="*/ 5157377 h 6858000"/>
                <a:gd name="connsiteX728" fmla="*/ 5030659 w 7350919"/>
                <a:gd name="connsiteY728" fmla="*/ 5159520 h 6858000"/>
                <a:gd name="connsiteX729" fmla="*/ 6618714 w 7350919"/>
                <a:gd name="connsiteY729" fmla="*/ 5183523 h 6858000"/>
                <a:gd name="connsiteX730" fmla="*/ 6613142 w 7350919"/>
                <a:gd name="connsiteY730" fmla="*/ 5583430 h 6858000"/>
                <a:gd name="connsiteX731" fmla="*/ 6804738 w 7350919"/>
                <a:gd name="connsiteY731" fmla="*/ 5697873 h 6858000"/>
                <a:gd name="connsiteX732" fmla="*/ 6703582 w 7350919"/>
                <a:gd name="connsiteY732" fmla="*/ 5220813 h 6858000"/>
                <a:gd name="connsiteX733" fmla="*/ 6618714 w 7350919"/>
                <a:gd name="connsiteY733" fmla="*/ 5183523 h 6858000"/>
                <a:gd name="connsiteX734" fmla="*/ 1204323 w 7350919"/>
                <a:gd name="connsiteY734" fmla="*/ 5244816 h 6858000"/>
                <a:gd name="connsiteX735" fmla="*/ 1108739 w 7350919"/>
                <a:gd name="connsiteY735" fmla="*/ 5439411 h 6858000"/>
                <a:gd name="connsiteX736" fmla="*/ 1239041 w 7350919"/>
                <a:gd name="connsiteY736" fmla="*/ 5660153 h 6858000"/>
                <a:gd name="connsiteX737" fmla="*/ 1236470 w 7350919"/>
                <a:gd name="connsiteY737" fmla="*/ 5198953 h 6858000"/>
                <a:gd name="connsiteX738" fmla="*/ 1204323 w 7350919"/>
                <a:gd name="connsiteY738" fmla="*/ 5244816 h 6858000"/>
                <a:gd name="connsiteX739" fmla="*/ 1596515 w 7350919"/>
                <a:gd name="connsiteY739" fmla="*/ 5199381 h 6858000"/>
                <a:gd name="connsiteX740" fmla="*/ 1535221 w 7350919"/>
                <a:gd name="connsiteY740" fmla="*/ 5652438 h 6858000"/>
                <a:gd name="connsiteX741" fmla="*/ 1796254 w 7350919"/>
                <a:gd name="connsiteY741" fmla="*/ 5508421 h 6858000"/>
                <a:gd name="connsiteX742" fmla="*/ 1758963 w 7350919"/>
                <a:gd name="connsiteY742" fmla="*/ 5279106 h 6858000"/>
                <a:gd name="connsiteX743" fmla="*/ 1596515 w 7350919"/>
                <a:gd name="connsiteY743" fmla="*/ 5199381 h 6858000"/>
                <a:gd name="connsiteX744" fmla="*/ 5493574 w 7350919"/>
                <a:gd name="connsiteY744" fmla="*/ 5287250 h 6858000"/>
                <a:gd name="connsiteX745" fmla="*/ 5326410 w 7350919"/>
                <a:gd name="connsiteY745" fmla="*/ 5450556 h 6858000"/>
                <a:gd name="connsiteX746" fmla="*/ 5590443 w 7350919"/>
                <a:gd name="connsiteY746" fmla="*/ 5303538 h 6858000"/>
                <a:gd name="connsiteX747" fmla="*/ 5526577 w 7350919"/>
                <a:gd name="connsiteY747" fmla="*/ 5261104 h 6858000"/>
                <a:gd name="connsiteX748" fmla="*/ 5493574 w 7350919"/>
                <a:gd name="connsiteY748" fmla="*/ 5287250 h 6858000"/>
                <a:gd name="connsiteX749" fmla="*/ 4636323 w 7350919"/>
                <a:gd name="connsiteY749" fmla="*/ 5359687 h 6858000"/>
                <a:gd name="connsiteX750" fmla="*/ 4644038 w 7350919"/>
                <a:gd name="connsiteY750" fmla="*/ 5369974 h 6858000"/>
                <a:gd name="connsiteX751" fmla="*/ 4641895 w 7350919"/>
                <a:gd name="connsiteY751" fmla="*/ 5471558 h 6858000"/>
                <a:gd name="connsiteX752" fmla="*/ 4634180 w 7350919"/>
                <a:gd name="connsiteY752" fmla="*/ 5560284 h 6858000"/>
                <a:gd name="connsiteX753" fmla="*/ 4657755 w 7350919"/>
                <a:gd name="connsiteY753" fmla="*/ 5679441 h 6858000"/>
                <a:gd name="connsiteX754" fmla="*/ 4644467 w 7350919"/>
                <a:gd name="connsiteY754" fmla="*/ 5697873 h 6858000"/>
                <a:gd name="connsiteX755" fmla="*/ 4657755 w 7350919"/>
                <a:gd name="connsiteY755" fmla="*/ 5823031 h 6858000"/>
                <a:gd name="connsiteX756" fmla="*/ 4712190 w 7350919"/>
                <a:gd name="connsiteY756" fmla="*/ 5805886 h 6858000"/>
                <a:gd name="connsiteX757" fmla="*/ 5163961 w 7350919"/>
                <a:gd name="connsiteY757" fmla="*/ 5535424 h 6858000"/>
                <a:gd name="connsiteX758" fmla="*/ 5163961 w 7350919"/>
                <a:gd name="connsiteY758" fmla="*/ 5513992 h 6858000"/>
                <a:gd name="connsiteX759" fmla="*/ 5036659 w 7350919"/>
                <a:gd name="connsiteY759" fmla="*/ 5472844 h 6858000"/>
                <a:gd name="connsiteX760" fmla="*/ 5030230 w 7350919"/>
                <a:gd name="connsiteY760" fmla="*/ 5441984 h 6858000"/>
                <a:gd name="connsiteX761" fmla="*/ 4769197 w 7350919"/>
                <a:gd name="connsiteY761" fmla="*/ 5282535 h 6858000"/>
                <a:gd name="connsiteX762" fmla="*/ 4636323 w 7350919"/>
                <a:gd name="connsiteY762" fmla="*/ 5359687 h 6858000"/>
                <a:gd name="connsiteX763" fmla="*/ 6013924 w 7350919"/>
                <a:gd name="connsiteY763" fmla="*/ 5368260 h 6858000"/>
                <a:gd name="connsiteX764" fmla="*/ 5968490 w 7350919"/>
                <a:gd name="connsiteY764" fmla="*/ 5372975 h 6858000"/>
                <a:gd name="connsiteX765" fmla="*/ 5965918 w 7350919"/>
                <a:gd name="connsiteY765" fmla="*/ 5396978 h 6858000"/>
                <a:gd name="connsiteX766" fmla="*/ 6115937 w 7350919"/>
                <a:gd name="connsiteY766" fmla="*/ 5397407 h 6858000"/>
                <a:gd name="connsiteX767" fmla="*/ 6013924 w 7350919"/>
                <a:gd name="connsiteY767" fmla="*/ 5368260 h 6858000"/>
                <a:gd name="connsiteX768" fmla="*/ 5381703 w 7350919"/>
                <a:gd name="connsiteY768" fmla="*/ 5505420 h 6858000"/>
                <a:gd name="connsiteX769" fmla="*/ 5334125 w 7350919"/>
                <a:gd name="connsiteY769" fmla="*/ 5537567 h 6858000"/>
                <a:gd name="connsiteX770" fmla="*/ 5446425 w 7350919"/>
                <a:gd name="connsiteY770" fmla="*/ 5617291 h 6858000"/>
                <a:gd name="connsiteX771" fmla="*/ 5478572 w 7350919"/>
                <a:gd name="connsiteY771" fmla="*/ 5595003 h 6858000"/>
                <a:gd name="connsiteX772" fmla="*/ 5587443 w 7350919"/>
                <a:gd name="connsiteY772" fmla="*/ 5390977 h 6858000"/>
                <a:gd name="connsiteX773" fmla="*/ 5381703 w 7350919"/>
                <a:gd name="connsiteY773" fmla="*/ 5505420 h 6858000"/>
                <a:gd name="connsiteX774" fmla="*/ 5658166 w 7350919"/>
                <a:gd name="connsiteY774" fmla="*/ 5429982 h 6858000"/>
                <a:gd name="connsiteX775" fmla="*/ 5553153 w 7350919"/>
                <a:gd name="connsiteY775" fmla="*/ 5627578 h 6858000"/>
                <a:gd name="connsiteX776" fmla="*/ 5555296 w 7350919"/>
                <a:gd name="connsiteY776" fmla="*/ 5732591 h 6858000"/>
                <a:gd name="connsiteX777" fmla="*/ 5730174 w 7350919"/>
                <a:gd name="connsiteY777" fmla="*/ 5913471 h 6858000"/>
                <a:gd name="connsiteX778" fmla="*/ 5752034 w 7350919"/>
                <a:gd name="connsiteY778" fmla="*/ 5871037 h 6858000"/>
                <a:gd name="connsiteX779" fmla="*/ 5770894 w 7350919"/>
                <a:gd name="connsiteY779" fmla="*/ 5876609 h 6858000"/>
                <a:gd name="connsiteX780" fmla="*/ 5818900 w 7350919"/>
                <a:gd name="connsiteY780" fmla="*/ 5434268 h 6858000"/>
                <a:gd name="connsiteX781" fmla="*/ 5808184 w 7350919"/>
                <a:gd name="connsiteY781" fmla="*/ 5429125 h 6858000"/>
                <a:gd name="connsiteX782" fmla="*/ 5682597 w 7350919"/>
                <a:gd name="connsiteY782" fmla="*/ 5397407 h 6858000"/>
                <a:gd name="connsiteX783" fmla="*/ 5658166 w 7350919"/>
                <a:gd name="connsiteY783" fmla="*/ 5429982 h 6858000"/>
                <a:gd name="connsiteX784" fmla="*/ 4463587 w 7350919"/>
                <a:gd name="connsiteY784" fmla="*/ 5471130 h 6858000"/>
                <a:gd name="connsiteX785" fmla="*/ 4442585 w 7350919"/>
                <a:gd name="connsiteY785" fmla="*/ 5561999 h 6858000"/>
                <a:gd name="connsiteX786" fmla="*/ 4540740 w 7350919"/>
                <a:gd name="connsiteY786" fmla="*/ 5545711 h 6858000"/>
                <a:gd name="connsiteX787" fmla="*/ 4540740 w 7350919"/>
                <a:gd name="connsiteY787" fmla="*/ 5503705 h 6858000"/>
                <a:gd name="connsiteX788" fmla="*/ 4516308 w 7350919"/>
                <a:gd name="connsiteY788" fmla="*/ 5486989 h 6858000"/>
                <a:gd name="connsiteX789" fmla="*/ 4485019 w 7350919"/>
                <a:gd name="connsiteY789" fmla="*/ 5489561 h 6858000"/>
                <a:gd name="connsiteX790" fmla="*/ 4482447 w 7350919"/>
                <a:gd name="connsiteY790" fmla="*/ 5434697 h 6858000"/>
                <a:gd name="connsiteX791" fmla="*/ 4463587 w 7350919"/>
                <a:gd name="connsiteY791" fmla="*/ 5471130 h 6858000"/>
                <a:gd name="connsiteX792" fmla="*/ 6142940 w 7350919"/>
                <a:gd name="connsiteY792" fmla="*/ 5474559 h 6858000"/>
                <a:gd name="connsiteX793" fmla="*/ 6235095 w 7350919"/>
                <a:gd name="connsiteY793" fmla="*/ 5524708 h 6858000"/>
                <a:gd name="connsiteX794" fmla="*/ 6240238 w 7350919"/>
                <a:gd name="connsiteY794" fmla="*/ 5460843 h 6858000"/>
                <a:gd name="connsiteX795" fmla="*/ 6142940 w 7350919"/>
                <a:gd name="connsiteY795" fmla="*/ 5474559 h 6858000"/>
                <a:gd name="connsiteX796" fmla="*/ 5941915 w 7350919"/>
                <a:gd name="connsiteY796" fmla="*/ 5476702 h 6858000"/>
                <a:gd name="connsiteX797" fmla="*/ 5941915 w 7350919"/>
                <a:gd name="connsiteY797" fmla="*/ 5492561 h 6858000"/>
                <a:gd name="connsiteX798" fmla="*/ 6221808 w 7350919"/>
                <a:gd name="connsiteY798" fmla="*/ 5694872 h 6858000"/>
                <a:gd name="connsiteX799" fmla="*/ 6235095 w 7350919"/>
                <a:gd name="connsiteY799" fmla="*/ 5548282 h 6858000"/>
                <a:gd name="connsiteX800" fmla="*/ 6115080 w 7350919"/>
                <a:gd name="connsiteY800" fmla="*/ 5474131 h 6858000"/>
                <a:gd name="connsiteX801" fmla="*/ 5941915 w 7350919"/>
                <a:gd name="connsiteY801" fmla="*/ 5476702 h 6858000"/>
                <a:gd name="connsiteX802" fmla="*/ 6288244 w 7350919"/>
                <a:gd name="connsiteY802" fmla="*/ 5484846 h 6858000"/>
                <a:gd name="connsiteX803" fmla="*/ 6282672 w 7350919"/>
                <a:gd name="connsiteY803" fmla="*/ 5548711 h 6858000"/>
                <a:gd name="connsiteX804" fmla="*/ 6447693 w 7350919"/>
                <a:gd name="connsiteY804" fmla="*/ 5642151 h 6858000"/>
                <a:gd name="connsiteX805" fmla="*/ 6493127 w 7350919"/>
                <a:gd name="connsiteY805" fmla="*/ 5610004 h 6858000"/>
                <a:gd name="connsiteX806" fmla="*/ 6288244 w 7350919"/>
                <a:gd name="connsiteY806" fmla="*/ 5484846 h 6858000"/>
                <a:gd name="connsiteX807" fmla="*/ 1002012 w 7350919"/>
                <a:gd name="connsiteY807" fmla="*/ 5625863 h 6858000"/>
                <a:gd name="connsiteX808" fmla="*/ 1007155 w 7350919"/>
                <a:gd name="connsiteY808" fmla="*/ 5641723 h 6858000"/>
                <a:gd name="connsiteX809" fmla="*/ 1201751 w 7350919"/>
                <a:gd name="connsiteY809" fmla="*/ 5724447 h 6858000"/>
                <a:gd name="connsiteX810" fmla="*/ 1081736 w 7350919"/>
                <a:gd name="connsiteY810" fmla="*/ 5487418 h 6858000"/>
                <a:gd name="connsiteX811" fmla="*/ 1002012 w 7350919"/>
                <a:gd name="connsiteY811" fmla="*/ 5625863 h 6858000"/>
                <a:gd name="connsiteX812" fmla="*/ 5938915 w 7350919"/>
                <a:gd name="connsiteY812" fmla="*/ 5508849 h 6858000"/>
                <a:gd name="connsiteX813" fmla="*/ 5925199 w 7350919"/>
                <a:gd name="connsiteY813" fmla="*/ 5949047 h 6858000"/>
                <a:gd name="connsiteX814" fmla="*/ 6253097 w 7350919"/>
                <a:gd name="connsiteY814" fmla="*/ 5793885 h 6858000"/>
                <a:gd name="connsiteX815" fmla="*/ 6202090 w 7350919"/>
                <a:gd name="connsiteY815" fmla="*/ 5708588 h 6858000"/>
                <a:gd name="connsiteX816" fmla="*/ 5938915 w 7350919"/>
                <a:gd name="connsiteY816" fmla="*/ 5508849 h 6858000"/>
                <a:gd name="connsiteX817" fmla="*/ 6282672 w 7350919"/>
                <a:gd name="connsiteY817" fmla="*/ 5572714 h 6858000"/>
                <a:gd name="connsiteX818" fmla="*/ 6271956 w 7350919"/>
                <a:gd name="connsiteY818" fmla="*/ 5721875 h 6858000"/>
                <a:gd name="connsiteX819" fmla="*/ 6351681 w 7350919"/>
                <a:gd name="connsiteY819" fmla="*/ 5721447 h 6858000"/>
                <a:gd name="connsiteX820" fmla="*/ 6434405 w 7350919"/>
                <a:gd name="connsiteY820" fmla="*/ 5655439 h 6858000"/>
                <a:gd name="connsiteX821" fmla="*/ 6282672 w 7350919"/>
                <a:gd name="connsiteY821" fmla="*/ 5572714 h 6858000"/>
                <a:gd name="connsiteX822" fmla="*/ 4416867 w 7350919"/>
                <a:gd name="connsiteY822" fmla="*/ 5622435 h 6858000"/>
                <a:gd name="connsiteX823" fmla="*/ 4238559 w 7350919"/>
                <a:gd name="connsiteY823" fmla="*/ 5930616 h 6858000"/>
                <a:gd name="connsiteX824" fmla="*/ 4455015 w 7350919"/>
                <a:gd name="connsiteY824" fmla="*/ 5623292 h 6858000"/>
                <a:gd name="connsiteX825" fmla="*/ 4436584 w 7350919"/>
                <a:gd name="connsiteY825" fmla="*/ 5607433 h 6858000"/>
                <a:gd name="connsiteX826" fmla="*/ 4416867 w 7350919"/>
                <a:gd name="connsiteY826" fmla="*/ 5622435 h 6858000"/>
                <a:gd name="connsiteX827" fmla="*/ 5355556 w 7350919"/>
                <a:gd name="connsiteY827" fmla="*/ 5631007 h 6858000"/>
                <a:gd name="connsiteX828" fmla="*/ 5363700 w 7350919"/>
                <a:gd name="connsiteY828" fmla="*/ 5660153 h 6858000"/>
                <a:gd name="connsiteX829" fmla="*/ 5395418 w 7350919"/>
                <a:gd name="connsiteY829" fmla="*/ 5716304 h 6858000"/>
                <a:gd name="connsiteX830" fmla="*/ 5394561 w 7350919"/>
                <a:gd name="connsiteY830" fmla="*/ 5735592 h 6858000"/>
                <a:gd name="connsiteX831" fmla="*/ 5394990 w 7350919"/>
                <a:gd name="connsiteY831" fmla="*/ 5751451 h 6858000"/>
                <a:gd name="connsiteX832" fmla="*/ 5424994 w 7350919"/>
                <a:gd name="connsiteY832" fmla="*/ 5706445 h 6858000"/>
                <a:gd name="connsiteX833" fmla="*/ 5426279 w 7350919"/>
                <a:gd name="connsiteY833" fmla="*/ 5682014 h 6858000"/>
                <a:gd name="connsiteX834" fmla="*/ 5355556 w 7350919"/>
                <a:gd name="connsiteY834" fmla="*/ 5631007 h 6858000"/>
                <a:gd name="connsiteX835" fmla="*/ 6495699 w 7350919"/>
                <a:gd name="connsiteY835" fmla="*/ 5687157 h 6858000"/>
                <a:gd name="connsiteX836" fmla="*/ 6474696 w 7350919"/>
                <a:gd name="connsiteY836" fmla="*/ 5711160 h 6858000"/>
                <a:gd name="connsiteX837" fmla="*/ 6468695 w 7350919"/>
                <a:gd name="connsiteY837" fmla="*/ 5742878 h 6858000"/>
                <a:gd name="connsiteX838" fmla="*/ 6564708 w 7350919"/>
                <a:gd name="connsiteY838" fmla="*/ 5729591 h 6858000"/>
                <a:gd name="connsiteX839" fmla="*/ 6569851 w 7350919"/>
                <a:gd name="connsiteY839" fmla="*/ 5718875 h 6858000"/>
                <a:gd name="connsiteX840" fmla="*/ 6495699 w 7350919"/>
                <a:gd name="connsiteY840" fmla="*/ 568715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Lst>
              <a:rect l="l" t="t" r="r" b="b"/>
              <a:pathLst>
                <a:path w="7350919" h="6858000">
                  <a:moveTo>
                    <a:pt x="5653879" y="1446"/>
                  </a:moveTo>
                  <a:cubicBezTo>
                    <a:pt x="5655165" y="1446"/>
                    <a:pt x="5703600" y="9161"/>
                    <a:pt x="5704457" y="9590"/>
                  </a:cubicBezTo>
                  <a:cubicBezTo>
                    <a:pt x="5705314" y="18162"/>
                    <a:pt x="5706171" y="27164"/>
                    <a:pt x="5707028" y="35736"/>
                  </a:cubicBezTo>
                  <a:cubicBezTo>
                    <a:pt x="5809898" y="-7126"/>
                    <a:pt x="5810756" y="94458"/>
                    <a:pt x="5813756" y="156180"/>
                  </a:cubicBezTo>
                  <a:cubicBezTo>
                    <a:pt x="7023336" y="95744"/>
                    <a:pt x="6897321" y="334059"/>
                    <a:pt x="6093220" y="466504"/>
                  </a:cubicBezTo>
                  <a:cubicBezTo>
                    <a:pt x="5998494" y="482363"/>
                    <a:pt x="5903339" y="494365"/>
                    <a:pt x="5808184" y="505509"/>
                  </a:cubicBezTo>
                  <a:cubicBezTo>
                    <a:pt x="5815042" y="538513"/>
                    <a:pt x="5835187" y="526512"/>
                    <a:pt x="5840331" y="657242"/>
                  </a:cubicBezTo>
                  <a:cubicBezTo>
                    <a:pt x="5848046" y="652956"/>
                    <a:pt x="5855333" y="646527"/>
                    <a:pt x="5864334" y="646098"/>
                  </a:cubicBezTo>
                  <a:cubicBezTo>
                    <a:pt x="5873335" y="652099"/>
                    <a:pt x="5872049" y="656385"/>
                    <a:pt x="5833044" y="758826"/>
                  </a:cubicBezTo>
                  <a:cubicBezTo>
                    <a:pt x="5833044" y="797831"/>
                    <a:pt x="5836474" y="836836"/>
                    <a:pt x="5837759" y="875841"/>
                  </a:cubicBezTo>
                  <a:cubicBezTo>
                    <a:pt x="5831330" y="877556"/>
                    <a:pt x="5825329" y="879270"/>
                    <a:pt x="5818900" y="881413"/>
                  </a:cubicBezTo>
                  <a:cubicBezTo>
                    <a:pt x="5829616" y="1187880"/>
                    <a:pt x="5840331" y="1493918"/>
                    <a:pt x="5851047" y="1800385"/>
                  </a:cubicBezTo>
                  <a:cubicBezTo>
                    <a:pt x="5955631" y="1803814"/>
                    <a:pt x="6004923" y="1787098"/>
                    <a:pt x="6005780" y="1869822"/>
                  </a:cubicBezTo>
                  <a:cubicBezTo>
                    <a:pt x="6077361" y="1863822"/>
                    <a:pt x="6149370" y="1862107"/>
                    <a:pt x="6221379" y="1859535"/>
                  </a:cubicBezTo>
                  <a:cubicBezTo>
                    <a:pt x="6304960" y="1856535"/>
                    <a:pt x="6388114" y="1855249"/>
                    <a:pt x="6471696" y="1853535"/>
                  </a:cubicBezTo>
                  <a:cubicBezTo>
                    <a:pt x="6471696" y="1841105"/>
                    <a:pt x="6471696" y="1828674"/>
                    <a:pt x="6471696" y="1816244"/>
                  </a:cubicBezTo>
                  <a:cubicBezTo>
                    <a:pt x="6478554" y="1813673"/>
                    <a:pt x="6485840" y="1811101"/>
                    <a:pt x="6493127" y="1808100"/>
                  </a:cubicBezTo>
                  <a:cubicBezTo>
                    <a:pt x="6493984" y="1800814"/>
                    <a:pt x="6494842" y="1793956"/>
                    <a:pt x="6495699" y="1786669"/>
                  </a:cubicBezTo>
                  <a:cubicBezTo>
                    <a:pt x="6491412" y="1783240"/>
                    <a:pt x="6486698" y="1779383"/>
                    <a:pt x="6482411" y="1775954"/>
                  </a:cubicBezTo>
                  <a:cubicBezTo>
                    <a:pt x="6484983" y="1772525"/>
                    <a:pt x="6487555" y="1768667"/>
                    <a:pt x="6490555" y="1765238"/>
                  </a:cubicBezTo>
                  <a:cubicBezTo>
                    <a:pt x="6487984" y="1760094"/>
                    <a:pt x="6485412" y="1754522"/>
                    <a:pt x="6482411" y="1749379"/>
                  </a:cubicBezTo>
                  <a:cubicBezTo>
                    <a:pt x="6485840" y="1746807"/>
                    <a:pt x="6489269" y="1744235"/>
                    <a:pt x="6492698" y="1741664"/>
                  </a:cubicBezTo>
                  <a:cubicBezTo>
                    <a:pt x="6486269" y="1733948"/>
                    <a:pt x="6482840" y="1724090"/>
                    <a:pt x="6481554" y="1713803"/>
                  </a:cubicBezTo>
                  <a:cubicBezTo>
                    <a:pt x="6468695" y="1714660"/>
                    <a:pt x="6456694" y="1719375"/>
                    <a:pt x="6445550" y="1725376"/>
                  </a:cubicBezTo>
                  <a:cubicBezTo>
                    <a:pt x="6433548" y="1768238"/>
                    <a:pt x="6384685" y="1797814"/>
                    <a:pt x="6394972" y="1725376"/>
                  </a:cubicBezTo>
                  <a:cubicBezTo>
                    <a:pt x="6400544" y="1691943"/>
                    <a:pt x="6422832" y="1632364"/>
                    <a:pt x="6427976" y="1625935"/>
                  </a:cubicBezTo>
                  <a:cubicBezTo>
                    <a:pt x="6433119" y="1621220"/>
                    <a:pt x="6442549" y="1618220"/>
                    <a:pt x="6448121" y="1624220"/>
                  </a:cubicBezTo>
                  <a:cubicBezTo>
                    <a:pt x="6464838" y="1642223"/>
                    <a:pt x="6442549" y="1679084"/>
                    <a:pt x="6485412" y="1673084"/>
                  </a:cubicBezTo>
                  <a:cubicBezTo>
                    <a:pt x="6490127" y="1630221"/>
                    <a:pt x="6482840" y="1628507"/>
                    <a:pt x="6517130" y="1626364"/>
                  </a:cubicBezTo>
                  <a:cubicBezTo>
                    <a:pt x="6539419" y="1023717"/>
                    <a:pt x="6554420" y="1020716"/>
                    <a:pt x="6546277" y="1628935"/>
                  </a:cubicBezTo>
                  <a:cubicBezTo>
                    <a:pt x="6558278" y="1630221"/>
                    <a:pt x="6570279" y="1634079"/>
                    <a:pt x="6580995" y="1640079"/>
                  </a:cubicBezTo>
                  <a:cubicBezTo>
                    <a:pt x="6576709" y="1642651"/>
                    <a:pt x="6571994" y="1645652"/>
                    <a:pt x="6567708" y="1648223"/>
                  </a:cubicBezTo>
                  <a:cubicBezTo>
                    <a:pt x="6586567" y="1677799"/>
                    <a:pt x="6564279" y="1728805"/>
                    <a:pt x="6571994" y="1754951"/>
                  </a:cubicBezTo>
                  <a:cubicBezTo>
                    <a:pt x="6562135" y="1758809"/>
                    <a:pt x="6550991" y="1762238"/>
                    <a:pt x="6547134" y="1772953"/>
                  </a:cubicBezTo>
                  <a:cubicBezTo>
                    <a:pt x="6556135" y="1775954"/>
                    <a:pt x="6565136" y="1778525"/>
                    <a:pt x="6574137" y="1781097"/>
                  </a:cubicBezTo>
                  <a:cubicBezTo>
                    <a:pt x="6570279" y="1783240"/>
                    <a:pt x="6565993" y="1784955"/>
                    <a:pt x="6562135" y="1787098"/>
                  </a:cubicBezTo>
                  <a:cubicBezTo>
                    <a:pt x="6561278" y="1793956"/>
                    <a:pt x="6560421" y="1800814"/>
                    <a:pt x="6559564" y="1808100"/>
                  </a:cubicBezTo>
                  <a:cubicBezTo>
                    <a:pt x="6565565" y="1813673"/>
                    <a:pt x="6571994" y="1818816"/>
                    <a:pt x="6578423" y="1824388"/>
                  </a:cubicBezTo>
                  <a:cubicBezTo>
                    <a:pt x="6577566" y="1835961"/>
                    <a:pt x="6576709" y="1847534"/>
                    <a:pt x="6575852" y="1858678"/>
                  </a:cubicBezTo>
                  <a:cubicBezTo>
                    <a:pt x="7535114" y="1897254"/>
                    <a:pt x="7602837" y="2150143"/>
                    <a:pt x="6637145" y="2135999"/>
                  </a:cubicBezTo>
                  <a:cubicBezTo>
                    <a:pt x="6637145" y="2151858"/>
                    <a:pt x="6637145" y="2168146"/>
                    <a:pt x="6637145" y="2184005"/>
                  </a:cubicBezTo>
                  <a:cubicBezTo>
                    <a:pt x="6610570" y="2213151"/>
                    <a:pt x="6623000" y="2204579"/>
                    <a:pt x="6600712" y="2211008"/>
                  </a:cubicBezTo>
                  <a:cubicBezTo>
                    <a:pt x="6593425" y="2220438"/>
                    <a:pt x="6581853" y="2224724"/>
                    <a:pt x="6570279" y="2226867"/>
                  </a:cubicBezTo>
                  <a:cubicBezTo>
                    <a:pt x="6565565" y="2253871"/>
                    <a:pt x="6565136" y="2281731"/>
                    <a:pt x="6562564" y="2309163"/>
                  </a:cubicBezTo>
                  <a:cubicBezTo>
                    <a:pt x="6556992" y="2310878"/>
                    <a:pt x="6551849" y="2312592"/>
                    <a:pt x="6546705" y="2314735"/>
                  </a:cubicBezTo>
                  <a:cubicBezTo>
                    <a:pt x="6537704" y="2667922"/>
                    <a:pt x="6529132" y="3021109"/>
                    <a:pt x="6520130" y="3374725"/>
                  </a:cubicBezTo>
                  <a:cubicBezTo>
                    <a:pt x="6527845" y="3376440"/>
                    <a:pt x="6538990" y="3375582"/>
                    <a:pt x="6543276" y="3383726"/>
                  </a:cubicBezTo>
                  <a:cubicBezTo>
                    <a:pt x="6545848" y="3397442"/>
                    <a:pt x="6545419" y="3412015"/>
                    <a:pt x="6546705" y="3425731"/>
                  </a:cubicBezTo>
                  <a:cubicBezTo>
                    <a:pt x="6566851" y="3429160"/>
                    <a:pt x="6589568" y="3429589"/>
                    <a:pt x="6606284" y="3443733"/>
                  </a:cubicBezTo>
                  <a:cubicBezTo>
                    <a:pt x="6603712" y="3471594"/>
                    <a:pt x="6604141" y="3499455"/>
                    <a:pt x="6602426" y="3527315"/>
                  </a:cubicBezTo>
                  <a:cubicBezTo>
                    <a:pt x="6583567" y="3530745"/>
                    <a:pt x="6565136" y="3534602"/>
                    <a:pt x="6546705" y="3538031"/>
                  </a:cubicBezTo>
                  <a:cubicBezTo>
                    <a:pt x="6547134" y="3568463"/>
                    <a:pt x="6547134" y="3599325"/>
                    <a:pt x="6538990" y="3628899"/>
                  </a:cubicBezTo>
                  <a:cubicBezTo>
                    <a:pt x="6536847" y="3637472"/>
                    <a:pt x="6531703" y="3644759"/>
                    <a:pt x="6525702" y="3651188"/>
                  </a:cubicBezTo>
                  <a:cubicBezTo>
                    <a:pt x="6519702" y="3886932"/>
                    <a:pt x="6514987" y="4123104"/>
                    <a:pt x="6509415" y="4358848"/>
                  </a:cubicBezTo>
                  <a:cubicBezTo>
                    <a:pt x="6568136" y="4367849"/>
                    <a:pt x="6581424" y="4376422"/>
                    <a:pt x="6577137" y="4404282"/>
                  </a:cubicBezTo>
                  <a:cubicBezTo>
                    <a:pt x="6593854" y="4417141"/>
                    <a:pt x="6749016" y="4872341"/>
                    <a:pt x="6754160" y="4888200"/>
                  </a:cubicBezTo>
                  <a:cubicBezTo>
                    <a:pt x="6766590" y="4893772"/>
                    <a:pt x="6779877" y="4893772"/>
                    <a:pt x="6762732" y="4934492"/>
                  </a:cubicBezTo>
                  <a:cubicBezTo>
                    <a:pt x="6764875" y="4938778"/>
                    <a:pt x="6917037" y="5292393"/>
                    <a:pt x="6935897" y="5429982"/>
                  </a:cubicBezTo>
                  <a:cubicBezTo>
                    <a:pt x="6971901" y="5441555"/>
                    <a:pt x="6962043" y="5441555"/>
                    <a:pt x="6977902" y="5495562"/>
                  </a:cubicBezTo>
                  <a:cubicBezTo>
                    <a:pt x="6975330" y="5497705"/>
                    <a:pt x="6972758" y="5500277"/>
                    <a:pt x="6970615" y="5502848"/>
                  </a:cubicBezTo>
                  <a:cubicBezTo>
                    <a:pt x="6971472" y="5506277"/>
                    <a:pt x="6972758" y="5509706"/>
                    <a:pt x="6974044" y="5513135"/>
                  </a:cubicBezTo>
                  <a:cubicBezTo>
                    <a:pt x="6972758" y="5514421"/>
                    <a:pt x="6970615" y="5516993"/>
                    <a:pt x="6969329" y="5518279"/>
                  </a:cubicBezTo>
                  <a:cubicBezTo>
                    <a:pt x="6971472" y="5522565"/>
                    <a:pt x="6974044" y="5526423"/>
                    <a:pt x="6976616" y="5530709"/>
                  </a:cubicBezTo>
                  <a:cubicBezTo>
                    <a:pt x="6972758" y="5540138"/>
                    <a:pt x="6980045" y="5547425"/>
                    <a:pt x="6986474" y="5552997"/>
                  </a:cubicBezTo>
                  <a:cubicBezTo>
                    <a:pt x="6988189" y="5564999"/>
                    <a:pt x="6992904" y="5578715"/>
                    <a:pt x="6986903" y="5590288"/>
                  </a:cubicBezTo>
                  <a:cubicBezTo>
                    <a:pt x="6959043" y="5636579"/>
                    <a:pt x="6814596" y="5621577"/>
                    <a:pt x="6863888" y="5559856"/>
                  </a:cubicBezTo>
                  <a:cubicBezTo>
                    <a:pt x="6865174" y="5554283"/>
                    <a:pt x="6860030" y="5549997"/>
                    <a:pt x="6857458" y="5545282"/>
                  </a:cubicBezTo>
                  <a:cubicBezTo>
                    <a:pt x="6861744" y="5540996"/>
                    <a:pt x="6863031" y="5535424"/>
                    <a:pt x="6860459" y="5529423"/>
                  </a:cubicBezTo>
                  <a:cubicBezTo>
                    <a:pt x="6862602" y="5527280"/>
                    <a:pt x="6865174" y="5525136"/>
                    <a:pt x="6867317" y="5522993"/>
                  </a:cubicBezTo>
                  <a:cubicBezTo>
                    <a:pt x="6863459" y="5510992"/>
                    <a:pt x="6839885" y="5498562"/>
                    <a:pt x="6882747" y="5469415"/>
                  </a:cubicBezTo>
                  <a:cubicBezTo>
                    <a:pt x="6877604" y="5379404"/>
                    <a:pt x="6749445" y="5047220"/>
                    <a:pt x="6717298" y="4963638"/>
                  </a:cubicBezTo>
                  <a:cubicBezTo>
                    <a:pt x="6708297" y="4966210"/>
                    <a:pt x="6699724" y="4968782"/>
                    <a:pt x="6690723" y="4971782"/>
                  </a:cubicBezTo>
                  <a:cubicBezTo>
                    <a:pt x="6744730" y="5225957"/>
                    <a:pt x="6799165" y="5479702"/>
                    <a:pt x="6853172" y="5733449"/>
                  </a:cubicBezTo>
                  <a:cubicBezTo>
                    <a:pt x="7122777" y="5896326"/>
                    <a:pt x="7170354" y="5910042"/>
                    <a:pt x="7205073" y="5975622"/>
                  </a:cubicBezTo>
                  <a:cubicBezTo>
                    <a:pt x="7252651" y="5961905"/>
                    <a:pt x="7356378" y="6102923"/>
                    <a:pt x="7350377" y="6108066"/>
                  </a:cubicBezTo>
                  <a:cubicBezTo>
                    <a:pt x="7289941" y="6170217"/>
                    <a:pt x="7203359" y="6196792"/>
                    <a:pt x="7184499" y="6113639"/>
                  </a:cubicBezTo>
                  <a:cubicBezTo>
                    <a:pt x="7181928" y="6110639"/>
                    <a:pt x="7178927" y="6108496"/>
                    <a:pt x="7176355" y="6105923"/>
                  </a:cubicBezTo>
                  <a:cubicBezTo>
                    <a:pt x="7177641" y="6104638"/>
                    <a:pt x="7180213" y="6101637"/>
                    <a:pt x="7181499" y="6100352"/>
                  </a:cubicBezTo>
                  <a:cubicBezTo>
                    <a:pt x="7175927" y="6095637"/>
                    <a:pt x="7169926" y="6092636"/>
                    <a:pt x="7163068" y="6090493"/>
                  </a:cubicBezTo>
                  <a:cubicBezTo>
                    <a:pt x="7164783" y="6087493"/>
                    <a:pt x="7166497" y="6084921"/>
                    <a:pt x="7168211" y="6081920"/>
                  </a:cubicBezTo>
                  <a:cubicBezTo>
                    <a:pt x="7163925" y="6075491"/>
                    <a:pt x="7137779" y="6069919"/>
                    <a:pt x="7148495" y="6031343"/>
                  </a:cubicBezTo>
                  <a:cubicBezTo>
                    <a:pt x="7102632" y="5971764"/>
                    <a:pt x="6943183" y="5880467"/>
                    <a:pt x="6877175" y="5842748"/>
                  </a:cubicBezTo>
                  <a:cubicBezTo>
                    <a:pt x="6882319" y="5875323"/>
                    <a:pt x="6887462" y="5907899"/>
                    <a:pt x="6893034" y="5940474"/>
                  </a:cubicBezTo>
                  <a:cubicBezTo>
                    <a:pt x="6930753" y="5949475"/>
                    <a:pt x="6924753" y="5974764"/>
                    <a:pt x="6930324" y="6009483"/>
                  </a:cubicBezTo>
                  <a:cubicBezTo>
                    <a:pt x="6926896" y="6012912"/>
                    <a:pt x="6922609" y="6015912"/>
                    <a:pt x="6920895" y="6021056"/>
                  </a:cubicBezTo>
                  <a:cubicBezTo>
                    <a:pt x="6921323" y="6028771"/>
                    <a:pt x="6929039" y="6032629"/>
                    <a:pt x="6934182" y="6036486"/>
                  </a:cubicBezTo>
                  <a:cubicBezTo>
                    <a:pt x="6931182" y="6039486"/>
                    <a:pt x="6924753" y="6041630"/>
                    <a:pt x="6925610" y="6046773"/>
                  </a:cubicBezTo>
                  <a:cubicBezTo>
                    <a:pt x="6928181" y="6051488"/>
                    <a:pt x="6932896" y="6054488"/>
                    <a:pt x="6936754" y="6058346"/>
                  </a:cubicBezTo>
                  <a:cubicBezTo>
                    <a:pt x="6934182" y="6060061"/>
                    <a:pt x="6931611" y="6061775"/>
                    <a:pt x="6929039" y="6063918"/>
                  </a:cubicBezTo>
                  <a:cubicBezTo>
                    <a:pt x="6932468" y="6072491"/>
                    <a:pt x="6938897" y="6079349"/>
                    <a:pt x="6946184" y="6085350"/>
                  </a:cubicBezTo>
                  <a:cubicBezTo>
                    <a:pt x="6948327" y="6096494"/>
                    <a:pt x="6951756" y="6107638"/>
                    <a:pt x="6953042" y="6119211"/>
                  </a:cubicBezTo>
                  <a:cubicBezTo>
                    <a:pt x="6948327" y="6137213"/>
                    <a:pt x="6893034" y="6139785"/>
                    <a:pt x="6874603" y="6140213"/>
                  </a:cubicBezTo>
                  <a:cubicBezTo>
                    <a:pt x="6834741" y="6123926"/>
                    <a:pt x="6811596" y="6102923"/>
                    <a:pt x="6820597" y="6057061"/>
                  </a:cubicBezTo>
                  <a:cubicBezTo>
                    <a:pt x="6831312" y="6052345"/>
                    <a:pt x="6828741" y="6041630"/>
                    <a:pt x="6824883" y="6033057"/>
                  </a:cubicBezTo>
                  <a:cubicBezTo>
                    <a:pt x="6834741" y="6027485"/>
                    <a:pt x="6827883" y="6017198"/>
                    <a:pt x="6824026" y="6009912"/>
                  </a:cubicBezTo>
                  <a:cubicBezTo>
                    <a:pt x="6826597" y="6007769"/>
                    <a:pt x="6829169" y="6006054"/>
                    <a:pt x="6831741" y="6004339"/>
                  </a:cubicBezTo>
                  <a:cubicBezTo>
                    <a:pt x="6828741" y="5997482"/>
                    <a:pt x="6823597" y="5992338"/>
                    <a:pt x="6817596" y="5988051"/>
                  </a:cubicBezTo>
                  <a:cubicBezTo>
                    <a:pt x="6815882" y="5964477"/>
                    <a:pt x="6821883" y="5954191"/>
                    <a:pt x="6847171" y="5940474"/>
                  </a:cubicBezTo>
                  <a:cubicBezTo>
                    <a:pt x="6842028" y="5898040"/>
                    <a:pt x="6836455" y="5855607"/>
                    <a:pt x="6831312" y="5813173"/>
                  </a:cubicBezTo>
                  <a:cubicBezTo>
                    <a:pt x="6763161" y="5774168"/>
                    <a:pt x="6694581" y="5735163"/>
                    <a:pt x="6626001" y="5696158"/>
                  </a:cubicBezTo>
                  <a:cubicBezTo>
                    <a:pt x="6623429" y="5719304"/>
                    <a:pt x="6620857" y="5742450"/>
                    <a:pt x="6617857" y="5765596"/>
                  </a:cubicBezTo>
                  <a:cubicBezTo>
                    <a:pt x="6411260" y="5820031"/>
                    <a:pt x="6485840" y="5802457"/>
                    <a:pt x="6343537" y="5811458"/>
                  </a:cubicBezTo>
                  <a:cubicBezTo>
                    <a:pt x="6332393" y="5817888"/>
                    <a:pt x="6079075" y="5997482"/>
                    <a:pt x="6034070" y="6029200"/>
                  </a:cubicBezTo>
                  <a:cubicBezTo>
                    <a:pt x="6033213" y="6036058"/>
                    <a:pt x="6032355" y="6043344"/>
                    <a:pt x="6031498" y="6050202"/>
                  </a:cubicBezTo>
                  <a:cubicBezTo>
                    <a:pt x="6003209" y="6054060"/>
                    <a:pt x="5975348" y="6057061"/>
                    <a:pt x="5947059" y="6060918"/>
                  </a:cubicBezTo>
                  <a:cubicBezTo>
                    <a:pt x="5931628" y="6082778"/>
                    <a:pt x="5909768" y="6087064"/>
                    <a:pt x="5872049" y="6084921"/>
                  </a:cubicBezTo>
                  <a:cubicBezTo>
                    <a:pt x="5871192" y="6089207"/>
                    <a:pt x="5865191" y="6125211"/>
                    <a:pt x="5846761" y="6112353"/>
                  </a:cubicBezTo>
                  <a:cubicBezTo>
                    <a:pt x="5843760" y="6107638"/>
                    <a:pt x="5841617" y="6102923"/>
                    <a:pt x="5839045" y="6098208"/>
                  </a:cubicBezTo>
                  <a:cubicBezTo>
                    <a:pt x="5829616" y="6096494"/>
                    <a:pt x="5826186" y="6108924"/>
                    <a:pt x="5818042" y="6111924"/>
                  </a:cubicBezTo>
                  <a:cubicBezTo>
                    <a:pt x="5810756" y="6111496"/>
                    <a:pt x="5805612" y="6105923"/>
                    <a:pt x="5800040" y="6101637"/>
                  </a:cubicBezTo>
                  <a:cubicBezTo>
                    <a:pt x="5806041" y="6077634"/>
                    <a:pt x="5784610" y="6060061"/>
                    <a:pt x="5767465" y="6047202"/>
                  </a:cubicBezTo>
                  <a:cubicBezTo>
                    <a:pt x="5726746" y="6244798"/>
                    <a:pt x="5686026" y="6442823"/>
                    <a:pt x="5645307" y="6640419"/>
                  </a:cubicBezTo>
                  <a:cubicBezTo>
                    <a:pt x="5668452" y="6658421"/>
                    <a:pt x="5667167" y="6689711"/>
                    <a:pt x="5663737" y="6723143"/>
                  </a:cubicBezTo>
                  <a:cubicBezTo>
                    <a:pt x="5650879" y="6733002"/>
                    <a:pt x="5650022" y="6729144"/>
                    <a:pt x="5654308" y="6752290"/>
                  </a:cubicBezTo>
                  <a:cubicBezTo>
                    <a:pt x="5652165" y="6754433"/>
                    <a:pt x="5650022" y="6756576"/>
                    <a:pt x="5648736" y="6759148"/>
                  </a:cubicBezTo>
                  <a:cubicBezTo>
                    <a:pt x="5648736" y="6764720"/>
                    <a:pt x="5652593" y="6769435"/>
                    <a:pt x="5654736" y="6774578"/>
                  </a:cubicBezTo>
                  <a:cubicBezTo>
                    <a:pt x="5642306" y="6786580"/>
                    <a:pt x="5640592" y="6784437"/>
                    <a:pt x="5655593" y="6802010"/>
                  </a:cubicBezTo>
                  <a:cubicBezTo>
                    <a:pt x="5652165" y="6820870"/>
                    <a:pt x="5655593" y="6844444"/>
                    <a:pt x="5640163" y="6859018"/>
                  </a:cubicBezTo>
                  <a:lnTo>
                    <a:pt x="5639735" y="6860303"/>
                  </a:lnTo>
                  <a:lnTo>
                    <a:pt x="5635448" y="6860303"/>
                  </a:lnTo>
                  <a:cubicBezTo>
                    <a:pt x="5592586" y="6839301"/>
                    <a:pt x="5517576" y="6883021"/>
                    <a:pt x="5551438" y="6775864"/>
                  </a:cubicBezTo>
                  <a:cubicBezTo>
                    <a:pt x="5556581" y="6773293"/>
                    <a:pt x="5563439" y="6772864"/>
                    <a:pt x="5566011" y="6767292"/>
                  </a:cubicBezTo>
                  <a:cubicBezTo>
                    <a:pt x="5566440" y="6761720"/>
                    <a:pt x="5563011" y="6756576"/>
                    <a:pt x="5560867" y="6751862"/>
                  </a:cubicBezTo>
                  <a:cubicBezTo>
                    <a:pt x="5564297" y="6749718"/>
                    <a:pt x="5568154" y="6748432"/>
                    <a:pt x="5571155" y="6745861"/>
                  </a:cubicBezTo>
                  <a:cubicBezTo>
                    <a:pt x="5573726" y="6739431"/>
                    <a:pt x="5568583" y="6733859"/>
                    <a:pt x="5566440" y="6728287"/>
                  </a:cubicBezTo>
                  <a:cubicBezTo>
                    <a:pt x="5570298" y="6726144"/>
                    <a:pt x="5575441" y="6725716"/>
                    <a:pt x="5578441" y="6721858"/>
                  </a:cubicBezTo>
                  <a:cubicBezTo>
                    <a:pt x="5581013" y="6714142"/>
                    <a:pt x="5575869" y="6706856"/>
                    <a:pt x="5573298" y="6699998"/>
                  </a:cubicBezTo>
                  <a:cubicBezTo>
                    <a:pt x="5578441" y="6664850"/>
                    <a:pt x="5574155" y="6643848"/>
                    <a:pt x="5613160" y="6635704"/>
                  </a:cubicBezTo>
                  <a:cubicBezTo>
                    <a:pt x="5655165" y="6435108"/>
                    <a:pt x="5696742" y="6234940"/>
                    <a:pt x="5738318" y="6034343"/>
                  </a:cubicBezTo>
                  <a:cubicBezTo>
                    <a:pt x="5730174" y="6030914"/>
                    <a:pt x="5722459" y="6027057"/>
                    <a:pt x="5714315" y="6023628"/>
                  </a:cubicBezTo>
                  <a:cubicBezTo>
                    <a:pt x="5715172" y="6010340"/>
                    <a:pt x="5716030" y="5997053"/>
                    <a:pt x="5716887" y="5983765"/>
                  </a:cubicBezTo>
                  <a:cubicBezTo>
                    <a:pt x="5655593" y="5919901"/>
                    <a:pt x="5594729" y="5856035"/>
                    <a:pt x="5533435" y="5792170"/>
                  </a:cubicBezTo>
                  <a:cubicBezTo>
                    <a:pt x="5499145" y="5796885"/>
                    <a:pt x="5445567" y="5789170"/>
                    <a:pt x="5411277" y="5783598"/>
                  </a:cubicBezTo>
                  <a:cubicBezTo>
                    <a:pt x="5419850" y="5800314"/>
                    <a:pt x="5436995" y="5880895"/>
                    <a:pt x="5320409" y="5850463"/>
                  </a:cubicBezTo>
                  <a:cubicBezTo>
                    <a:pt x="5329410" y="5771596"/>
                    <a:pt x="5301549" y="5831603"/>
                    <a:pt x="5333268" y="5669583"/>
                  </a:cubicBezTo>
                  <a:cubicBezTo>
                    <a:pt x="5301549" y="5649438"/>
                    <a:pt x="5288691" y="5603575"/>
                    <a:pt x="5280118" y="5565427"/>
                  </a:cubicBezTo>
                  <a:cubicBezTo>
                    <a:pt x="4759339" y="5855178"/>
                    <a:pt x="4790200" y="5825603"/>
                    <a:pt x="4758482" y="5876180"/>
                  </a:cubicBezTo>
                  <a:cubicBezTo>
                    <a:pt x="4786342" y="5900183"/>
                    <a:pt x="4728049" y="5991481"/>
                    <a:pt x="4686044" y="5994910"/>
                  </a:cubicBezTo>
                  <a:cubicBezTo>
                    <a:pt x="4687758" y="6010769"/>
                    <a:pt x="4689473" y="6026628"/>
                    <a:pt x="4691187" y="6042487"/>
                  </a:cubicBezTo>
                  <a:cubicBezTo>
                    <a:pt x="4697188" y="6042487"/>
                    <a:pt x="4703617" y="6042487"/>
                    <a:pt x="4709618" y="6042487"/>
                  </a:cubicBezTo>
                  <a:cubicBezTo>
                    <a:pt x="4714333" y="6070776"/>
                    <a:pt x="4718619" y="6099065"/>
                    <a:pt x="4722906" y="6127355"/>
                  </a:cubicBezTo>
                  <a:cubicBezTo>
                    <a:pt x="4747337" y="6129498"/>
                    <a:pt x="4751624" y="6129498"/>
                    <a:pt x="4758482" y="6151787"/>
                  </a:cubicBezTo>
                  <a:cubicBezTo>
                    <a:pt x="4762339" y="6150072"/>
                    <a:pt x="4766626" y="6148357"/>
                    <a:pt x="4770912" y="6146643"/>
                  </a:cubicBezTo>
                  <a:cubicBezTo>
                    <a:pt x="4806059" y="5934902"/>
                    <a:pt x="4887498" y="6266658"/>
                    <a:pt x="4817203" y="6254228"/>
                  </a:cubicBezTo>
                  <a:cubicBezTo>
                    <a:pt x="4814203" y="6252513"/>
                    <a:pt x="4770483" y="6192077"/>
                    <a:pt x="4768340" y="6189505"/>
                  </a:cubicBezTo>
                  <a:cubicBezTo>
                    <a:pt x="4754195" y="6222510"/>
                    <a:pt x="4741337" y="6214794"/>
                    <a:pt x="4701474" y="6229368"/>
                  </a:cubicBezTo>
                  <a:cubicBezTo>
                    <a:pt x="4704903" y="6258514"/>
                    <a:pt x="4708332" y="6287660"/>
                    <a:pt x="4712190" y="6316807"/>
                  </a:cubicBezTo>
                  <a:cubicBezTo>
                    <a:pt x="4717334" y="6317236"/>
                    <a:pt x="4722477" y="6316807"/>
                    <a:pt x="4727192" y="6318522"/>
                  </a:cubicBezTo>
                  <a:cubicBezTo>
                    <a:pt x="4748195" y="6334381"/>
                    <a:pt x="4837349" y="6579554"/>
                    <a:pt x="4786771" y="6612987"/>
                  </a:cubicBezTo>
                  <a:cubicBezTo>
                    <a:pt x="4628608" y="6718429"/>
                    <a:pt x="4597747" y="6506259"/>
                    <a:pt x="4648325" y="6327951"/>
                  </a:cubicBezTo>
                  <a:cubicBezTo>
                    <a:pt x="4652611" y="6327094"/>
                    <a:pt x="4657326" y="6326237"/>
                    <a:pt x="4661612" y="6325380"/>
                  </a:cubicBezTo>
                  <a:cubicBezTo>
                    <a:pt x="4656469" y="6296233"/>
                    <a:pt x="4650897" y="6266658"/>
                    <a:pt x="4645753" y="6237512"/>
                  </a:cubicBezTo>
                  <a:cubicBezTo>
                    <a:pt x="4635895" y="6236654"/>
                    <a:pt x="4626036" y="6235797"/>
                    <a:pt x="4616607" y="6234940"/>
                  </a:cubicBezTo>
                  <a:cubicBezTo>
                    <a:pt x="4607605" y="6177933"/>
                    <a:pt x="4599033" y="6121354"/>
                    <a:pt x="4590032" y="6064347"/>
                  </a:cubicBezTo>
                  <a:cubicBezTo>
                    <a:pt x="4595176" y="6060489"/>
                    <a:pt x="4600747" y="6057061"/>
                    <a:pt x="4605891" y="6053631"/>
                  </a:cubicBezTo>
                  <a:cubicBezTo>
                    <a:pt x="4589175" y="5940046"/>
                    <a:pt x="4572030" y="5826460"/>
                    <a:pt x="4555313" y="5712874"/>
                  </a:cubicBezTo>
                  <a:cubicBezTo>
                    <a:pt x="4550598" y="5710303"/>
                    <a:pt x="4546312" y="5707302"/>
                    <a:pt x="4542026" y="5704730"/>
                  </a:cubicBezTo>
                  <a:cubicBezTo>
                    <a:pt x="4539454" y="5683299"/>
                    <a:pt x="4536882" y="5662296"/>
                    <a:pt x="4533882" y="5640865"/>
                  </a:cubicBezTo>
                  <a:cubicBezTo>
                    <a:pt x="4525738" y="5649009"/>
                    <a:pt x="4518023" y="5656725"/>
                    <a:pt x="4509879" y="5664869"/>
                  </a:cubicBezTo>
                  <a:cubicBezTo>
                    <a:pt x="4500878" y="5659725"/>
                    <a:pt x="4492306" y="5654153"/>
                    <a:pt x="4483304" y="5649009"/>
                  </a:cubicBezTo>
                  <a:cubicBezTo>
                    <a:pt x="4407866" y="5754880"/>
                    <a:pt x="4332428" y="5860322"/>
                    <a:pt x="4256990" y="5966192"/>
                  </a:cubicBezTo>
                  <a:cubicBezTo>
                    <a:pt x="4258705" y="5969621"/>
                    <a:pt x="4260419" y="5973050"/>
                    <a:pt x="4262134" y="5976907"/>
                  </a:cubicBezTo>
                  <a:cubicBezTo>
                    <a:pt x="4227844" y="6020627"/>
                    <a:pt x="4148548" y="6140213"/>
                    <a:pt x="4101828" y="6086635"/>
                  </a:cubicBezTo>
                  <a:cubicBezTo>
                    <a:pt x="3946666" y="6247799"/>
                    <a:pt x="3717780" y="6374243"/>
                    <a:pt x="3509040" y="6443252"/>
                  </a:cubicBezTo>
                  <a:cubicBezTo>
                    <a:pt x="3515469" y="6517832"/>
                    <a:pt x="3368022" y="6541407"/>
                    <a:pt x="3360735" y="6470255"/>
                  </a:cubicBezTo>
                  <a:cubicBezTo>
                    <a:pt x="3139136" y="6523833"/>
                    <a:pt x="2887533" y="6491257"/>
                    <a:pt x="2684793" y="6408962"/>
                  </a:cubicBezTo>
                  <a:cubicBezTo>
                    <a:pt x="2681364" y="6414105"/>
                    <a:pt x="2677507" y="6419677"/>
                    <a:pt x="2674078" y="6424820"/>
                  </a:cubicBezTo>
                  <a:cubicBezTo>
                    <a:pt x="2649218" y="6424820"/>
                    <a:pt x="2624357" y="6424820"/>
                    <a:pt x="2599497" y="6424820"/>
                  </a:cubicBezTo>
                  <a:cubicBezTo>
                    <a:pt x="2579780" y="6404247"/>
                    <a:pt x="2560492" y="6384101"/>
                    <a:pt x="2540775" y="6363527"/>
                  </a:cubicBezTo>
                  <a:cubicBezTo>
                    <a:pt x="2540775" y="6355383"/>
                    <a:pt x="2540775" y="6347668"/>
                    <a:pt x="2540775" y="6339524"/>
                  </a:cubicBezTo>
                  <a:cubicBezTo>
                    <a:pt x="2329892" y="6243083"/>
                    <a:pt x="2138725" y="6069062"/>
                    <a:pt x="2018710" y="5899755"/>
                  </a:cubicBezTo>
                  <a:cubicBezTo>
                    <a:pt x="2012281" y="5903184"/>
                    <a:pt x="2006280" y="5907042"/>
                    <a:pt x="1999851" y="5910470"/>
                  </a:cubicBezTo>
                  <a:cubicBezTo>
                    <a:pt x="1935128" y="5885611"/>
                    <a:pt x="1899124" y="5826460"/>
                    <a:pt x="1938557" y="5782741"/>
                  </a:cubicBezTo>
                  <a:cubicBezTo>
                    <a:pt x="1904267" y="5733020"/>
                    <a:pt x="1880264" y="5677727"/>
                    <a:pt x="1855833" y="5622863"/>
                  </a:cubicBezTo>
                  <a:cubicBezTo>
                    <a:pt x="1831830" y="5701730"/>
                    <a:pt x="1807827" y="5781026"/>
                    <a:pt x="1783824" y="5859893"/>
                  </a:cubicBezTo>
                  <a:cubicBezTo>
                    <a:pt x="1788967" y="5860750"/>
                    <a:pt x="1794539" y="5861607"/>
                    <a:pt x="1799683" y="5862893"/>
                  </a:cubicBezTo>
                  <a:cubicBezTo>
                    <a:pt x="1788110" y="5916900"/>
                    <a:pt x="1776537" y="5971336"/>
                    <a:pt x="1764964" y="6025342"/>
                  </a:cubicBezTo>
                  <a:cubicBezTo>
                    <a:pt x="1749962" y="6025342"/>
                    <a:pt x="1734960" y="6025342"/>
                    <a:pt x="1719530" y="6025342"/>
                  </a:cubicBezTo>
                  <a:cubicBezTo>
                    <a:pt x="1711815" y="6051917"/>
                    <a:pt x="1703671" y="6078492"/>
                    <a:pt x="1695955" y="6104638"/>
                  </a:cubicBezTo>
                  <a:cubicBezTo>
                    <a:pt x="1740532" y="6127355"/>
                    <a:pt x="1686954" y="6571839"/>
                    <a:pt x="1525791" y="6347239"/>
                  </a:cubicBezTo>
                  <a:cubicBezTo>
                    <a:pt x="1520648" y="6339095"/>
                    <a:pt x="1515076" y="6328808"/>
                    <a:pt x="1517647" y="6318950"/>
                  </a:cubicBezTo>
                  <a:cubicBezTo>
                    <a:pt x="1548080" y="6273516"/>
                    <a:pt x="1598229" y="6096922"/>
                    <a:pt x="1644949" y="6086207"/>
                  </a:cubicBezTo>
                  <a:cubicBezTo>
                    <a:pt x="1652236" y="6060489"/>
                    <a:pt x="1659094" y="6034772"/>
                    <a:pt x="1666380" y="6009054"/>
                  </a:cubicBezTo>
                  <a:cubicBezTo>
                    <a:pt x="1625661" y="5988051"/>
                    <a:pt x="1665095" y="6015484"/>
                    <a:pt x="1562653" y="5918614"/>
                  </a:cubicBezTo>
                  <a:cubicBezTo>
                    <a:pt x="1564368" y="5915185"/>
                    <a:pt x="1566082" y="5911328"/>
                    <a:pt x="1567797" y="5907899"/>
                  </a:cubicBezTo>
                  <a:cubicBezTo>
                    <a:pt x="1593514" y="5915185"/>
                    <a:pt x="1619232" y="5922044"/>
                    <a:pt x="1644949" y="5929330"/>
                  </a:cubicBezTo>
                  <a:cubicBezTo>
                    <a:pt x="1668523" y="5907899"/>
                    <a:pt x="1658237" y="5931473"/>
                    <a:pt x="1687383" y="5833318"/>
                  </a:cubicBezTo>
                  <a:cubicBezTo>
                    <a:pt x="1693384" y="5832461"/>
                    <a:pt x="1699813" y="5831603"/>
                    <a:pt x="1706242" y="5830746"/>
                  </a:cubicBezTo>
                  <a:cubicBezTo>
                    <a:pt x="1728531" y="5754451"/>
                    <a:pt x="1750391" y="5678156"/>
                    <a:pt x="1773108" y="5601432"/>
                  </a:cubicBezTo>
                  <a:cubicBezTo>
                    <a:pt x="1684383" y="5643008"/>
                    <a:pt x="1653950" y="5652867"/>
                    <a:pt x="1471785" y="5772025"/>
                  </a:cubicBezTo>
                  <a:cubicBezTo>
                    <a:pt x="1470927" y="5778883"/>
                    <a:pt x="1470070" y="5786169"/>
                    <a:pt x="1469213" y="5793456"/>
                  </a:cubicBezTo>
                  <a:cubicBezTo>
                    <a:pt x="1330338" y="5788312"/>
                    <a:pt x="1365914" y="5819174"/>
                    <a:pt x="1287905" y="5809744"/>
                  </a:cubicBezTo>
                  <a:cubicBezTo>
                    <a:pt x="1268188" y="5822174"/>
                    <a:pt x="1248042" y="5834604"/>
                    <a:pt x="1224039" y="5836747"/>
                  </a:cubicBezTo>
                  <a:cubicBezTo>
                    <a:pt x="1224039" y="5831175"/>
                    <a:pt x="1224039" y="5825603"/>
                    <a:pt x="1224039" y="5820031"/>
                  </a:cubicBezTo>
                  <a:cubicBezTo>
                    <a:pt x="1218896" y="5822602"/>
                    <a:pt x="1213324" y="5825174"/>
                    <a:pt x="1208180" y="5828175"/>
                  </a:cubicBezTo>
                  <a:cubicBezTo>
                    <a:pt x="1203894" y="5826460"/>
                    <a:pt x="1199179" y="5824745"/>
                    <a:pt x="1194893" y="5823031"/>
                  </a:cubicBezTo>
                  <a:cubicBezTo>
                    <a:pt x="1194036" y="5815744"/>
                    <a:pt x="1193178" y="5808887"/>
                    <a:pt x="1192321" y="5801600"/>
                  </a:cubicBezTo>
                  <a:cubicBezTo>
                    <a:pt x="1116026" y="5765166"/>
                    <a:pt x="1039731" y="5728733"/>
                    <a:pt x="963007" y="5692300"/>
                  </a:cubicBezTo>
                  <a:cubicBezTo>
                    <a:pt x="639395" y="6247799"/>
                    <a:pt x="665970" y="6187362"/>
                    <a:pt x="614106" y="6326237"/>
                  </a:cubicBezTo>
                  <a:cubicBezTo>
                    <a:pt x="650968" y="6419677"/>
                    <a:pt x="607677" y="6359670"/>
                    <a:pt x="615820" y="6410247"/>
                  </a:cubicBezTo>
                  <a:cubicBezTo>
                    <a:pt x="609391" y="6417106"/>
                    <a:pt x="606391" y="6413248"/>
                    <a:pt x="615820" y="6431250"/>
                  </a:cubicBezTo>
                  <a:cubicBezTo>
                    <a:pt x="604247" y="6437251"/>
                    <a:pt x="616678" y="6530691"/>
                    <a:pt x="552812" y="6504974"/>
                  </a:cubicBezTo>
                  <a:cubicBezTo>
                    <a:pt x="495377" y="6485256"/>
                    <a:pt x="464516" y="6482256"/>
                    <a:pt x="463658" y="6454396"/>
                  </a:cubicBezTo>
                  <a:cubicBezTo>
                    <a:pt x="464087" y="6441537"/>
                    <a:pt x="470945" y="6429964"/>
                    <a:pt x="475660" y="6417963"/>
                  </a:cubicBezTo>
                  <a:cubicBezTo>
                    <a:pt x="491519" y="6413676"/>
                    <a:pt x="491948" y="6417534"/>
                    <a:pt x="495377" y="6391817"/>
                  </a:cubicBezTo>
                  <a:cubicBezTo>
                    <a:pt x="498377" y="6389673"/>
                    <a:pt x="502663" y="6388387"/>
                    <a:pt x="504806" y="6384959"/>
                  </a:cubicBezTo>
                  <a:cubicBezTo>
                    <a:pt x="505664" y="6379815"/>
                    <a:pt x="504378" y="6375100"/>
                    <a:pt x="503521" y="6370385"/>
                  </a:cubicBezTo>
                  <a:cubicBezTo>
                    <a:pt x="512950" y="6361384"/>
                    <a:pt x="515093" y="6365671"/>
                    <a:pt x="508235" y="6344668"/>
                  </a:cubicBezTo>
                  <a:cubicBezTo>
                    <a:pt x="530953" y="6300948"/>
                    <a:pt x="533953" y="6283374"/>
                    <a:pt x="574672" y="6288947"/>
                  </a:cubicBezTo>
                  <a:cubicBezTo>
                    <a:pt x="636394" y="6140642"/>
                    <a:pt x="572101" y="6265372"/>
                    <a:pt x="920573" y="5655439"/>
                  </a:cubicBezTo>
                  <a:cubicBezTo>
                    <a:pt x="912429" y="5635293"/>
                    <a:pt x="912429" y="5618148"/>
                    <a:pt x="936432" y="5599289"/>
                  </a:cubicBezTo>
                  <a:cubicBezTo>
                    <a:pt x="941147" y="5601003"/>
                    <a:pt x="945433" y="5603147"/>
                    <a:pt x="950148" y="5604861"/>
                  </a:cubicBezTo>
                  <a:cubicBezTo>
                    <a:pt x="983152" y="5546139"/>
                    <a:pt x="1015728" y="5487846"/>
                    <a:pt x="1048732" y="5429125"/>
                  </a:cubicBezTo>
                  <a:cubicBezTo>
                    <a:pt x="1003297" y="5356687"/>
                    <a:pt x="963007" y="5367831"/>
                    <a:pt x="921001" y="5287679"/>
                  </a:cubicBezTo>
                  <a:cubicBezTo>
                    <a:pt x="611534" y="5522565"/>
                    <a:pt x="625679" y="5509278"/>
                    <a:pt x="618821" y="5523422"/>
                  </a:cubicBezTo>
                  <a:cubicBezTo>
                    <a:pt x="613677" y="5533709"/>
                    <a:pt x="611106" y="5546568"/>
                    <a:pt x="617535" y="5556426"/>
                  </a:cubicBezTo>
                  <a:cubicBezTo>
                    <a:pt x="621821" y="5563713"/>
                    <a:pt x="623964" y="5573571"/>
                    <a:pt x="617106" y="5580429"/>
                  </a:cubicBezTo>
                  <a:cubicBezTo>
                    <a:pt x="604247" y="5595003"/>
                    <a:pt x="602533" y="5615577"/>
                    <a:pt x="605533" y="5634436"/>
                  </a:cubicBezTo>
                  <a:cubicBezTo>
                    <a:pt x="609820" y="5651152"/>
                    <a:pt x="540382" y="5660582"/>
                    <a:pt x="523666" y="5648152"/>
                  </a:cubicBezTo>
                  <a:cubicBezTo>
                    <a:pt x="501806" y="5632722"/>
                    <a:pt x="491090" y="5607433"/>
                    <a:pt x="477374" y="5585144"/>
                  </a:cubicBezTo>
                  <a:cubicBezTo>
                    <a:pt x="454657" y="5551712"/>
                    <a:pt x="1040159" y="5037790"/>
                    <a:pt x="1236041" y="5044648"/>
                  </a:cubicBezTo>
                  <a:cubicBezTo>
                    <a:pt x="1234326" y="4790045"/>
                    <a:pt x="1232612" y="4535013"/>
                    <a:pt x="1230469" y="4280410"/>
                  </a:cubicBezTo>
                  <a:cubicBezTo>
                    <a:pt x="1146030" y="4263693"/>
                    <a:pt x="993010" y="4226831"/>
                    <a:pt x="961292" y="4146678"/>
                  </a:cubicBezTo>
                  <a:cubicBezTo>
                    <a:pt x="912429" y="5006500"/>
                    <a:pt x="964721" y="4842337"/>
                    <a:pt x="797986" y="5041219"/>
                  </a:cubicBezTo>
                  <a:cubicBezTo>
                    <a:pt x="785985" y="5055364"/>
                    <a:pt x="774840" y="5069937"/>
                    <a:pt x="761553" y="5082367"/>
                  </a:cubicBezTo>
                  <a:cubicBezTo>
                    <a:pt x="692116" y="5150519"/>
                    <a:pt x="696402" y="5216956"/>
                    <a:pt x="705832" y="5311682"/>
                  </a:cubicBezTo>
                  <a:cubicBezTo>
                    <a:pt x="678400" y="5337828"/>
                    <a:pt x="654397" y="5326683"/>
                    <a:pt x="626107" y="5301823"/>
                  </a:cubicBezTo>
                  <a:cubicBezTo>
                    <a:pt x="646681" y="5278677"/>
                    <a:pt x="649682" y="5245673"/>
                    <a:pt x="652682" y="5216098"/>
                  </a:cubicBezTo>
                  <a:cubicBezTo>
                    <a:pt x="656968" y="5213526"/>
                    <a:pt x="661683" y="5210526"/>
                    <a:pt x="665970" y="5207954"/>
                  </a:cubicBezTo>
                  <a:cubicBezTo>
                    <a:pt x="668541" y="5191667"/>
                    <a:pt x="670256" y="5174950"/>
                    <a:pt x="672827" y="5158662"/>
                  </a:cubicBezTo>
                  <a:cubicBezTo>
                    <a:pt x="679257" y="5131659"/>
                    <a:pt x="695116" y="5107656"/>
                    <a:pt x="713118" y="5087510"/>
                  </a:cubicBezTo>
                  <a:cubicBezTo>
                    <a:pt x="731549" y="5066079"/>
                    <a:pt x="749980" y="5044648"/>
                    <a:pt x="768411" y="5023217"/>
                  </a:cubicBezTo>
                  <a:cubicBezTo>
                    <a:pt x="1031158" y="4728323"/>
                    <a:pt x="841706" y="4366135"/>
                    <a:pt x="934717" y="4070383"/>
                  </a:cubicBezTo>
                  <a:cubicBezTo>
                    <a:pt x="860565" y="4035665"/>
                    <a:pt x="879853" y="4029664"/>
                    <a:pt x="889283" y="3948654"/>
                  </a:cubicBezTo>
                  <a:cubicBezTo>
                    <a:pt x="869995" y="3925508"/>
                    <a:pt x="880711" y="3907077"/>
                    <a:pt x="899999" y="3880931"/>
                  </a:cubicBezTo>
                  <a:cubicBezTo>
                    <a:pt x="899999" y="3868501"/>
                    <a:pt x="899999" y="3856071"/>
                    <a:pt x="899999" y="3843212"/>
                  </a:cubicBezTo>
                  <a:cubicBezTo>
                    <a:pt x="870424" y="3837640"/>
                    <a:pt x="868709" y="3842355"/>
                    <a:pt x="861851" y="3862072"/>
                  </a:cubicBezTo>
                  <a:cubicBezTo>
                    <a:pt x="846849" y="3859500"/>
                    <a:pt x="832276" y="3856928"/>
                    <a:pt x="817274" y="3853928"/>
                  </a:cubicBezTo>
                  <a:cubicBezTo>
                    <a:pt x="812988" y="3821352"/>
                    <a:pt x="820275" y="3787920"/>
                    <a:pt x="833562" y="3757916"/>
                  </a:cubicBezTo>
                  <a:cubicBezTo>
                    <a:pt x="848564" y="3759630"/>
                    <a:pt x="863994" y="3761345"/>
                    <a:pt x="878996" y="3763488"/>
                  </a:cubicBezTo>
                  <a:cubicBezTo>
                    <a:pt x="878996" y="3772489"/>
                    <a:pt x="878996" y="3781919"/>
                    <a:pt x="878996" y="3790920"/>
                  </a:cubicBezTo>
                  <a:cubicBezTo>
                    <a:pt x="969865" y="3808922"/>
                    <a:pt x="945004" y="3786205"/>
                    <a:pt x="966864" y="3065686"/>
                  </a:cubicBezTo>
                  <a:cubicBezTo>
                    <a:pt x="952720" y="3064829"/>
                    <a:pt x="938146" y="3063972"/>
                    <a:pt x="924002" y="3063114"/>
                  </a:cubicBezTo>
                  <a:cubicBezTo>
                    <a:pt x="910714" y="3033111"/>
                    <a:pt x="906428" y="2996678"/>
                    <a:pt x="923573" y="2967103"/>
                  </a:cubicBezTo>
                  <a:cubicBezTo>
                    <a:pt x="938146" y="2967103"/>
                    <a:pt x="952291" y="2967103"/>
                    <a:pt x="966436" y="2967103"/>
                  </a:cubicBezTo>
                  <a:cubicBezTo>
                    <a:pt x="968150" y="2917382"/>
                    <a:pt x="969865" y="2867662"/>
                    <a:pt x="971579" y="2817941"/>
                  </a:cubicBezTo>
                  <a:cubicBezTo>
                    <a:pt x="975008" y="2815369"/>
                    <a:pt x="978866" y="2812369"/>
                    <a:pt x="982295" y="2809797"/>
                  </a:cubicBezTo>
                  <a:cubicBezTo>
                    <a:pt x="986152" y="2733073"/>
                    <a:pt x="991725" y="2745075"/>
                    <a:pt x="968579" y="2729216"/>
                  </a:cubicBezTo>
                  <a:cubicBezTo>
                    <a:pt x="964721" y="2708642"/>
                    <a:pt x="968579" y="2686353"/>
                    <a:pt x="984009" y="2671351"/>
                  </a:cubicBezTo>
                  <a:cubicBezTo>
                    <a:pt x="988724" y="2649920"/>
                    <a:pt x="985295" y="2650349"/>
                    <a:pt x="1009298" y="2655063"/>
                  </a:cubicBezTo>
                  <a:cubicBezTo>
                    <a:pt x="1013584" y="2651634"/>
                    <a:pt x="1017871" y="2648206"/>
                    <a:pt x="1022157" y="2644777"/>
                  </a:cubicBezTo>
                  <a:cubicBezTo>
                    <a:pt x="1027729" y="2616059"/>
                    <a:pt x="989153" y="2549622"/>
                    <a:pt x="1248471" y="2532905"/>
                  </a:cubicBezTo>
                  <a:cubicBezTo>
                    <a:pt x="1255329" y="1758809"/>
                    <a:pt x="1281904" y="1952976"/>
                    <a:pt x="1173890" y="1688943"/>
                  </a:cubicBezTo>
                  <a:cubicBezTo>
                    <a:pt x="1124598" y="1688085"/>
                    <a:pt x="1091594" y="1581358"/>
                    <a:pt x="1112168" y="1544067"/>
                  </a:cubicBezTo>
                  <a:cubicBezTo>
                    <a:pt x="969865" y="1208454"/>
                    <a:pt x="993868" y="1178879"/>
                    <a:pt x="859279" y="1208025"/>
                  </a:cubicBezTo>
                  <a:cubicBezTo>
                    <a:pt x="840848" y="1207168"/>
                    <a:pt x="823703" y="1191309"/>
                    <a:pt x="826275" y="1171592"/>
                  </a:cubicBezTo>
                  <a:cubicBezTo>
                    <a:pt x="856708" y="1153162"/>
                    <a:pt x="878996" y="1130444"/>
                    <a:pt x="900856" y="1140731"/>
                  </a:cubicBezTo>
                  <a:cubicBezTo>
                    <a:pt x="905571" y="1137302"/>
                    <a:pt x="910714" y="1134302"/>
                    <a:pt x="915429" y="1130873"/>
                  </a:cubicBezTo>
                  <a:cubicBezTo>
                    <a:pt x="911572" y="1059721"/>
                    <a:pt x="847278" y="1119729"/>
                    <a:pt x="423796" y="846695"/>
                  </a:cubicBezTo>
                  <a:cubicBezTo>
                    <a:pt x="-789641" y="59310"/>
                    <a:pt x="899570" y="208472"/>
                    <a:pt x="1877692" y="916560"/>
                  </a:cubicBezTo>
                  <a:cubicBezTo>
                    <a:pt x="2512486" y="1367903"/>
                    <a:pt x="2032426" y="1532923"/>
                    <a:pt x="1047874" y="1157448"/>
                  </a:cubicBezTo>
                  <a:cubicBezTo>
                    <a:pt x="1052161" y="1171592"/>
                    <a:pt x="1056876" y="1185737"/>
                    <a:pt x="1061162" y="1199882"/>
                  </a:cubicBezTo>
                  <a:cubicBezTo>
                    <a:pt x="1053875" y="1205025"/>
                    <a:pt x="1047017" y="1210597"/>
                    <a:pt x="1039731" y="1215741"/>
                  </a:cubicBezTo>
                  <a:cubicBezTo>
                    <a:pt x="1084308" y="1314324"/>
                    <a:pt x="1128456" y="1412908"/>
                    <a:pt x="1173033" y="1511063"/>
                  </a:cubicBezTo>
                  <a:cubicBezTo>
                    <a:pt x="1269045" y="1484489"/>
                    <a:pt x="1364200" y="1467772"/>
                    <a:pt x="1365057" y="1567213"/>
                  </a:cubicBezTo>
                  <a:cubicBezTo>
                    <a:pt x="1372772" y="1566356"/>
                    <a:pt x="1380916" y="1565499"/>
                    <a:pt x="1388631" y="1564642"/>
                  </a:cubicBezTo>
                  <a:cubicBezTo>
                    <a:pt x="1397632" y="1538067"/>
                    <a:pt x="1406205" y="1511492"/>
                    <a:pt x="1415206" y="1484917"/>
                  </a:cubicBezTo>
                  <a:cubicBezTo>
                    <a:pt x="1424207" y="1486632"/>
                    <a:pt x="1432780" y="1488346"/>
                    <a:pt x="1441781" y="1490061"/>
                  </a:cubicBezTo>
                  <a:cubicBezTo>
                    <a:pt x="1458069" y="1635365"/>
                    <a:pt x="1458926" y="1598074"/>
                    <a:pt x="1439209" y="1697944"/>
                  </a:cubicBezTo>
                  <a:cubicBezTo>
                    <a:pt x="1432780" y="1695372"/>
                    <a:pt x="1426779" y="1692800"/>
                    <a:pt x="1420350" y="1689800"/>
                  </a:cubicBezTo>
                  <a:cubicBezTo>
                    <a:pt x="1410491" y="1667512"/>
                    <a:pt x="1401061" y="1645223"/>
                    <a:pt x="1391203" y="1623363"/>
                  </a:cubicBezTo>
                  <a:cubicBezTo>
                    <a:pt x="1382202" y="1624220"/>
                    <a:pt x="1373630" y="1625078"/>
                    <a:pt x="1364628" y="1625935"/>
                  </a:cubicBezTo>
                  <a:cubicBezTo>
                    <a:pt x="1364200" y="1647795"/>
                    <a:pt x="1360771" y="1675655"/>
                    <a:pt x="1337625" y="1685514"/>
                  </a:cubicBezTo>
                  <a:cubicBezTo>
                    <a:pt x="1336339" y="1724090"/>
                    <a:pt x="1335910" y="1763095"/>
                    <a:pt x="1335053" y="1801671"/>
                  </a:cubicBezTo>
                  <a:cubicBezTo>
                    <a:pt x="1329052" y="1805100"/>
                    <a:pt x="1322623" y="1808958"/>
                    <a:pt x="1316622" y="1812387"/>
                  </a:cubicBezTo>
                  <a:cubicBezTo>
                    <a:pt x="1317051" y="1905827"/>
                    <a:pt x="1461069" y="2166860"/>
                    <a:pt x="1496645" y="2250442"/>
                  </a:cubicBezTo>
                  <a:cubicBezTo>
                    <a:pt x="1498788" y="2265443"/>
                    <a:pt x="1490215" y="2309163"/>
                    <a:pt x="1420350" y="2286875"/>
                  </a:cubicBezTo>
                  <a:cubicBezTo>
                    <a:pt x="1347055" y="2106424"/>
                    <a:pt x="1441781" y="2282588"/>
                    <a:pt x="1319194" y="2045130"/>
                  </a:cubicBezTo>
                  <a:cubicBezTo>
                    <a:pt x="1317051" y="2205436"/>
                    <a:pt x="1315765" y="2365742"/>
                    <a:pt x="1313622" y="2526047"/>
                  </a:cubicBezTo>
                  <a:cubicBezTo>
                    <a:pt x="1359485" y="2515332"/>
                    <a:pt x="1436209" y="2517046"/>
                    <a:pt x="1483786" y="2518332"/>
                  </a:cubicBezTo>
                  <a:cubicBezTo>
                    <a:pt x="1463212" y="2472469"/>
                    <a:pt x="1559224" y="2252585"/>
                    <a:pt x="1582370" y="2235440"/>
                  </a:cubicBezTo>
                  <a:cubicBezTo>
                    <a:pt x="1627804" y="2241440"/>
                    <a:pt x="1673238" y="2246155"/>
                    <a:pt x="1718673" y="2251727"/>
                  </a:cubicBezTo>
                  <a:cubicBezTo>
                    <a:pt x="1745247" y="2214008"/>
                    <a:pt x="1737103" y="2211008"/>
                    <a:pt x="1763678" y="2193006"/>
                  </a:cubicBezTo>
                  <a:cubicBezTo>
                    <a:pt x="1805255" y="2201150"/>
                    <a:pt x="1827543" y="2187862"/>
                    <a:pt x="1809541" y="2270587"/>
                  </a:cubicBezTo>
                  <a:cubicBezTo>
                    <a:pt x="1876835" y="2280874"/>
                    <a:pt x="1893980" y="2287303"/>
                    <a:pt x="1897409" y="2273159"/>
                  </a:cubicBezTo>
                  <a:cubicBezTo>
                    <a:pt x="1891837" y="2256871"/>
                    <a:pt x="1873835" y="2250870"/>
                    <a:pt x="1916269" y="2235011"/>
                  </a:cubicBezTo>
                  <a:cubicBezTo>
                    <a:pt x="1931271" y="2192149"/>
                    <a:pt x="1920555" y="2187862"/>
                    <a:pt x="1899124" y="2187434"/>
                  </a:cubicBezTo>
                  <a:cubicBezTo>
                    <a:pt x="1866120" y="2146286"/>
                    <a:pt x="2051714" y="2103423"/>
                    <a:pt x="1999422" y="2169860"/>
                  </a:cubicBezTo>
                  <a:cubicBezTo>
                    <a:pt x="1988278" y="2180147"/>
                    <a:pt x="1955702" y="2192577"/>
                    <a:pt x="1960846" y="2249156"/>
                  </a:cubicBezTo>
                  <a:cubicBezTo>
                    <a:pt x="1985277" y="2250442"/>
                    <a:pt x="2009280" y="2250870"/>
                    <a:pt x="2033712" y="2252156"/>
                  </a:cubicBezTo>
                  <a:cubicBezTo>
                    <a:pt x="2044856" y="2230296"/>
                    <a:pt x="2041856" y="2184862"/>
                    <a:pt x="2073574" y="2200292"/>
                  </a:cubicBezTo>
                  <a:cubicBezTo>
                    <a:pt x="2101435" y="2100851"/>
                    <a:pt x="2091148" y="2155715"/>
                    <a:pt x="2131439" y="1972692"/>
                  </a:cubicBezTo>
                  <a:cubicBezTo>
                    <a:pt x="2118580" y="1941403"/>
                    <a:pt x="2125009" y="1934116"/>
                    <a:pt x="2144297" y="1921257"/>
                  </a:cubicBezTo>
                  <a:cubicBezTo>
                    <a:pt x="2149869" y="1887396"/>
                    <a:pt x="2152870" y="1894254"/>
                    <a:pt x="2166157" y="1894254"/>
                  </a:cubicBezTo>
                  <a:cubicBezTo>
                    <a:pt x="2196590" y="1865965"/>
                    <a:pt x="2236880" y="1852249"/>
                    <a:pt x="2274599" y="1836818"/>
                  </a:cubicBezTo>
                  <a:cubicBezTo>
                    <a:pt x="2275028" y="1808529"/>
                    <a:pt x="2273742" y="1801242"/>
                    <a:pt x="2304603" y="1812387"/>
                  </a:cubicBezTo>
                  <a:cubicBezTo>
                    <a:pt x="2472195" y="1674798"/>
                    <a:pt x="2827954" y="1721947"/>
                    <a:pt x="3040124" y="1766524"/>
                  </a:cubicBezTo>
                  <a:cubicBezTo>
                    <a:pt x="3094130" y="1777239"/>
                    <a:pt x="3147708" y="1790098"/>
                    <a:pt x="3200858" y="1803814"/>
                  </a:cubicBezTo>
                  <a:cubicBezTo>
                    <a:pt x="3295156" y="1827817"/>
                    <a:pt x="3387738" y="1859107"/>
                    <a:pt x="3475178" y="1901969"/>
                  </a:cubicBezTo>
                  <a:cubicBezTo>
                    <a:pt x="3526185" y="1927687"/>
                    <a:pt x="3575905" y="1957262"/>
                    <a:pt x="3618339" y="1996267"/>
                  </a:cubicBezTo>
                  <a:cubicBezTo>
                    <a:pt x="3700635" y="2074277"/>
                    <a:pt x="3680490" y="2110281"/>
                    <a:pt x="3674060" y="2172432"/>
                  </a:cubicBezTo>
                  <a:cubicBezTo>
                    <a:pt x="3720352" y="2227725"/>
                    <a:pt x="3674060" y="2250442"/>
                    <a:pt x="3660773" y="2332309"/>
                  </a:cubicBezTo>
                  <a:cubicBezTo>
                    <a:pt x="3654343" y="2331452"/>
                    <a:pt x="3648343" y="2330595"/>
                    <a:pt x="3642342" y="2329737"/>
                  </a:cubicBezTo>
                  <a:cubicBezTo>
                    <a:pt x="3636770" y="2355455"/>
                    <a:pt x="3631626" y="2381172"/>
                    <a:pt x="3626483" y="2406890"/>
                  </a:cubicBezTo>
                  <a:cubicBezTo>
                    <a:pt x="3629912" y="2411176"/>
                    <a:pt x="3633769" y="2415891"/>
                    <a:pt x="3637198" y="2420177"/>
                  </a:cubicBezTo>
                  <a:cubicBezTo>
                    <a:pt x="3629912" y="2456610"/>
                    <a:pt x="3623054" y="2493043"/>
                    <a:pt x="3615767" y="2529476"/>
                  </a:cubicBezTo>
                  <a:cubicBezTo>
                    <a:pt x="3633341" y="2535048"/>
                    <a:pt x="3651343" y="2538906"/>
                    <a:pt x="3668488" y="2545764"/>
                  </a:cubicBezTo>
                  <a:cubicBezTo>
                    <a:pt x="3693348" y="2570196"/>
                    <a:pt x="3663345" y="2621202"/>
                    <a:pt x="3639770" y="2649491"/>
                  </a:cubicBezTo>
                  <a:cubicBezTo>
                    <a:pt x="3625625" y="2646062"/>
                    <a:pt x="3611481" y="2642205"/>
                    <a:pt x="3596908" y="2638776"/>
                  </a:cubicBezTo>
                  <a:cubicBezTo>
                    <a:pt x="3580191" y="2736502"/>
                    <a:pt x="3563046" y="2833800"/>
                    <a:pt x="3546330" y="2931527"/>
                  </a:cubicBezTo>
                  <a:cubicBezTo>
                    <a:pt x="3551473" y="2939671"/>
                    <a:pt x="3556617" y="2948672"/>
                    <a:pt x="3555331" y="2958530"/>
                  </a:cubicBezTo>
                  <a:cubicBezTo>
                    <a:pt x="3554474" y="2968388"/>
                    <a:pt x="3547616" y="2976104"/>
                    <a:pt x="3541186" y="2982962"/>
                  </a:cubicBezTo>
                  <a:cubicBezTo>
                    <a:pt x="3546330" y="2997106"/>
                    <a:pt x="3550616" y="3012965"/>
                    <a:pt x="3546330" y="3028396"/>
                  </a:cubicBezTo>
                  <a:cubicBezTo>
                    <a:pt x="3543758" y="3037826"/>
                    <a:pt x="3537329" y="3045541"/>
                    <a:pt x="3530471" y="3052828"/>
                  </a:cubicBezTo>
                  <a:cubicBezTo>
                    <a:pt x="3528328" y="3073402"/>
                    <a:pt x="3524041" y="3094833"/>
                    <a:pt x="3512897" y="3112406"/>
                  </a:cubicBezTo>
                  <a:cubicBezTo>
                    <a:pt x="3506468" y="3121836"/>
                    <a:pt x="3508611" y="3134695"/>
                    <a:pt x="3501753" y="3143696"/>
                  </a:cubicBezTo>
                  <a:cubicBezTo>
                    <a:pt x="3497038" y="3149697"/>
                    <a:pt x="3489751" y="3144982"/>
                    <a:pt x="3484179" y="3143696"/>
                  </a:cubicBezTo>
                  <a:cubicBezTo>
                    <a:pt x="3322159" y="3224706"/>
                    <a:pt x="3100131" y="3216562"/>
                    <a:pt x="2920537" y="3193845"/>
                  </a:cubicBezTo>
                  <a:cubicBezTo>
                    <a:pt x="2793664" y="3176700"/>
                    <a:pt x="2667648" y="3150125"/>
                    <a:pt x="2544633" y="3113692"/>
                  </a:cubicBezTo>
                  <a:cubicBezTo>
                    <a:pt x="2534775" y="3358437"/>
                    <a:pt x="2525345" y="3603611"/>
                    <a:pt x="2515058" y="3848356"/>
                  </a:cubicBezTo>
                  <a:cubicBezTo>
                    <a:pt x="2537347" y="3817066"/>
                    <a:pt x="2625643" y="3775918"/>
                    <a:pt x="2653933" y="3774203"/>
                  </a:cubicBezTo>
                  <a:cubicBezTo>
                    <a:pt x="2755945" y="3657617"/>
                    <a:pt x="2903821" y="3564177"/>
                    <a:pt x="3042695" y="3500312"/>
                  </a:cubicBezTo>
                  <a:cubicBezTo>
                    <a:pt x="3040124" y="3489596"/>
                    <a:pt x="3037552" y="3478881"/>
                    <a:pt x="3034552" y="3468165"/>
                  </a:cubicBezTo>
                  <a:cubicBezTo>
                    <a:pt x="3084701" y="3431303"/>
                    <a:pt x="3115990" y="3434304"/>
                    <a:pt x="3139136" y="3443733"/>
                  </a:cubicBezTo>
                  <a:cubicBezTo>
                    <a:pt x="3142136" y="3442019"/>
                    <a:pt x="3145137" y="3440733"/>
                    <a:pt x="3148137" y="3439019"/>
                  </a:cubicBezTo>
                  <a:cubicBezTo>
                    <a:pt x="3154995" y="3412444"/>
                    <a:pt x="3172997" y="3406872"/>
                    <a:pt x="3207287" y="3395728"/>
                  </a:cubicBezTo>
                  <a:cubicBezTo>
                    <a:pt x="3240292" y="3351579"/>
                    <a:pt x="3309300" y="3370867"/>
                    <a:pt x="3315301" y="3406443"/>
                  </a:cubicBezTo>
                  <a:cubicBezTo>
                    <a:pt x="3523613" y="3355437"/>
                    <a:pt x="3767072" y="3377297"/>
                    <a:pt x="3966811" y="3448877"/>
                  </a:cubicBezTo>
                  <a:cubicBezTo>
                    <a:pt x="4007530" y="3397013"/>
                    <a:pt x="4112115" y="3451020"/>
                    <a:pt x="4095827" y="3508027"/>
                  </a:cubicBezTo>
                  <a:cubicBezTo>
                    <a:pt x="4286565" y="3591181"/>
                    <a:pt x="4467445" y="3751915"/>
                    <a:pt x="4590460" y="3914792"/>
                  </a:cubicBezTo>
                  <a:cubicBezTo>
                    <a:pt x="4625608" y="3904077"/>
                    <a:pt x="4677043" y="3950797"/>
                    <a:pt x="4679615" y="3955083"/>
                  </a:cubicBezTo>
                  <a:cubicBezTo>
                    <a:pt x="4686044" y="3966656"/>
                    <a:pt x="4684329" y="3980372"/>
                    <a:pt x="4683044" y="3992802"/>
                  </a:cubicBezTo>
                  <a:cubicBezTo>
                    <a:pt x="4681758" y="4003089"/>
                    <a:pt x="4689044" y="4012948"/>
                    <a:pt x="4684758" y="4022806"/>
                  </a:cubicBezTo>
                  <a:cubicBezTo>
                    <a:pt x="4681758" y="4030950"/>
                    <a:pt x="4673185" y="4034807"/>
                    <a:pt x="4665899" y="4039094"/>
                  </a:cubicBezTo>
                  <a:cubicBezTo>
                    <a:pt x="4765340" y="4220831"/>
                    <a:pt x="4847635" y="4459146"/>
                    <a:pt x="4838634" y="4661886"/>
                  </a:cubicBezTo>
                  <a:cubicBezTo>
                    <a:pt x="4846350" y="4661886"/>
                    <a:pt x="4854494" y="4661886"/>
                    <a:pt x="4862637" y="4661886"/>
                  </a:cubicBezTo>
                  <a:cubicBezTo>
                    <a:pt x="4911501" y="4772043"/>
                    <a:pt x="4861780" y="4819620"/>
                    <a:pt x="4825347" y="4817048"/>
                  </a:cubicBezTo>
                  <a:cubicBezTo>
                    <a:pt x="4830062" y="4938349"/>
                    <a:pt x="4753338" y="5124801"/>
                    <a:pt x="4702760" y="5234958"/>
                  </a:cubicBezTo>
                  <a:cubicBezTo>
                    <a:pt x="4928217" y="5113228"/>
                    <a:pt x="4840349" y="5156090"/>
                    <a:pt x="4962936" y="5102084"/>
                  </a:cubicBezTo>
                  <a:cubicBezTo>
                    <a:pt x="4958649" y="5091797"/>
                    <a:pt x="4956935" y="5079366"/>
                    <a:pt x="4963793" y="5069937"/>
                  </a:cubicBezTo>
                  <a:cubicBezTo>
                    <a:pt x="4983938" y="5056650"/>
                    <a:pt x="4994225" y="5083224"/>
                    <a:pt x="4998940" y="5093511"/>
                  </a:cubicBezTo>
                  <a:cubicBezTo>
                    <a:pt x="5105239" y="5062221"/>
                    <a:pt x="5032802" y="5073366"/>
                    <a:pt x="5128814" y="5053649"/>
                  </a:cubicBezTo>
                  <a:cubicBezTo>
                    <a:pt x="5133957" y="4922490"/>
                    <a:pt x="5139529" y="4791331"/>
                    <a:pt x="5144673" y="4660172"/>
                  </a:cubicBezTo>
                  <a:cubicBezTo>
                    <a:pt x="5106953" y="4624595"/>
                    <a:pt x="5144244" y="4568874"/>
                    <a:pt x="5104810" y="4498580"/>
                  </a:cubicBezTo>
                  <a:cubicBezTo>
                    <a:pt x="5051232" y="4563731"/>
                    <a:pt x="5001083" y="4476720"/>
                    <a:pt x="4991225" y="4444573"/>
                  </a:cubicBezTo>
                  <a:cubicBezTo>
                    <a:pt x="5028944" y="4442858"/>
                    <a:pt x="5010084" y="4467719"/>
                    <a:pt x="5090666" y="4457003"/>
                  </a:cubicBezTo>
                  <a:cubicBezTo>
                    <a:pt x="5095381" y="4423999"/>
                    <a:pt x="5128385" y="4426571"/>
                    <a:pt x="5163532" y="4430000"/>
                  </a:cubicBezTo>
                  <a:cubicBezTo>
                    <a:pt x="5166961" y="4281695"/>
                    <a:pt x="5170390" y="4133391"/>
                    <a:pt x="5174248" y="3985087"/>
                  </a:cubicBezTo>
                  <a:cubicBezTo>
                    <a:pt x="5154531" y="3984230"/>
                    <a:pt x="5135243" y="3983372"/>
                    <a:pt x="5115526" y="3982515"/>
                  </a:cubicBezTo>
                  <a:cubicBezTo>
                    <a:pt x="5067949" y="4211830"/>
                    <a:pt x="5038802" y="4174111"/>
                    <a:pt x="5032802" y="4045095"/>
                  </a:cubicBezTo>
                  <a:cubicBezTo>
                    <a:pt x="5004941" y="4030521"/>
                    <a:pt x="5020800" y="4020234"/>
                    <a:pt x="5015657" y="4001803"/>
                  </a:cubicBezTo>
                  <a:cubicBezTo>
                    <a:pt x="5007513" y="3988516"/>
                    <a:pt x="4990368" y="3987659"/>
                    <a:pt x="4976652" y="3984658"/>
                  </a:cubicBezTo>
                  <a:cubicBezTo>
                    <a:pt x="4977080" y="3967085"/>
                    <a:pt x="4979652" y="3949511"/>
                    <a:pt x="4978795" y="3931937"/>
                  </a:cubicBezTo>
                  <a:cubicBezTo>
                    <a:pt x="4967650" y="3897647"/>
                    <a:pt x="4943219" y="3887789"/>
                    <a:pt x="4969365" y="3858643"/>
                  </a:cubicBezTo>
                  <a:cubicBezTo>
                    <a:pt x="4952220" y="3773775"/>
                    <a:pt x="4902928" y="3795635"/>
                    <a:pt x="4827919" y="3598896"/>
                  </a:cubicBezTo>
                  <a:cubicBezTo>
                    <a:pt x="4491448" y="3539746"/>
                    <a:pt x="4494877" y="3548747"/>
                    <a:pt x="4521452" y="3441590"/>
                  </a:cubicBezTo>
                  <a:cubicBezTo>
                    <a:pt x="4449443" y="3425303"/>
                    <a:pt x="4445585" y="3418873"/>
                    <a:pt x="4451586" y="3454878"/>
                  </a:cubicBezTo>
                  <a:cubicBezTo>
                    <a:pt x="4465731" y="3460878"/>
                    <a:pt x="4480304" y="3467308"/>
                    <a:pt x="4494449" y="3473737"/>
                  </a:cubicBezTo>
                  <a:cubicBezTo>
                    <a:pt x="4448157" y="3479738"/>
                    <a:pt x="4438727" y="3491311"/>
                    <a:pt x="4324284" y="3428732"/>
                  </a:cubicBezTo>
                  <a:cubicBezTo>
                    <a:pt x="4315712" y="3440733"/>
                    <a:pt x="4301139" y="3441590"/>
                    <a:pt x="4288280" y="3444591"/>
                  </a:cubicBezTo>
                  <a:cubicBezTo>
                    <a:pt x="4263848" y="3470737"/>
                    <a:pt x="4235559" y="3448448"/>
                    <a:pt x="4159692" y="3410301"/>
                  </a:cubicBezTo>
                  <a:cubicBezTo>
                    <a:pt x="4161835" y="3409443"/>
                    <a:pt x="4166550" y="3407729"/>
                    <a:pt x="4169122" y="3406443"/>
                  </a:cubicBezTo>
                  <a:cubicBezTo>
                    <a:pt x="4164836" y="3399585"/>
                    <a:pt x="4157978" y="3394870"/>
                    <a:pt x="4151120" y="3390584"/>
                  </a:cubicBezTo>
                  <a:cubicBezTo>
                    <a:pt x="4136975" y="3258568"/>
                    <a:pt x="4115115" y="3229421"/>
                    <a:pt x="4227844" y="3175414"/>
                  </a:cubicBezTo>
                  <a:cubicBezTo>
                    <a:pt x="4142118" y="3163841"/>
                    <a:pt x="4055536" y="3150554"/>
                    <a:pt x="3975384" y="3116693"/>
                  </a:cubicBezTo>
                  <a:cubicBezTo>
                    <a:pt x="3915376" y="3089689"/>
                    <a:pt x="3850225" y="3042541"/>
                    <a:pt x="3873799" y="2980390"/>
                  </a:cubicBezTo>
                  <a:cubicBezTo>
                    <a:pt x="3852368" y="2935384"/>
                    <a:pt x="3856654" y="2961530"/>
                    <a:pt x="3855368" y="2916953"/>
                  </a:cubicBezTo>
                  <a:cubicBezTo>
                    <a:pt x="3848939" y="2910524"/>
                    <a:pt x="3842938" y="2904523"/>
                    <a:pt x="3836509" y="2898094"/>
                  </a:cubicBezTo>
                  <a:cubicBezTo>
                    <a:pt x="3836509" y="2882235"/>
                    <a:pt x="3836509" y="2865947"/>
                    <a:pt x="3836509" y="2850088"/>
                  </a:cubicBezTo>
                  <a:cubicBezTo>
                    <a:pt x="3840795" y="2849231"/>
                    <a:pt x="3845510" y="2848373"/>
                    <a:pt x="3849796" y="2847516"/>
                  </a:cubicBezTo>
                  <a:cubicBezTo>
                    <a:pt x="3849796" y="2847516"/>
                    <a:pt x="3841652" y="2774650"/>
                    <a:pt x="3844653" y="2421463"/>
                  </a:cubicBezTo>
                  <a:cubicBezTo>
                    <a:pt x="3827508" y="2419748"/>
                    <a:pt x="3810791" y="2418034"/>
                    <a:pt x="3793646" y="2416320"/>
                  </a:cubicBezTo>
                  <a:cubicBezTo>
                    <a:pt x="3774358" y="2382030"/>
                    <a:pt x="3783360" y="2339596"/>
                    <a:pt x="3801790" y="2307020"/>
                  </a:cubicBezTo>
                  <a:cubicBezTo>
                    <a:pt x="3815935" y="2307877"/>
                    <a:pt x="3830508" y="2308734"/>
                    <a:pt x="3844653" y="2310020"/>
                  </a:cubicBezTo>
                  <a:cubicBezTo>
                    <a:pt x="3845510" y="2271016"/>
                    <a:pt x="3846367" y="2232011"/>
                    <a:pt x="3847225" y="2192577"/>
                  </a:cubicBezTo>
                  <a:cubicBezTo>
                    <a:pt x="3851511" y="2192577"/>
                    <a:pt x="3856226" y="2192577"/>
                    <a:pt x="3860512" y="2192577"/>
                  </a:cubicBezTo>
                  <a:cubicBezTo>
                    <a:pt x="3860512" y="2169431"/>
                    <a:pt x="3860512" y="2146286"/>
                    <a:pt x="3860512" y="2123569"/>
                  </a:cubicBezTo>
                  <a:cubicBezTo>
                    <a:pt x="3852368" y="2120139"/>
                    <a:pt x="3844653" y="2116282"/>
                    <a:pt x="3836509" y="2112853"/>
                  </a:cubicBezTo>
                  <a:cubicBezTo>
                    <a:pt x="3837366" y="2096137"/>
                    <a:pt x="3838223" y="2078992"/>
                    <a:pt x="3839081" y="2062275"/>
                  </a:cubicBezTo>
                  <a:cubicBezTo>
                    <a:pt x="3845081" y="2061418"/>
                    <a:pt x="3851511" y="2060561"/>
                    <a:pt x="3857512" y="2059703"/>
                  </a:cubicBezTo>
                  <a:cubicBezTo>
                    <a:pt x="3858369" y="2048130"/>
                    <a:pt x="3859226" y="2036558"/>
                    <a:pt x="3860083" y="2024985"/>
                  </a:cubicBezTo>
                  <a:cubicBezTo>
                    <a:pt x="3866084" y="2025842"/>
                    <a:pt x="3872085" y="2026699"/>
                    <a:pt x="3878514" y="2027557"/>
                  </a:cubicBezTo>
                  <a:cubicBezTo>
                    <a:pt x="3982241" y="1768238"/>
                    <a:pt x="5199537" y="1760094"/>
                    <a:pt x="5226968" y="2178861"/>
                  </a:cubicBezTo>
                  <a:cubicBezTo>
                    <a:pt x="5242399" y="2198149"/>
                    <a:pt x="5245400" y="2206722"/>
                    <a:pt x="5224397" y="2228153"/>
                  </a:cubicBezTo>
                  <a:cubicBezTo>
                    <a:pt x="5223111" y="2269730"/>
                    <a:pt x="5222682" y="2311306"/>
                    <a:pt x="5221825" y="2352883"/>
                  </a:cubicBezTo>
                  <a:cubicBezTo>
                    <a:pt x="5229112" y="2360169"/>
                    <a:pt x="5235970" y="2367028"/>
                    <a:pt x="5243256" y="2374314"/>
                  </a:cubicBezTo>
                  <a:cubicBezTo>
                    <a:pt x="5283976" y="2367885"/>
                    <a:pt x="5257830" y="2368313"/>
                    <a:pt x="5336268" y="2371742"/>
                  </a:cubicBezTo>
                  <a:cubicBezTo>
                    <a:pt x="5337125" y="2360169"/>
                    <a:pt x="5337982" y="2348597"/>
                    <a:pt x="5338840" y="2337024"/>
                  </a:cubicBezTo>
                  <a:cubicBezTo>
                    <a:pt x="5306693" y="2316878"/>
                    <a:pt x="5290834" y="2313021"/>
                    <a:pt x="5295548" y="2297162"/>
                  </a:cubicBezTo>
                  <a:cubicBezTo>
                    <a:pt x="5303692" y="2289018"/>
                    <a:pt x="5316123" y="2297590"/>
                    <a:pt x="5343555" y="2304877"/>
                  </a:cubicBezTo>
                  <a:cubicBezTo>
                    <a:pt x="5360700" y="2298019"/>
                    <a:pt x="5379130" y="2293304"/>
                    <a:pt x="5388132" y="2311306"/>
                  </a:cubicBezTo>
                  <a:cubicBezTo>
                    <a:pt x="5388989" y="2316450"/>
                    <a:pt x="5387274" y="2321593"/>
                    <a:pt x="5386846" y="2326737"/>
                  </a:cubicBezTo>
                  <a:cubicBezTo>
                    <a:pt x="5451140" y="2371742"/>
                    <a:pt x="5442567" y="2384173"/>
                    <a:pt x="5383846" y="2364027"/>
                  </a:cubicBezTo>
                  <a:cubicBezTo>
                    <a:pt x="5382131" y="2371742"/>
                    <a:pt x="5380416" y="2379458"/>
                    <a:pt x="5378702" y="2387602"/>
                  </a:cubicBezTo>
                  <a:cubicBezTo>
                    <a:pt x="5387274" y="2400460"/>
                    <a:pt x="5389846" y="2415891"/>
                    <a:pt x="5389417" y="2430893"/>
                  </a:cubicBezTo>
                  <a:lnTo>
                    <a:pt x="5471285" y="2430893"/>
                  </a:lnTo>
                  <a:cubicBezTo>
                    <a:pt x="5477286" y="2370885"/>
                    <a:pt x="5498288" y="2364027"/>
                    <a:pt x="5559582" y="2380315"/>
                  </a:cubicBezTo>
                  <a:cubicBezTo>
                    <a:pt x="5560439" y="2394459"/>
                    <a:pt x="5561296" y="2408604"/>
                    <a:pt x="5562154" y="2422749"/>
                  </a:cubicBezTo>
                  <a:cubicBezTo>
                    <a:pt x="5622590" y="2425321"/>
                    <a:pt x="5701457" y="2427035"/>
                    <a:pt x="5713029" y="2429178"/>
                  </a:cubicBezTo>
                  <a:cubicBezTo>
                    <a:pt x="5739604" y="2445894"/>
                    <a:pt x="5759321" y="2556908"/>
                    <a:pt x="5764893" y="2587770"/>
                  </a:cubicBezTo>
                  <a:cubicBezTo>
                    <a:pt x="5842474" y="2646491"/>
                    <a:pt x="5751177" y="2730502"/>
                    <a:pt x="5743462" y="2806368"/>
                  </a:cubicBezTo>
                  <a:cubicBezTo>
                    <a:pt x="5777323" y="2814083"/>
                    <a:pt x="5810756" y="2825656"/>
                    <a:pt x="5843331" y="2838086"/>
                  </a:cubicBezTo>
                  <a:cubicBezTo>
                    <a:pt x="5845046" y="2831228"/>
                    <a:pt x="5849332" y="2826085"/>
                    <a:pt x="5854904" y="2822227"/>
                  </a:cubicBezTo>
                  <a:cubicBezTo>
                    <a:pt x="5861333" y="2824370"/>
                    <a:pt x="5867763" y="2826085"/>
                    <a:pt x="5874192" y="2828228"/>
                  </a:cubicBezTo>
                  <a:cubicBezTo>
                    <a:pt x="5873335" y="2767792"/>
                    <a:pt x="5872478" y="2707785"/>
                    <a:pt x="5871621" y="2647348"/>
                  </a:cubicBezTo>
                  <a:cubicBezTo>
                    <a:pt x="5851047" y="2659350"/>
                    <a:pt x="5824900" y="2657635"/>
                    <a:pt x="5804755" y="2644777"/>
                  </a:cubicBezTo>
                  <a:cubicBezTo>
                    <a:pt x="5798754" y="2439465"/>
                    <a:pt x="5792325" y="2234154"/>
                    <a:pt x="5786324" y="2028842"/>
                  </a:cubicBezTo>
                  <a:cubicBezTo>
                    <a:pt x="5726317" y="2004411"/>
                    <a:pt x="5696742" y="1985123"/>
                    <a:pt x="5735747" y="1951690"/>
                  </a:cubicBezTo>
                  <a:cubicBezTo>
                    <a:pt x="5728889" y="1897683"/>
                    <a:pt x="5728460" y="1830389"/>
                    <a:pt x="5778609" y="1809815"/>
                  </a:cubicBezTo>
                  <a:cubicBezTo>
                    <a:pt x="5768751" y="1502062"/>
                    <a:pt x="5759321" y="1193881"/>
                    <a:pt x="5749462" y="886128"/>
                  </a:cubicBezTo>
                  <a:cubicBezTo>
                    <a:pt x="5744748" y="885271"/>
                    <a:pt x="5740461" y="884414"/>
                    <a:pt x="5736175" y="883556"/>
                  </a:cubicBezTo>
                  <a:cubicBezTo>
                    <a:pt x="5734461" y="838122"/>
                    <a:pt x="5732746" y="793116"/>
                    <a:pt x="5730603" y="747682"/>
                  </a:cubicBezTo>
                  <a:cubicBezTo>
                    <a:pt x="5724173" y="746825"/>
                    <a:pt x="5718173" y="745968"/>
                    <a:pt x="5711744" y="745110"/>
                  </a:cubicBezTo>
                  <a:cubicBezTo>
                    <a:pt x="5680025" y="675673"/>
                    <a:pt x="5671881" y="594234"/>
                    <a:pt x="5695456" y="521368"/>
                  </a:cubicBezTo>
                  <a:cubicBezTo>
                    <a:pt x="5505146" y="535084"/>
                    <a:pt x="4965079" y="572803"/>
                    <a:pt x="4792772" y="486221"/>
                  </a:cubicBezTo>
                  <a:cubicBezTo>
                    <a:pt x="4778627" y="478506"/>
                    <a:pt x="4762768" y="468647"/>
                    <a:pt x="4758053" y="452360"/>
                  </a:cubicBezTo>
                  <a:cubicBezTo>
                    <a:pt x="4756338" y="431786"/>
                    <a:pt x="4770912" y="414641"/>
                    <a:pt x="4785485" y="402210"/>
                  </a:cubicBezTo>
                  <a:cubicBezTo>
                    <a:pt x="4920502" y="291625"/>
                    <a:pt x="5434852" y="210186"/>
                    <a:pt x="5607159" y="185755"/>
                  </a:cubicBezTo>
                  <a:cubicBezTo>
                    <a:pt x="5578441" y="46880"/>
                    <a:pt x="5628162" y="65311"/>
                    <a:pt x="5658166" y="57596"/>
                  </a:cubicBezTo>
                  <a:cubicBezTo>
                    <a:pt x="5659023" y="35307"/>
                    <a:pt x="5656880" y="18162"/>
                    <a:pt x="5653879" y="1446"/>
                  </a:cubicBezTo>
                  <a:moveTo>
                    <a:pt x="2190160" y="1964549"/>
                  </a:moveTo>
                  <a:cubicBezTo>
                    <a:pt x="2184588" y="1972264"/>
                    <a:pt x="2174301" y="1971835"/>
                    <a:pt x="2166157" y="1973121"/>
                  </a:cubicBezTo>
                  <a:cubicBezTo>
                    <a:pt x="2158013" y="1982551"/>
                    <a:pt x="2154156" y="1994981"/>
                    <a:pt x="2158013" y="2006982"/>
                  </a:cubicBezTo>
                  <a:cubicBezTo>
                    <a:pt x="2186303" y="2009554"/>
                    <a:pt x="2201733" y="2011697"/>
                    <a:pt x="2193589" y="2039129"/>
                  </a:cubicBezTo>
                  <a:cubicBezTo>
                    <a:pt x="2202162" y="2046416"/>
                    <a:pt x="2210734" y="2052845"/>
                    <a:pt x="2219307" y="2060132"/>
                  </a:cubicBezTo>
                  <a:cubicBezTo>
                    <a:pt x="2227451" y="2030985"/>
                    <a:pt x="2233451" y="2001410"/>
                    <a:pt x="2241166" y="1972264"/>
                  </a:cubicBezTo>
                  <a:cubicBezTo>
                    <a:pt x="2230451" y="1961977"/>
                    <a:pt x="2217164" y="1953833"/>
                    <a:pt x="2211592" y="1939260"/>
                  </a:cubicBezTo>
                  <a:cubicBezTo>
                    <a:pt x="2199590" y="1943117"/>
                    <a:pt x="2196161" y="1955547"/>
                    <a:pt x="2190160" y="1964549"/>
                  </a:cubicBezTo>
                  <a:moveTo>
                    <a:pt x="5971062" y="2076848"/>
                  </a:moveTo>
                  <a:cubicBezTo>
                    <a:pt x="5969347" y="2090136"/>
                    <a:pt x="5967633" y="2103423"/>
                    <a:pt x="5965918" y="2116711"/>
                  </a:cubicBezTo>
                  <a:cubicBezTo>
                    <a:pt x="5959489" y="2120997"/>
                    <a:pt x="5953488" y="2125712"/>
                    <a:pt x="5947059" y="2129998"/>
                  </a:cubicBezTo>
                  <a:cubicBezTo>
                    <a:pt x="5952631" y="2796081"/>
                    <a:pt x="5951345" y="2751076"/>
                    <a:pt x="5953488" y="2778508"/>
                  </a:cubicBezTo>
                  <a:cubicBezTo>
                    <a:pt x="5955631" y="2753219"/>
                    <a:pt x="5964633" y="2723643"/>
                    <a:pt x="5989921" y="2726215"/>
                  </a:cubicBezTo>
                  <a:cubicBezTo>
                    <a:pt x="5998065" y="2729644"/>
                    <a:pt x="6003637" y="2736931"/>
                    <a:pt x="6010495" y="2742075"/>
                  </a:cubicBezTo>
                  <a:cubicBezTo>
                    <a:pt x="6010495" y="2742075"/>
                    <a:pt x="5997636" y="2915668"/>
                    <a:pt x="5997636" y="2915668"/>
                  </a:cubicBezTo>
                  <a:cubicBezTo>
                    <a:pt x="6001923" y="2920811"/>
                    <a:pt x="6006637" y="2926383"/>
                    <a:pt x="6010924" y="2931527"/>
                  </a:cubicBezTo>
                  <a:cubicBezTo>
                    <a:pt x="6010067" y="2958959"/>
                    <a:pt x="6009209" y="2986391"/>
                    <a:pt x="6008352" y="3014251"/>
                  </a:cubicBezTo>
                  <a:cubicBezTo>
                    <a:pt x="6001066" y="3015966"/>
                    <a:pt x="5994207" y="3017680"/>
                    <a:pt x="5987349" y="3019395"/>
                  </a:cubicBezTo>
                  <a:cubicBezTo>
                    <a:pt x="5995493" y="3054971"/>
                    <a:pt x="5988635" y="3055399"/>
                    <a:pt x="5976634" y="3060543"/>
                  </a:cubicBezTo>
                  <a:cubicBezTo>
                    <a:pt x="5977491" y="3069973"/>
                    <a:pt x="5978348" y="3079402"/>
                    <a:pt x="5979205" y="3088832"/>
                  </a:cubicBezTo>
                  <a:cubicBezTo>
                    <a:pt x="6025926" y="3087975"/>
                    <a:pt x="6086791" y="3091404"/>
                    <a:pt x="6125795" y="3117978"/>
                  </a:cubicBezTo>
                  <a:cubicBezTo>
                    <a:pt x="6127510" y="3159984"/>
                    <a:pt x="6129224" y="3201560"/>
                    <a:pt x="6130939" y="3243566"/>
                  </a:cubicBezTo>
                  <a:cubicBezTo>
                    <a:pt x="6221379" y="3237136"/>
                    <a:pt x="6132225" y="3276141"/>
                    <a:pt x="6080361" y="3307431"/>
                  </a:cubicBezTo>
                  <a:cubicBezTo>
                    <a:pt x="6078647" y="3314289"/>
                    <a:pt x="6076932" y="3321575"/>
                    <a:pt x="6075217" y="3328433"/>
                  </a:cubicBezTo>
                  <a:cubicBezTo>
                    <a:pt x="6036641" y="3331434"/>
                    <a:pt x="5998494" y="3340006"/>
                    <a:pt x="5960775" y="3347293"/>
                  </a:cubicBezTo>
                  <a:cubicBezTo>
                    <a:pt x="5959917" y="3403014"/>
                    <a:pt x="5959060" y="3459164"/>
                    <a:pt x="5958203" y="3514885"/>
                  </a:cubicBezTo>
                  <a:cubicBezTo>
                    <a:pt x="6017782" y="3523886"/>
                    <a:pt x="6009209" y="3629328"/>
                    <a:pt x="5990350" y="3643473"/>
                  </a:cubicBezTo>
                  <a:cubicBezTo>
                    <a:pt x="5987778" y="3683335"/>
                    <a:pt x="5988207" y="3725769"/>
                    <a:pt x="5968919" y="3762202"/>
                  </a:cubicBezTo>
                  <a:cubicBezTo>
                    <a:pt x="5967204" y="3829067"/>
                    <a:pt x="5966776" y="3895504"/>
                    <a:pt x="5965061" y="3962370"/>
                  </a:cubicBezTo>
                  <a:cubicBezTo>
                    <a:pt x="5959917" y="4260693"/>
                    <a:pt x="5954774" y="4559016"/>
                    <a:pt x="5950059" y="4857339"/>
                  </a:cubicBezTo>
                  <a:cubicBezTo>
                    <a:pt x="6208949" y="4466862"/>
                    <a:pt x="6263813" y="4436429"/>
                    <a:pt x="6263813" y="4436429"/>
                  </a:cubicBezTo>
                  <a:cubicBezTo>
                    <a:pt x="6265099" y="4387137"/>
                    <a:pt x="6245810" y="4304841"/>
                    <a:pt x="6309247" y="4399139"/>
                  </a:cubicBezTo>
                  <a:cubicBezTo>
                    <a:pt x="6323391" y="4376850"/>
                    <a:pt x="6351681" y="4373421"/>
                    <a:pt x="6376113" y="4374707"/>
                  </a:cubicBezTo>
                  <a:cubicBezTo>
                    <a:pt x="6389828" y="4369564"/>
                    <a:pt x="6403973" y="4364849"/>
                    <a:pt x="6418975" y="4362277"/>
                  </a:cubicBezTo>
                  <a:cubicBezTo>
                    <a:pt x="6423690" y="4126962"/>
                    <a:pt x="6427548" y="3891647"/>
                    <a:pt x="6432262" y="3656332"/>
                  </a:cubicBezTo>
                  <a:cubicBezTo>
                    <a:pt x="6432691" y="3646902"/>
                    <a:pt x="6427119" y="3638758"/>
                    <a:pt x="6426261" y="3629757"/>
                  </a:cubicBezTo>
                  <a:cubicBezTo>
                    <a:pt x="6422832" y="3598896"/>
                    <a:pt x="6424975" y="3567606"/>
                    <a:pt x="6426690" y="3536317"/>
                  </a:cubicBezTo>
                  <a:cubicBezTo>
                    <a:pt x="6415117" y="3532459"/>
                    <a:pt x="6403544" y="3529030"/>
                    <a:pt x="6391971" y="3525601"/>
                  </a:cubicBezTo>
                  <a:cubicBezTo>
                    <a:pt x="6387257" y="3382869"/>
                    <a:pt x="6378256" y="3378583"/>
                    <a:pt x="6455837" y="3368296"/>
                  </a:cubicBezTo>
                  <a:cubicBezTo>
                    <a:pt x="6465695" y="3015537"/>
                    <a:pt x="6475553" y="2663207"/>
                    <a:pt x="6484983" y="2310449"/>
                  </a:cubicBezTo>
                  <a:cubicBezTo>
                    <a:pt x="6480697" y="2308734"/>
                    <a:pt x="6475982" y="2307020"/>
                    <a:pt x="6471696" y="2305306"/>
                  </a:cubicBezTo>
                  <a:cubicBezTo>
                    <a:pt x="6465266" y="2316450"/>
                    <a:pt x="6464409" y="2330595"/>
                    <a:pt x="6415546" y="2310449"/>
                  </a:cubicBezTo>
                  <a:cubicBezTo>
                    <a:pt x="6415546" y="2303591"/>
                    <a:pt x="6415546" y="2296305"/>
                    <a:pt x="6415546" y="2289446"/>
                  </a:cubicBezTo>
                  <a:cubicBezTo>
                    <a:pt x="6440835" y="2276159"/>
                    <a:pt x="6436120" y="2274016"/>
                    <a:pt x="6447264" y="2230725"/>
                  </a:cubicBezTo>
                  <a:cubicBezTo>
                    <a:pt x="6439120" y="2228153"/>
                    <a:pt x="6431405" y="2225153"/>
                    <a:pt x="6423261" y="2222581"/>
                  </a:cubicBezTo>
                  <a:cubicBezTo>
                    <a:pt x="6424118" y="2216580"/>
                    <a:pt x="6424975" y="2210151"/>
                    <a:pt x="6425833" y="2204150"/>
                  </a:cubicBezTo>
                  <a:cubicBezTo>
                    <a:pt x="6416832" y="2191720"/>
                    <a:pt x="6407830" y="2179290"/>
                    <a:pt x="6399258" y="2166860"/>
                  </a:cubicBezTo>
                  <a:cubicBezTo>
                    <a:pt x="6400973" y="2153572"/>
                    <a:pt x="6402687" y="2140285"/>
                    <a:pt x="6404402" y="2126998"/>
                  </a:cubicBezTo>
                  <a:cubicBezTo>
                    <a:pt x="6259955" y="2120568"/>
                    <a:pt x="6114222" y="2104709"/>
                    <a:pt x="5971062" y="2076848"/>
                  </a:cubicBezTo>
                  <a:moveTo>
                    <a:pt x="3887515" y="2313878"/>
                  </a:moveTo>
                  <a:cubicBezTo>
                    <a:pt x="3898231" y="2313878"/>
                    <a:pt x="3908947" y="2313878"/>
                    <a:pt x="3919662" y="2313878"/>
                  </a:cubicBezTo>
                  <a:cubicBezTo>
                    <a:pt x="3917948" y="2289875"/>
                    <a:pt x="3916233" y="2265872"/>
                    <a:pt x="3914519" y="2241869"/>
                  </a:cubicBezTo>
                  <a:cubicBezTo>
                    <a:pt x="3905518" y="2235011"/>
                    <a:pt x="3896945" y="2227725"/>
                    <a:pt x="3888373" y="2220866"/>
                  </a:cubicBezTo>
                  <a:cubicBezTo>
                    <a:pt x="3887087" y="2252156"/>
                    <a:pt x="3887944" y="2283017"/>
                    <a:pt x="3887515" y="2313878"/>
                  </a:cubicBezTo>
                  <a:moveTo>
                    <a:pt x="5150245" y="2343453"/>
                  </a:moveTo>
                  <a:cubicBezTo>
                    <a:pt x="5166532" y="2342596"/>
                    <a:pt x="5182392" y="2342167"/>
                    <a:pt x="5198679" y="2340453"/>
                  </a:cubicBezTo>
                  <a:cubicBezTo>
                    <a:pt x="5171676" y="2308306"/>
                    <a:pt x="5161818" y="2314735"/>
                    <a:pt x="5150245" y="2343453"/>
                  </a:cubicBezTo>
                  <a:moveTo>
                    <a:pt x="5078664" y="2335309"/>
                  </a:moveTo>
                  <a:cubicBezTo>
                    <a:pt x="5078664" y="2360169"/>
                    <a:pt x="5078664" y="2385030"/>
                    <a:pt x="5078664" y="2409890"/>
                  </a:cubicBezTo>
                  <a:cubicBezTo>
                    <a:pt x="5087665" y="2406461"/>
                    <a:pt x="5096238" y="2402603"/>
                    <a:pt x="5105239" y="2399175"/>
                  </a:cubicBezTo>
                  <a:cubicBezTo>
                    <a:pt x="5105239" y="2391888"/>
                    <a:pt x="5105239" y="2385030"/>
                    <a:pt x="5105239" y="2377743"/>
                  </a:cubicBezTo>
                  <a:cubicBezTo>
                    <a:pt x="5101810" y="2376029"/>
                    <a:pt x="5097952" y="2373886"/>
                    <a:pt x="5094524" y="2372171"/>
                  </a:cubicBezTo>
                  <a:cubicBezTo>
                    <a:pt x="5095381" y="2357169"/>
                    <a:pt x="5096238" y="2342167"/>
                    <a:pt x="5097095" y="2326737"/>
                  </a:cubicBezTo>
                  <a:cubicBezTo>
                    <a:pt x="5091095" y="2330166"/>
                    <a:pt x="5084665" y="2332738"/>
                    <a:pt x="5078664" y="2335309"/>
                  </a:cubicBezTo>
                  <a:moveTo>
                    <a:pt x="1686954" y="2370028"/>
                  </a:moveTo>
                  <a:cubicBezTo>
                    <a:pt x="1686954" y="2376029"/>
                    <a:pt x="1686954" y="2382458"/>
                    <a:pt x="1686954" y="2388459"/>
                  </a:cubicBezTo>
                  <a:cubicBezTo>
                    <a:pt x="1724245" y="2422320"/>
                    <a:pt x="1734532" y="2466468"/>
                    <a:pt x="1702813" y="2514046"/>
                  </a:cubicBezTo>
                  <a:cubicBezTo>
                    <a:pt x="1815970" y="2510617"/>
                    <a:pt x="1929127" y="2516189"/>
                    <a:pt x="2041427" y="2532477"/>
                  </a:cubicBezTo>
                  <a:cubicBezTo>
                    <a:pt x="2039713" y="2523904"/>
                    <a:pt x="2037998" y="2515332"/>
                    <a:pt x="2036284" y="2506331"/>
                  </a:cubicBezTo>
                  <a:cubicBezTo>
                    <a:pt x="2002422" y="2497758"/>
                    <a:pt x="2002851" y="2468183"/>
                    <a:pt x="2009709" y="2433893"/>
                  </a:cubicBezTo>
                  <a:cubicBezTo>
                    <a:pt x="1970704" y="2428321"/>
                    <a:pt x="1931271" y="2423177"/>
                    <a:pt x="1892266" y="2417605"/>
                  </a:cubicBezTo>
                  <a:cubicBezTo>
                    <a:pt x="1880693" y="2405604"/>
                    <a:pt x="1872120" y="2389316"/>
                    <a:pt x="1876407" y="2372600"/>
                  </a:cubicBezTo>
                  <a:cubicBezTo>
                    <a:pt x="1854547" y="2370885"/>
                    <a:pt x="1832687" y="2369171"/>
                    <a:pt x="1810827" y="2367456"/>
                  </a:cubicBezTo>
                  <a:cubicBezTo>
                    <a:pt x="1810827" y="2396603"/>
                    <a:pt x="1775680" y="2387602"/>
                    <a:pt x="1722102" y="2383315"/>
                  </a:cubicBezTo>
                  <a:cubicBezTo>
                    <a:pt x="1722102" y="2377314"/>
                    <a:pt x="1722102" y="2370885"/>
                    <a:pt x="1722102" y="2364885"/>
                  </a:cubicBezTo>
                  <a:cubicBezTo>
                    <a:pt x="1710100" y="2368313"/>
                    <a:pt x="1698527" y="2369599"/>
                    <a:pt x="1686954" y="2370028"/>
                  </a:cubicBezTo>
                  <a:moveTo>
                    <a:pt x="3887515" y="2420606"/>
                  </a:moveTo>
                  <a:cubicBezTo>
                    <a:pt x="3876800" y="2846659"/>
                    <a:pt x="3875085" y="2786651"/>
                    <a:pt x="3884943" y="2838944"/>
                  </a:cubicBezTo>
                  <a:cubicBezTo>
                    <a:pt x="3894802" y="2829943"/>
                    <a:pt x="3904660" y="2821370"/>
                    <a:pt x="3914090" y="2812369"/>
                  </a:cubicBezTo>
                  <a:cubicBezTo>
                    <a:pt x="3915805" y="2685496"/>
                    <a:pt x="3917519" y="2558194"/>
                    <a:pt x="3919233" y="2431321"/>
                  </a:cubicBezTo>
                  <a:cubicBezTo>
                    <a:pt x="3908947" y="2427892"/>
                    <a:pt x="3898231" y="2424035"/>
                    <a:pt x="3887515" y="2420606"/>
                  </a:cubicBezTo>
                  <a:moveTo>
                    <a:pt x="5395847" y="2521761"/>
                  </a:moveTo>
                  <a:cubicBezTo>
                    <a:pt x="5403562" y="2591627"/>
                    <a:pt x="5394132" y="2577911"/>
                    <a:pt x="5243685" y="2577911"/>
                  </a:cubicBezTo>
                  <a:cubicBezTo>
                    <a:pt x="5233398" y="2599771"/>
                    <a:pt x="5223540" y="2625060"/>
                    <a:pt x="5201251" y="2637061"/>
                  </a:cubicBezTo>
                  <a:cubicBezTo>
                    <a:pt x="5201251" y="2654635"/>
                    <a:pt x="5201251" y="2672208"/>
                    <a:pt x="5201251" y="2689782"/>
                  </a:cubicBezTo>
                  <a:cubicBezTo>
                    <a:pt x="5196965" y="2691497"/>
                    <a:pt x="5192250" y="2693211"/>
                    <a:pt x="5187964" y="2694926"/>
                  </a:cubicBezTo>
                  <a:cubicBezTo>
                    <a:pt x="5187535" y="2698783"/>
                    <a:pt x="5187107" y="2702641"/>
                    <a:pt x="5186678" y="2706498"/>
                  </a:cubicBezTo>
                  <a:cubicBezTo>
                    <a:pt x="5183249" y="2681210"/>
                    <a:pt x="5169533" y="2630632"/>
                    <a:pt x="5137386" y="2617344"/>
                  </a:cubicBezTo>
                  <a:cubicBezTo>
                    <a:pt x="5136957" y="2658493"/>
                    <a:pt x="5137386" y="2699212"/>
                    <a:pt x="5137386" y="2740360"/>
                  </a:cubicBezTo>
                  <a:cubicBezTo>
                    <a:pt x="5236827" y="2744218"/>
                    <a:pt x="5336697" y="2749361"/>
                    <a:pt x="5436138" y="2757076"/>
                  </a:cubicBezTo>
                  <a:cubicBezTo>
                    <a:pt x="5489716" y="2760934"/>
                    <a:pt x="5543294" y="2764363"/>
                    <a:pt x="5596015" y="2775078"/>
                  </a:cubicBezTo>
                  <a:cubicBezTo>
                    <a:pt x="5596015" y="2770792"/>
                    <a:pt x="5596015" y="2766077"/>
                    <a:pt x="5596015" y="2761791"/>
                  </a:cubicBezTo>
                  <a:cubicBezTo>
                    <a:pt x="5569868" y="2738217"/>
                    <a:pt x="5550580" y="2704355"/>
                    <a:pt x="5552295" y="2668351"/>
                  </a:cubicBezTo>
                  <a:cubicBezTo>
                    <a:pt x="5553153" y="2638347"/>
                    <a:pt x="5568583" y="2610915"/>
                    <a:pt x="5587871" y="2588627"/>
                  </a:cubicBezTo>
                  <a:cubicBezTo>
                    <a:pt x="5587871" y="2577054"/>
                    <a:pt x="5587871" y="2565052"/>
                    <a:pt x="5587871" y="2553480"/>
                  </a:cubicBezTo>
                  <a:cubicBezTo>
                    <a:pt x="5581442" y="2550050"/>
                    <a:pt x="5574584" y="2545336"/>
                    <a:pt x="5566868" y="2547050"/>
                  </a:cubicBezTo>
                  <a:cubicBezTo>
                    <a:pt x="5564297" y="2549193"/>
                    <a:pt x="5562154" y="2551336"/>
                    <a:pt x="5560010" y="2553480"/>
                  </a:cubicBezTo>
                  <a:cubicBezTo>
                    <a:pt x="5530864" y="2552622"/>
                    <a:pt x="5501718" y="2551765"/>
                    <a:pt x="5472571" y="2550908"/>
                  </a:cubicBezTo>
                  <a:cubicBezTo>
                    <a:pt x="5467428" y="2542764"/>
                    <a:pt x="5463570" y="2532905"/>
                    <a:pt x="5469571" y="2524333"/>
                  </a:cubicBezTo>
                  <a:cubicBezTo>
                    <a:pt x="5444710" y="2523476"/>
                    <a:pt x="5420279" y="2523047"/>
                    <a:pt x="5395847" y="2521761"/>
                  </a:cubicBezTo>
                  <a:moveTo>
                    <a:pt x="5081665" y="2560766"/>
                  </a:moveTo>
                  <a:cubicBezTo>
                    <a:pt x="5078236" y="2619916"/>
                    <a:pt x="5076093" y="2678638"/>
                    <a:pt x="5073521" y="2737788"/>
                  </a:cubicBezTo>
                  <a:cubicBezTo>
                    <a:pt x="5083379" y="2739503"/>
                    <a:pt x="5093238" y="2741217"/>
                    <a:pt x="5102667" y="2743360"/>
                  </a:cubicBezTo>
                  <a:cubicBezTo>
                    <a:pt x="5095809" y="2567624"/>
                    <a:pt x="5101382" y="2602343"/>
                    <a:pt x="5081665" y="2560766"/>
                  </a:cubicBezTo>
                  <a:moveTo>
                    <a:pt x="1002012" y="2737788"/>
                  </a:moveTo>
                  <a:cubicBezTo>
                    <a:pt x="1000297" y="2760934"/>
                    <a:pt x="998154" y="2784080"/>
                    <a:pt x="996868" y="2806797"/>
                  </a:cubicBezTo>
                  <a:cubicBezTo>
                    <a:pt x="1007584" y="2822656"/>
                    <a:pt x="1004155" y="2796081"/>
                    <a:pt x="1007584" y="2964102"/>
                  </a:cubicBezTo>
                  <a:cubicBezTo>
                    <a:pt x="1016585" y="2964960"/>
                    <a:pt x="1030729" y="2967531"/>
                    <a:pt x="1034158" y="2955958"/>
                  </a:cubicBezTo>
                  <a:cubicBezTo>
                    <a:pt x="1032444" y="2941814"/>
                    <a:pt x="1014013" y="2896380"/>
                    <a:pt x="1036730" y="2875377"/>
                  </a:cubicBezTo>
                  <a:cubicBezTo>
                    <a:pt x="1038873" y="2836372"/>
                    <a:pt x="1040159" y="2797796"/>
                    <a:pt x="1042302" y="2758791"/>
                  </a:cubicBezTo>
                  <a:cubicBezTo>
                    <a:pt x="1029015" y="2751933"/>
                    <a:pt x="1015728" y="2745075"/>
                    <a:pt x="1002012" y="2737788"/>
                  </a:cubicBezTo>
                  <a:moveTo>
                    <a:pt x="5078664" y="2775078"/>
                  </a:moveTo>
                  <a:cubicBezTo>
                    <a:pt x="5078664" y="2788366"/>
                    <a:pt x="5078664" y="2801653"/>
                    <a:pt x="5078664" y="2814941"/>
                  </a:cubicBezTo>
                  <a:cubicBezTo>
                    <a:pt x="5087665" y="2820084"/>
                    <a:pt x="5096238" y="2825656"/>
                    <a:pt x="5105239" y="2830800"/>
                  </a:cubicBezTo>
                  <a:cubicBezTo>
                    <a:pt x="5104382" y="2811940"/>
                    <a:pt x="5103525" y="2793510"/>
                    <a:pt x="5102667" y="2774650"/>
                  </a:cubicBezTo>
                  <a:cubicBezTo>
                    <a:pt x="5094524" y="2775078"/>
                    <a:pt x="5086380" y="2775078"/>
                    <a:pt x="5078664" y="2775078"/>
                  </a:cubicBezTo>
                  <a:moveTo>
                    <a:pt x="999440" y="3062686"/>
                  </a:moveTo>
                  <a:cubicBezTo>
                    <a:pt x="993010" y="3323718"/>
                    <a:pt x="987010" y="3585180"/>
                    <a:pt x="980580" y="3846212"/>
                  </a:cubicBezTo>
                  <a:cubicBezTo>
                    <a:pt x="1019585" y="3868501"/>
                    <a:pt x="1005441" y="3895504"/>
                    <a:pt x="1031587" y="3059686"/>
                  </a:cubicBezTo>
                  <a:cubicBezTo>
                    <a:pt x="1020871" y="3060971"/>
                    <a:pt x="1010155" y="3061829"/>
                    <a:pt x="999440" y="3062686"/>
                  </a:cubicBezTo>
                  <a:moveTo>
                    <a:pt x="4170408" y="3310431"/>
                  </a:moveTo>
                  <a:cubicBezTo>
                    <a:pt x="4160978" y="3329719"/>
                    <a:pt x="4160978" y="3392298"/>
                    <a:pt x="4193982" y="3369581"/>
                  </a:cubicBezTo>
                  <a:cubicBezTo>
                    <a:pt x="4192696" y="3358866"/>
                    <a:pt x="4192268" y="3348150"/>
                    <a:pt x="4190982" y="3337434"/>
                  </a:cubicBezTo>
                  <a:cubicBezTo>
                    <a:pt x="4162264" y="3320289"/>
                    <a:pt x="4173837" y="3319004"/>
                    <a:pt x="4183267" y="3309574"/>
                  </a:cubicBezTo>
                  <a:cubicBezTo>
                    <a:pt x="4178980" y="3307431"/>
                    <a:pt x="4173408" y="3305288"/>
                    <a:pt x="4170408" y="3310431"/>
                  </a:cubicBezTo>
                  <a:moveTo>
                    <a:pt x="4225700" y="3358437"/>
                  </a:moveTo>
                  <a:cubicBezTo>
                    <a:pt x="4217128" y="3380297"/>
                    <a:pt x="4218414" y="3389298"/>
                    <a:pt x="4244560" y="3396585"/>
                  </a:cubicBezTo>
                  <a:cubicBezTo>
                    <a:pt x="4244560" y="3387584"/>
                    <a:pt x="4244560" y="3378583"/>
                    <a:pt x="4244560" y="3369581"/>
                  </a:cubicBezTo>
                  <a:cubicBezTo>
                    <a:pt x="4238131" y="3365724"/>
                    <a:pt x="4232130" y="3361866"/>
                    <a:pt x="4225700" y="3358437"/>
                  </a:cubicBezTo>
                  <a:moveTo>
                    <a:pt x="4313997" y="3366581"/>
                  </a:moveTo>
                  <a:cubicBezTo>
                    <a:pt x="4316569" y="3380726"/>
                    <a:pt x="4319141" y="3394870"/>
                    <a:pt x="4322141" y="3409015"/>
                  </a:cubicBezTo>
                  <a:cubicBezTo>
                    <a:pt x="4378291" y="3404729"/>
                    <a:pt x="4351716" y="3403014"/>
                    <a:pt x="4420725" y="3438590"/>
                  </a:cubicBezTo>
                  <a:cubicBezTo>
                    <a:pt x="4430155" y="3369581"/>
                    <a:pt x="4456729" y="3371724"/>
                    <a:pt x="4313997" y="3366581"/>
                  </a:cubicBezTo>
                  <a:moveTo>
                    <a:pt x="4276707" y="3382440"/>
                  </a:moveTo>
                  <a:cubicBezTo>
                    <a:pt x="4277564" y="3390584"/>
                    <a:pt x="4278422" y="3398728"/>
                    <a:pt x="4279279" y="3406872"/>
                  </a:cubicBezTo>
                  <a:cubicBezTo>
                    <a:pt x="4305853" y="3422731"/>
                    <a:pt x="4306282" y="3395728"/>
                    <a:pt x="4298138" y="3377297"/>
                  </a:cubicBezTo>
                  <a:cubicBezTo>
                    <a:pt x="4290852" y="3379011"/>
                    <a:pt x="4283565" y="3380726"/>
                    <a:pt x="4276707" y="3382440"/>
                  </a:cubicBezTo>
                  <a:moveTo>
                    <a:pt x="5818471" y="3400014"/>
                  </a:moveTo>
                  <a:cubicBezTo>
                    <a:pt x="5788039" y="3412873"/>
                    <a:pt x="5755892" y="3420588"/>
                    <a:pt x="5723745" y="3427875"/>
                  </a:cubicBezTo>
                  <a:cubicBezTo>
                    <a:pt x="5722888" y="3436876"/>
                    <a:pt x="5722030" y="3445448"/>
                    <a:pt x="5721173" y="3454449"/>
                  </a:cubicBezTo>
                  <a:cubicBezTo>
                    <a:pt x="5731032" y="3453592"/>
                    <a:pt x="5740890" y="3452735"/>
                    <a:pt x="5750749" y="3451877"/>
                  </a:cubicBezTo>
                  <a:cubicBezTo>
                    <a:pt x="5765750" y="3437733"/>
                    <a:pt x="5744748" y="3444591"/>
                    <a:pt x="5860048" y="3422731"/>
                  </a:cubicBezTo>
                  <a:cubicBezTo>
                    <a:pt x="5860048" y="3407729"/>
                    <a:pt x="5860048" y="3392298"/>
                    <a:pt x="5860048" y="3377297"/>
                  </a:cubicBezTo>
                  <a:cubicBezTo>
                    <a:pt x="5844618" y="3383297"/>
                    <a:pt x="5833044" y="3394442"/>
                    <a:pt x="5818471" y="3400014"/>
                  </a:cubicBezTo>
                  <a:moveTo>
                    <a:pt x="4596033" y="3448877"/>
                  </a:moveTo>
                  <a:cubicBezTo>
                    <a:pt x="4578031" y="3469451"/>
                    <a:pt x="4584888" y="3499026"/>
                    <a:pt x="4588317" y="3523458"/>
                  </a:cubicBezTo>
                  <a:cubicBezTo>
                    <a:pt x="4619178" y="3528173"/>
                    <a:pt x="4650039" y="3532030"/>
                    <a:pt x="4680901" y="3537174"/>
                  </a:cubicBezTo>
                  <a:cubicBezTo>
                    <a:pt x="4686044" y="3542746"/>
                    <a:pt x="4692473" y="3546603"/>
                    <a:pt x="4700617" y="3546175"/>
                  </a:cubicBezTo>
                  <a:cubicBezTo>
                    <a:pt x="4972794" y="3537174"/>
                    <a:pt x="4558742" y="3499455"/>
                    <a:pt x="4935075" y="3542317"/>
                  </a:cubicBezTo>
                  <a:cubicBezTo>
                    <a:pt x="4931217" y="3521743"/>
                    <a:pt x="4927788" y="3501598"/>
                    <a:pt x="4924359" y="3481024"/>
                  </a:cubicBezTo>
                  <a:cubicBezTo>
                    <a:pt x="4881068" y="3479738"/>
                    <a:pt x="4890927" y="3493025"/>
                    <a:pt x="4596033" y="3448877"/>
                  </a:cubicBezTo>
                  <a:moveTo>
                    <a:pt x="5379559" y="3478881"/>
                  </a:moveTo>
                  <a:cubicBezTo>
                    <a:pt x="5263402" y="3486596"/>
                    <a:pt x="5146816" y="3486596"/>
                    <a:pt x="5030230" y="3484024"/>
                  </a:cubicBezTo>
                  <a:cubicBezTo>
                    <a:pt x="5088094" y="3592466"/>
                    <a:pt x="5278403" y="3524315"/>
                    <a:pt x="5624733" y="3455306"/>
                  </a:cubicBezTo>
                  <a:cubicBezTo>
                    <a:pt x="5543294" y="3466022"/>
                    <a:pt x="5461427" y="3474166"/>
                    <a:pt x="5379559" y="3478881"/>
                  </a:cubicBezTo>
                  <a:moveTo>
                    <a:pt x="5755463" y="3481024"/>
                  </a:moveTo>
                  <a:cubicBezTo>
                    <a:pt x="5764464" y="3510599"/>
                    <a:pt x="5782038" y="3559891"/>
                    <a:pt x="5805612" y="3540174"/>
                  </a:cubicBezTo>
                  <a:cubicBezTo>
                    <a:pt x="5800469" y="3510170"/>
                    <a:pt x="5828330" y="3506313"/>
                    <a:pt x="5859190" y="3504598"/>
                  </a:cubicBezTo>
                  <a:cubicBezTo>
                    <a:pt x="5858333" y="3490454"/>
                    <a:pt x="5857476" y="3476309"/>
                    <a:pt x="5856619" y="3462165"/>
                  </a:cubicBezTo>
                  <a:cubicBezTo>
                    <a:pt x="5822757" y="3468594"/>
                    <a:pt x="5788896" y="3475023"/>
                    <a:pt x="5755463" y="3481024"/>
                  </a:cubicBezTo>
                  <a:moveTo>
                    <a:pt x="4953506" y="3483596"/>
                  </a:moveTo>
                  <a:cubicBezTo>
                    <a:pt x="4957792" y="3505027"/>
                    <a:pt x="4962507" y="3526029"/>
                    <a:pt x="4966793" y="3547461"/>
                  </a:cubicBezTo>
                  <a:cubicBezTo>
                    <a:pt x="4981795" y="3549175"/>
                    <a:pt x="4996797" y="3550890"/>
                    <a:pt x="5012227" y="3552604"/>
                  </a:cubicBezTo>
                  <a:cubicBezTo>
                    <a:pt x="4999797" y="3529458"/>
                    <a:pt x="4987367" y="3506313"/>
                    <a:pt x="4974937" y="3483167"/>
                  </a:cubicBezTo>
                  <a:cubicBezTo>
                    <a:pt x="4967650" y="3483596"/>
                    <a:pt x="4960364" y="3483596"/>
                    <a:pt x="4953506" y="3483596"/>
                  </a:cubicBezTo>
                  <a:moveTo>
                    <a:pt x="5635448" y="3513600"/>
                  </a:moveTo>
                  <a:cubicBezTo>
                    <a:pt x="5589157" y="3521315"/>
                    <a:pt x="5543294" y="3531173"/>
                    <a:pt x="5497002" y="3539746"/>
                  </a:cubicBezTo>
                  <a:cubicBezTo>
                    <a:pt x="5476857" y="3565892"/>
                    <a:pt x="5294691" y="3806350"/>
                    <a:pt x="5273689" y="3835497"/>
                  </a:cubicBezTo>
                  <a:cubicBezTo>
                    <a:pt x="5272403" y="3853928"/>
                    <a:pt x="5267688" y="4024949"/>
                    <a:pt x="5254401" y="4434286"/>
                  </a:cubicBezTo>
                  <a:cubicBezTo>
                    <a:pt x="5318694" y="4435572"/>
                    <a:pt x="5300692" y="4514868"/>
                    <a:pt x="5299835" y="4541442"/>
                  </a:cubicBezTo>
                  <a:cubicBezTo>
                    <a:pt x="5294691" y="4544871"/>
                    <a:pt x="5289119" y="4548729"/>
                    <a:pt x="5283976" y="4552158"/>
                  </a:cubicBezTo>
                  <a:cubicBezTo>
                    <a:pt x="5280547" y="4582161"/>
                    <a:pt x="5276689" y="4612594"/>
                    <a:pt x="5273260" y="4642598"/>
                  </a:cubicBezTo>
                  <a:cubicBezTo>
                    <a:pt x="5268117" y="4646884"/>
                    <a:pt x="5262545" y="4651599"/>
                    <a:pt x="5257401" y="4655885"/>
                  </a:cubicBezTo>
                  <a:cubicBezTo>
                    <a:pt x="5255687" y="4785758"/>
                    <a:pt x="5253972" y="4915203"/>
                    <a:pt x="5252257" y="5045076"/>
                  </a:cubicBezTo>
                  <a:cubicBezTo>
                    <a:pt x="5257401" y="5051077"/>
                    <a:pt x="5262545" y="5057078"/>
                    <a:pt x="5268117" y="5063508"/>
                  </a:cubicBezTo>
                  <a:cubicBezTo>
                    <a:pt x="5376987" y="5071652"/>
                    <a:pt x="5655165" y="5252960"/>
                    <a:pt x="5668024" y="5273962"/>
                  </a:cubicBezTo>
                  <a:cubicBezTo>
                    <a:pt x="5719887" y="5198524"/>
                    <a:pt x="5773037" y="5123515"/>
                    <a:pt x="5824472" y="5047649"/>
                  </a:cubicBezTo>
                  <a:cubicBezTo>
                    <a:pt x="5825758" y="5011216"/>
                    <a:pt x="5840760" y="3779347"/>
                    <a:pt x="5840760" y="3760487"/>
                  </a:cubicBezTo>
                  <a:cubicBezTo>
                    <a:pt x="5840760" y="3760487"/>
                    <a:pt x="5803469" y="3584751"/>
                    <a:pt x="5803469" y="3584751"/>
                  </a:cubicBezTo>
                  <a:cubicBezTo>
                    <a:pt x="5797040" y="3584751"/>
                    <a:pt x="5790610" y="3584323"/>
                    <a:pt x="5784610" y="3585608"/>
                  </a:cubicBezTo>
                  <a:cubicBezTo>
                    <a:pt x="5769608" y="3592895"/>
                    <a:pt x="5763179" y="3640044"/>
                    <a:pt x="5760607" y="3656760"/>
                  </a:cubicBezTo>
                  <a:cubicBezTo>
                    <a:pt x="5751606" y="3656760"/>
                    <a:pt x="5742605" y="3656760"/>
                    <a:pt x="5734032" y="3656760"/>
                  </a:cubicBezTo>
                  <a:cubicBezTo>
                    <a:pt x="5717744" y="3610040"/>
                    <a:pt x="5715601" y="3559462"/>
                    <a:pt x="5715601" y="3510599"/>
                  </a:cubicBezTo>
                  <a:cubicBezTo>
                    <a:pt x="5690741" y="3524315"/>
                    <a:pt x="5661594" y="3519172"/>
                    <a:pt x="5635448" y="3513600"/>
                  </a:cubicBezTo>
                  <a:moveTo>
                    <a:pt x="5294691" y="3585180"/>
                  </a:moveTo>
                  <a:cubicBezTo>
                    <a:pt x="5303264" y="3632757"/>
                    <a:pt x="5298549" y="3621184"/>
                    <a:pt x="5281404" y="3715910"/>
                  </a:cubicBezTo>
                  <a:cubicBezTo>
                    <a:pt x="5285690" y="3718482"/>
                    <a:pt x="5290405" y="3721054"/>
                    <a:pt x="5294691" y="3724054"/>
                  </a:cubicBezTo>
                  <a:cubicBezTo>
                    <a:pt x="5339269" y="3667476"/>
                    <a:pt x="5383417" y="3610469"/>
                    <a:pt x="5427994" y="3553890"/>
                  </a:cubicBezTo>
                  <a:cubicBezTo>
                    <a:pt x="5382988" y="3563748"/>
                    <a:pt x="5338840" y="3574464"/>
                    <a:pt x="5294691" y="3585180"/>
                  </a:cubicBezTo>
                  <a:moveTo>
                    <a:pt x="4876353" y="3598467"/>
                  </a:moveTo>
                  <a:cubicBezTo>
                    <a:pt x="4890069" y="3629757"/>
                    <a:pt x="4921788" y="3720625"/>
                    <a:pt x="4950934" y="3722340"/>
                  </a:cubicBezTo>
                  <a:cubicBezTo>
                    <a:pt x="4935075" y="3686764"/>
                    <a:pt x="4938933" y="3646473"/>
                    <a:pt x="4945362" y="3609183"/>
                  </a:cubicBezTo>
                  <a:cubicBezTo>
                    <a:pt x="4922216" y="3605325"/>
                    <a:pt x="4899070" y="3601896"/>
                    <a:pt x="4876353" y="3598467"/>
                  </a:cubicBezTo>
                  <a:moveTo>
                    <a:pt x="4961221" y="3608754"/>
                  </a:moveTo>
                  <a:cubicBezTo>
                    <a:pt x="4940219" y="3683763"/>
                    <a:pt x="4971080" y="3743771"/>
                    <a:pt x="4983081" y="3754915"/>
                  </a:cubicBezTo>
                  <a:cubicBezTo>
                    <a:pt x="5020800" y="3770775"/>
                    <a:pt x="5025944" y="3813637"/>
                    <a:pt x="5030659" y="3854785"/>
                  </a:cubicBezTo>
                  <a:cubicBezTo>
                    <a:pt x="5036230" y="3823067"/>
                    <a:pt x="5042660" y="3790491"/>
                    <a:pt x="5037516" y="3758773"/>
                  </a:cubicBezTo>
                  <a:cubicBezTo>
                    <a:pt x="5027229" y="3736913"/>
                    <a:pt x="5029372" y="3736485"/>
                    <a:pt x="5038373" y="3628471"/>
                  </a:cubicBezTo>
                  <a:cubicBezTo>
                    <a:pt x="5026801" y="3628899"/>
                    <a:pt x="5014371" y="3628899"/>
                    <a:pt x="5005370" y="3620756"/>
                  </a:cubicBezTo>
                  <a:cubicBezTo>
                    <a:pt x="4966793" y="3617755"/>
                    <a:pt x="4986938" y="3613469"/>
                    <a:pt x="4961221" y="3608754"/>
                  </a:cubicBezTo>
                  <a:moveTo>
                    <a:pt x="5166532" y="3736913"/>
                  </a:moveTo>
                  <a:cubicBezTo>
                    <a:pt x="5175533" y="3782347"/>
                    <a:pt x="5159246" y="3785776"/>
                    <a:pt x="5142530" y="3774203"/>
                  </a:cubicBezTo>
                  <a:cubicBezTo>
                    <a:pt x="5139100" y="3762631"/>
                    <a:pt x="5135672" y="3751058"/>
                    <a:pt x="5132242" y="3739485"/>
                  </a:cubicBezTo>
                  <a:cubicBezTo>
                    <a:pt x="5126671" y="3739485"/>
                    <a:pt x="5121527" y="3739485"/>
                    <a:pt x="5116384" y="3739485"/>
                  </a:cubicBezTo>
                  <a:cubicBezTo>
                    <a:pt x="5099239" y="3766917"/>
                    <a:pt x="5103525" y="3725769"/>
                    <a:pt x="5100096" y="3901934"/>
                  </a:cubicBezTo>
                  <a:cubicBezTo>
                    <a:pt x="5117669" y="3903219"/>
                    <a:pt x="5135672" y="3903648"/>
                    <a:pt x="5153245" y="3904934"/>
                  </a:cubicBezTo>
                  <a:cubicBezTo>
                    <a:pt x="5164818" y="3890790"/>
                    <a:pt x="5176391" y="3876645"/>
                    <a:pt x="5187964" y="3862500"/>
                  </a:cubicBezTo>
                  <a:cubicBezTo>
                    <a:pt x="5188821" y="3823495"/>
                    <a:pt x="5189678" y="3784490"/>
                    <a:pt x="5190535" y="3745057"/>
                  </a:cubicBezTo>
                  <a:cubicBezTo>
                    <a:pt x="5182392" y="3742057"/>
                    <a:pt x="5174248" y="3739485"/>
                    <a:pt x="5166532" y="3736913"/>
                  </a:cubicBezTo>
                  <a:moveTo>
                    <a:pt x="1351341" y="4298840"/>
                  </a:moveTo>
                  <a:cubicBezTo>
                    <a:pt x="1352198" y="4541442"/>
                    <a:pt x="1353055" y="4783615"/>
                    <a:pt x="1353913" y="5026217"/>
                  </a:cubicBezTo>
                  <a:cubicBezTo>
                    <a:pt x="1402347" y="5029646"/>
                    <a:pt x="1498788" y="5036933"/>
                    <a:pt x="1536078" y="5068651"/>
                  </a:cubicBezTo>
                  <a:cubicBezTo>
                    <a:pt x="1515933" y="5077223"/>
                    <a:pt x="1504789" y="5069080"/>
                    <a:pt x="1486786" y="5079796"/>
                  </a:cubicBezTo>
                  <a:cubicBezTo>
                    <a:pt x="1496645" y="5093511"/>
                    <a:pt x="1535650" y="5099941"/>
                    <a:pt x="1574655" y="5106370"/>
                  </a:cubicBezTo>
                  <a:cubicBezTo>
                    <a:pt x="1596086" y="4846195"/>
                    <a:pt x="1617088" y="4586019"/>
                    <a:pt x="1638520" y="4325844"/>
                  </a:cubicBezTo>
                  <a:cubicBezTo>
                    <a:pt x="1614517" y="4326701"/>
                    <a:pt x="1590942" y="4324129"/>
                    <a:pt x="1566939" y="4322415"/>
                  </a:cubicBezTo>
                  <a:cubicBezTo>
                    <a:pt x="1495359" y="4315557"/>
                    <a:pt x="1423350" y="4307413"/>
                    <a:pt x="1351341" y="4298840"/>
                  </a:cubicBezTo>
                  <a:moveTo>
                    <a:pt x="1756392" y="4333988"/>
                  </a:moveTo>
                  <a:cubicBezTo>
                    <a:pt x="1730674" y="4333130"/>
                    <a:pt x="1704957" y="4327987"/>
                    <a:pt x="1678810" y="4328416"/>
                  </a:cubicBezTo>
                  <a:cubicBezTo>
                    <a:pt x="1653093" y="4590305"/>
                    <a:pt x="1627375" y="4852624"/>
                    <a:pt x="1601658" y="5114514"/>
                  </a:cubicBezTo>
                  <a:cubicBezTo>
                    <a:pt x="1631662" y="5124801"/>
                    <a:pt x="1689955" y="5144518"/>
                    <a:pt x="1713529" y="5164234"/>
                  </a:cubicBezTo>
                  <a:cubicBezTo>
                    <a:pt x="1706242" y="5144089"/>
                    <a:pt x="1699385" y="5123944"/>
                    <a:pt x="1692527" y="5103798"/>
                  </a:cubicBezTo>
                  <a:cubicBezTo>
                    <a:pt x="1701528" y="5079796"/>
                    <a:pt x="1710529" y="5055792"/>
                    <a:pt x="1719101" y="5031789"/>
                  </a:cubicBezTo>
                  <a:cubicBezTo>
                    <a:pt x="1725959" y="5031789"/>
                    <a:pt x="1733246" y="5031789"/>
                    <a:pt x="1740532" y="5031789"/>
                  </a:cubicBezTo>
                  <a:cubicBezTo>
                    <a:pt x="1752534" y="4910060"/>
                    <a:pt x="1776108" y="4789188"/>
                    <a:pt x="1811684" y="4672173"/>
                  </a:cubicBezTo>
                  <a:cubicBezTo>
                    <a:pt x="1844260" y="4567160"/>
                    <a:pt x="1887122" y="4463861"/>
                    <a:pt x="1950987" y="4373850"/>
                  </a:cubicBezTo>
                  <a:cubicBezTo>
                    <a:pt x="1944558" y="4367849"/>
                    <a:pt x="1938557" y="4361420"/>
                    <a:pt x="1932128" y="4355419"/>
                  </a:cubicBezTo>
                  <a:cubicBezTo>
                    <a:pt x="1932985" y="4345561"/>
                    <a:pt x="1933842" y="4335702"/>
                    <a:pt x="1934700" y="4326273"/>
                  </a:cubicBezTo>
                  <a:cubicBezTo>
                    <a:pt x="1875978" y="4337845"/>
                    <a:pt x="1815970" y="4336560"/>
                    <a:pt x="1756392" y="4333988"/>
                  </a:cubicBezTo>
                  <a:moveTo>
                    <a:pt x="6331107" y="4482721"/>
                  </a:moveTo>
                  <a:cubicBezTo>
                    <a:pt x="6331107" y="4496866"/>
                    <a:pt x="6331107" y="4511438"/>
                    <a:pt x="6331107" y="4525583"/>
                  </a:cubicBezTo>
                  <a:cubicBezTo>
                    <a:pt x="6323820" y="4528155"/>
                    <a:pt x="6316962" y="4530726"/>
                    <a:pt x="6309676" y="4533727"/>
                  </a:cubicBezTo>
                  <a:cubicBezTo>
                    <a:pt x="6305389" y="4528155"/>
                    <a:pt x="6300674" y="4523012"/>
                    <a:pt x="6296388" y="4517868"/>
                  </a:cubicBezTo>
                  <a:cubicBezTo>
                    <a:pt x="6212378" y="4590734"/>
                    <a:pt x="6251811" y="4547443"/>
                    <a:pt x="5965918" y="4976068"/>
                  </a:cubicBezTo>
                  <a:cubicBezTo>
                    <a:pt x="5970204" y="4976496"/>
                    <a:pt x="6359396" y="5006072"/>
                    <a:pt x="6397544" y="4987212"/>
                  </a:cubicBezTo>
                  <a:cubicBezTo>
                    <a:pt x="6404402" y="4819191"/>
                    <a:pt x="6411688" y="4651171"/>
                    <a:pt x="6418975" y="4483149"/>
                  </a:cubicBezTo>
                  <a:cubicBezTo>
                    <a:pt x="6393258" y="4484435"/>
                    <a:pt x="6365397" y="4483149"/>
                    <a:pt x="6343966" y="4467290"/>
                  </a:cubicBezTo>
                  <a:cubicBezTo>
                    <a:pt x="6339679" y="4472434"/>
                    <a:pt x="6335393" y="4477577"/>
                    <a:pt x="6331107" y="4482721"/>
                  </a:cubicBezTo>
                  <a:moveTo>
                    <a:pt x="6504271" y="4549586"/>
                  </a:moveTo>
                  <a:cubicBezTo>
                    <a:pt x="6500414" y="4694890"/>
                    <a:pt x="6497413" y="4840623"/>
                    <a:pt x="6493555" y="4985927"/>
                  </a:cubicBezTo>
                  <a:cubicBezTo>
                    <a:pt x="6493555" y="4985927"/>
                    <a:pt x="6534704" y="4982926"/>
                    <a:pt x="6640145" y="4943493"/>
                  </a:cubicBezTo>
                  <a:cubicBezTo>
                    <a:pt x="6565565" y="4604879"/>
                    <a:pt x="6582710" y="4612165"/>
                    <a:pt x="6504271" y="4549586"/>
                  </a:cubicBezTo>
                  <a:moveTo>
                    <a:pt x="6650004" y="4794760"/>
                  </a:moveTo>
                  <a:cubicBezTo>
                    <a:pt x="6660291" y="4841051"/>
                    <a:pt x="6671864" y="4886914"/>
                    <a:pt x="6681722" y="4933205"/>
                  </a:cubicBezTo>
                  <a:cubicBezTo>
                    <a:pt x="6685151" y="4919918"/>
                    <a:pt x="6691580" y="4907488"/>
                    <a:pt x="6698867" y="4895487"/>
                  </a:cubicBezTo>
                  <a:cubicBezTo>
                    <a:pt x="6680436" y="4850052"/>
                    <a:pt x="6661577" y="4804618"/>
                    <a:pt x="6643574" y="4759184"/>
                  </a:cubicBezTo>
                  <a:cubicBezTo>
                    <a:pt x="6643574" y="4771614"/>
                    <a:pt x="6647432" y="4783187"/>
                    <a:pt x="6650004" y="4794760"/>
                  </a:cubicBezTo>
                  <a:moveTo>
                    <a:pt x="6618714" y="5015502"/>
                  </a:moveTo>
                  <a:cubicBezTo>
                    <a:pt x="6619571" y="5048506"/>
                    <a:pt x="6620429" y="5081081"/>
                    <a:pt x="6621286" y="5114086"/>
                  </a:cubicBezTo>
                  <a:cubicBezTo>
                    <a:pt x="6643146" y="5117943"/>
                    <a:pt x="6665434" y="5123515"/>
                    <a:pt x="6682579" y="5138088"/>
                  </a:cubicBezTo>
                  <a:cubicBezTo>
                    <a:pt x="6671435" y="5092225"/>
                    <a:pt x="6661148" y="5045934"/>
                    <a:pt x="6650433" y="5000071"/>
                  </a:cubicBezTo>
                  <a:cubicBezTo>
                    <a:pt x="6640145" y="5004786"/>
                    <a:pt x="6629430" y="5010358"/>
                    <a:pt x="6618714" y="5015502"/>
                  </a:cubicBezTo>
                  <a:moveTo>
                    <a:pt x="6051215" y="5042076"/>
                  </a:moveTo>
                  <a:cubicBezTo>
                    <a:pt x="6017782" y="5049792"/>
                    <a:pt x="5983063" y="5044219"/>
                    <a:pt x="5950059" y="5036933"/>
                  </a:cubicBezTo>
                  <a:cubicBezTo>
                    <a:pt x="5949202" y="5108513"/>
                    <a:pt x="5948345" y="5180522"/>
                    <a:pt x="5947488" y="5252103"/>
                  </a:cubicBezTo>
                  <a:cubicBezTo>
                    <a:pt x="5959917" y="5254246"/>
                    <a:pt x="5966776" y="5265818"/>
                    <a:pt x="5971919" y="5276534"/>
                  </a:cubicBezTo>
                  <a:cubicBezTo>
                    <a:pt x="6018639" y="5269676"/>
                    <a:pt x="6193518" y="5333970"/>
                    <a:pt x="6243239" y="5359259"/>
                  </a:cubicBezTo>
                  <a:cubicBezTo>
                    <a:pt x="6251382" y="5258960"/>
                    <a:pt x="6259098" y="5158662"/>
                    <a:pt x="6267242" y="5058364"/>
                  </a:cubicBezTo>
                  <a:cubicBezTo>
                    <a:pt x="6005352" y="5026217"/>
                    <a:pt x="6088505" y="5035218"/>
                    <a:pt x="6051215" y="5042076"/>
                  </a:cubicBezTo>
                  <a:moveTo>
                    <a:pt x="1121598" y="5148376"/>
                  </a:moveTo>
                  <a:cubicBezTo>
                    <a:pt x="1062448" y="5177522"/>
                    <a:pt x="1011441" y="5219956"/>
                    <a:pt x="964721" y="5265818"/>
                  </a:cubicBezTo>
                  <a:cubicBezTo>
                    <a:pt x="972865" y="5276534"/>
                    <a:pt x="978009" y="5288964"/>
                    <a:pt x="987867" y="5298394"/>
                  </a:cubicBezTo>
                  <a:cubicBezTo>
                    <a:pt x="1041445" y="5321111"/>
                    <a:pt x="1059447" y="5347686"/>
                    <a:pt x="1074878" y="5384548"/>
                  </a:cubicBezTo>
                  <a:cubicBezTo>
                    <a:pt x="1107453" y="5330970"/>
                    <a:pt x="1140029" y="5277392"/>
                    <a:pt x="1172604" y="5223385"/>
                  </a:cubicBezTo>
                  <a:cubicBezTo>
                    <a:pt x="1166175" y="5193810"/>
                    <a:pt x="1175176" y="5162948"/>
                    <a:pt x="1191464" y="5137660"/>
                  </a:cubicBezTo>
                  <a:cubicBezTo>
                    <a:pt x="1190607" y="5133374"/>
                    <a:pt x="1189749" y="5128658"/>
                    <a:pt x="1188892" y="5124372"/>
                  </a:cubicBezTo>
                  <a:cubicBezTo>
                    <a:pt x="1166175" y="5131659"/>
                    <a:pt x="1143029" y="5137660"/>
                    <a:pt x="1121598" y="5148376"/>
                  </a:cubicBezTo>
                  <a:moveTo>
                    <a:pt x="6491841" y="5134231"/>
                  </a:moveTo>
                  <a:cubicBezTo>
                    <a:pt x="6481126" y="5139803"/>
                    <a:pt x="6480697" y="5153947"/>
                    <a:pt x="6475125" y="5163806"/>
                  </a:cubicBezTo>
                  <a:cubicBezTo>
                    <a:pt x="6498271" y="5177522"/>
                    <a:pt x="6481983" y="5216526"/>
                    <a:pt x="6472553" y="5244387"/>
                  </a:cubicBezTo>
                  <a:cubicBezTo>
                    <a:pt x="6479840" y="5255960"/>
                    <a:pt x="6487555" y="5266676"/>
                    <a:pt x="6462266" y="5300537"/>
                  </a:cubicBezTo>
                  <a:cubicBezTo>
                    <a:pt x="6470410" y="5310395"/>
                    <a:pt x="6480268" y="5317682"/>
                    <a:pt x="6462266" y="5361830"/>
                  </a:cubicBezTo>
                  <a:cubicBezTo>
                    <a:pt x="6470839" y="5374261"/>
                    <a:pt x="6465695" y="5390120"/>
                    <a:pt x="6459265" y="5402121"/>
                  </a:cubicBezTo>
                  <a:cubicBezTo>
                    <a:pt x="6499556" y="5402550"/>
                    <a:pt x="6523559" y="5395692"/>
                    <a:pt x="6512844" y="5441984"/>
                  </a:cubicBezTo>
                  <a:cubicBezTo>
                    <a:pt x="6512844" y="5441984"/>
                    <a:pt x="6479840" y="5453556"/>
                    <a:pt x="6406116" y="5455271"/>
                  </a:cubicBezTo>
                  <a:cubicBezTo>
                    <a:pt x="6462695" y="5490846"/>
                    <a:pt x="6519702" y="5526423"/>
                    <a:pt x="6576280" y="5561570"/>
                  </a:cubicBezTo>
                  <a:cubicBezTo>
                    <a:pt x="6576280" y="5432982"/>
                    <a:pt x="6576280" y="5303966"/>
                    <a:pt x="6576280" y="5175379"/>
                  </a:cubicBezTo>
                  <a:cubicBezTo>
                    <a:pt x="6553134" y="5158662"/>
                    <a:pt x="6529989" y="5141517"/>
                    <a:pt x="6506843" y="5124801"/>
                  </a:cubicBezTo>
                  <a:cubicBezTo>
                    <a:pt x="6501699" y="5127801"/>
                    <a:pt x="6496985" y="5130801"/>
                    <a:pt x="6491841" y="5134231"/>
                  </a:cubicBezTo>
                  <a:moveTo>
                    <a:pt x="6315248" y="5141089"/>
                  </a:moveTo>
                  <a:cubicBezTo>
                    <a:pt x="6309676" y="5213098"/>
                    <a:pt x="6304532" y="5285106"/>
                    <a:pt x="6299389" y="5357116"/>
                  </a:cubicBezTo>
                  <a:cubicBezTo>
                    <a:pt x="6327678" y="5355401"/>
                    <a:pt x="6355967" y="5353686"/>
                    <a:pt x="6384256" y="5351543"/>
                  </a:cubicBezTo>
                  <a:cubicBezTo>
                    <a:pt x="6374398" y="5327969"/>
                    <a:pt x="6382970" y="5301823"/>
                    <a:pt x="6397544" y="5282535"/>
                  </a:cubicBezTo>
                  <a:cubicBezTo>
                    <a:pt x="6382970" y="5262390"/>
                    <a:pt x="6389828" y="5236244"/>
                    <a:pt x="6400115" y="5216098"/>
                  </a:cubicBezTo>
                  <a:cubicBezTo>
                    <a:pt x="6395829" y="5202382"/>
                    <a:pt x="6396686" y="5187809"/>
                    <a:pt x="6400115" y="5174093"/>
                  </a:cubicBezTo>
                  <a:cubicBezTo>
                    <a:pt x="6431405" y="5172378"/>
                    <a:pt x="6404830" y="5142803"/>
                    <a:pt x="6394972" y="5134231"/>
                  </a:cubicBezTo>
                  <a:cubicBezTo>
                    <a:pt x="6367969" y="5126087"/>
                    <a:pt x="6341394" y="5137231"/>
                    <a:pt x="6315248" y="5141089"/>
                  </a:cubicBezTo>
                  <a:moveTo>
                    <a:pt x="5274546" y="5158234"/>
                  </a:moveTo>
                  <a:cubicBezTo>
                    <a:pt x="5270689" y="5164234"/>
                    <a:pt x="5251829" y="5197238"/>
                    <a:pt x="5244113" y="5207097"/>
                  </a:cubicBezTo>
                  <a:cubicBezTo>
                    <a:pt x="5291691" y="5249531"/>
                    <a:pt x="5280547" y="5226385"/>
                    <a:pt x="5297263" y="5393549"/>
                  </a:cubicBezTo>
                  <a:cubicBezTo>
                    <a:pt x="5445139" y="5281678"/>
                    <a:pt x="5467428" y="5228100"/>
                    <a:pt x="5467428" y="5228100"/>
                  </a:cubicBezTo>
                  <a:cubicBezTo>
                    <a:pt x="5383846" y="5144946"/>
                    <a:pt x="5286119" y="5147946"/>
                    <a:pt x="5274546" y="5158234"/>
                  </a:cubicBezTo>
                  <a:moveTo>
                    <a:pt x="1383916" y="5156948"/>
                  </a:moveTo>
                  <a:cubicBezTo>
                    <a:pt x="1377058" y="5176665"/>
                    <a:pt x="1379630" y="5170235"/>
                    <a:pt x="1353913" y="5186094"/>
                  </a:cubicBezTo>
                  <a:cubicBezTo>
                    <a:pt x="1358628" y="5354116"/>
                    <a:pt x="1362914" y="5521708"/>
                    <a:pt x="1367200" y="5689729"/>
                  </a:cubicBezTo>
                  <a:cubicBezTo>
                    <a:pt x="1395489" y="5691872"/>
                    <a:pt x="1424207" y="5693158"/>
                    <a:pt x="1452496" y="5695301"/>
                  </a:cubicBezTo>
                  <a:cubicBezTo>
                    <a:pt x="1471785" y="5680728"/>
                    <a:pt x="1488072" y="5619863"/>
                    <a:pt x="1487215" y="5588573"/>
                  </a:cubicBezTo>
                  <a:cubicBezTo>
                    <a:pt x="1490644" y="5585144"/>
                    <a:pt x="1494073" y="5581287"/>
                    <a:pt x="1497502" y="5577858"/>
                  </a:cubicBezTo>
                  <a:cubicBezTo>
                    <a:pt x="1512075" y="5418838"/>
                    <a:pt x="1535650" y="5335684"/>
                    <a:pt x="1572083" y="5180951"/>
                  </a:cubicBezTo>
                  <a:cubicBezTo>
                    <a:pt x="1492359" y="5184809"/>
                    <a:pt x="1510790" y="5156948"/>
                    <a:pt x="1383916" y="5156948"/>
                  </a:cubicBezTo>
                  <a:moveTo>
                    <a:pt x="5030659" y="5159520"/>
                  </a:moveTo>
                  <a:cubicBezTo>
                    <a:pt x="5022515" y="5176236"/>
                    <a:pt x="5021657" y="5195095"/>
                    <a:pt x="5025515" y="5213098"/>
                  </a:cubicBezTo>
                  <a:cubicBezTo>
                    <a:pt x="4996797" y="5262818"/>
                    <a:pt x="4980938" y="5186094"/>
                    <a:pt x="4977080" y="5174093"/>
                  </a:cubicBezTo>
                  <a:cubicBezTo>
                    <a:pt x="4947077" y="5172807"/>
                    <a:pt x="4848064" y="5235815"/>
                    <a:pt x="4820204" y="5252960"/>
                  </a:cubicBezTo>
                  <a:cubicBezTo>
                    <a:pt x="4886212" y="5281249"/>
                    <a:pt x="4916215" y="5284249"/>
                    <a:pt x="5061519" y="5388406"/>
                  </a:cubicBezTo>
                  <a:cubicBezTo>
                    <a:pt x="5073092" y="5381976"/>
                    <a:pt x="5079093" y="5375118"/>
                    <a:pt x="5126671" y="5394406"/>
                  </a:cubicBezTo>
                  <a:cubicBezTo>
                    <a:pt x="5128385" y="5327969"/>
                    <a:pt x="5130099" y="5261104"/>
                    <a:pt x="5132242" y="5194667"/>
                  </a:cubicBezTo>
                  <a:cubicBezTo>
                    <a:pt x="5100524" y="5195524"/>
                    <a:pt x="5089380" y="5217813"/>
                    <a:pt x="5054661" y="5157377"/>
                  </a:cubicBezTo>
                  <a:cubicBezTo>
                    <a:pt x="5046517" y="5157805"/>
                    <a:pt x="5038802" y="5158662"/>
                    <a:pt x="5030659" y="5159520"/>
                  </a:cubicBezTo>
                  <a:moveTo>
                    <a:pt x="6618714" y="5183523"/>
                  </a:moveTo>
                  <a:cubicBezTo>
                    <a:pt x="6617000" y="5316825"/>
                    <a:pt x="6615285" y="5450127"/>
                    <a:pt x="6613142" y="5583430"/>
                  </a:cubicBezTo>
                  <a:cubicBezTo>
                    <a:pt x="6677007" y="5621577"/>
                    <a:pt x="6740872" y="5659725"/>
                    <a:pt x="6804738" y="5697873"/>
                  </a:cubicBezTo>
                  <a:cubicBezTo>
                    <a:pt x="6771305" y="5538853"/>
                    <a:pt x="6737015" y="5379833"/>
                    <a:pt x="6703582" y="5220813"/>
                  </a:cubicBezTo>
                  <a:cubicBezTo>
                    <a:pt x="6669721" y="5192952"/>
                    <a:pt x="6641431" y="5175379"/>
                    <a:pt x="6618714" y="5183523"/>
                  </a:cubicBezTo>
                  <a:moveTo>
                    <a:pt x="1204323" y="5244816"/>
                  </a:moveTo>
                  <a:cubicBezTo>
                    <a:pt x="1206037" y="5284678"/>
                    <a:pt x="1207752" y="5265390"/>
                    <a:pt x="1108739" y="5439411"/>
                  </a:cubicBezTo>
                  <a:cubicBezTo>
                    <a:pt x="1152030" y="5513135"/>
                    <a:pt x="1195750" y="5586859"/>
                    <a:pt x="1239041" y="5660153"/>
                  </a:cubicBezTo>
                  <a:cubicBezTo>
                    <a:pt x="1238184" y="5506706"/>
                    <a:pt x="1237327" y="5352829"/>
                    <a:pt x="1236470" y="5198953"/>
                  </a:cubicBezTo>
                  <a:cubicBezTo>
                    <a:pt x="1219753" y="5208383"/>
                    <a:pt x="1203894" y="5224242"/>
                    <a:pt x="1204323" y="5244816"/>
                  </a:cubicBezTo>
                  <a:moveTo>
                    <a:pt x="1596515" y="5199381"/>
                  </a:moveTo>
                  <a:cubicBezTo>
                    <a:pt x="1485929" y="5713731"/>
                    <a:pt x="1549366" y="5488275"/>
                    <a:pt x="1535221" y="5652438"/>
                  </a:cubicBezTo>
                  <a:cubicBezTo>
                    <a:pt x="1622232" y="5604432"/>
                    <a:pt x="1709243" y="5556426"/>
                    <a:pt x="1796254" y="5508421"/>
                  </a:cubicBezTo>
                  <a:cubicBezTo>
                    <a:pt x="1804398" y="5424839"/>
                    <a:pt x="1806541" y="5532423"/>
                    <a:pt x="1758963" y="5279106"/>
                  </a:cubicBezTo>
                  <a:cubicBezTo>
                    <a:pt x="1644949" y="5215241"/>
                    <a:pt x="1623089" y="5201525"/>
                    <a:pt x="1596515" y="5199381"/>
                  </a:cubicBezTo>
                  <a:moveTo>
                    <a:pt x="5493574" y="5287250"/>
                  </a:moveTo>
                  <a:cubicBezTo>
                    <a:pt x="5426708" y="5373404"/>
                    <a:pt x="5477286" y="5314253"/>
                    <a:pt x="5326410" y="5450556"/>
                  </a:cubicBezTo>
                  <a:cubicBezTo>
                    <a:pt x="5339269" y="5444555"/>
                    <a:pt x="5586156" y="5305681"/>
                    <a:pt x="5590443" y="5303538"/>
                  </a:cubicBezTo>
                  <a:cubicBezTo>
                    <a:pt x="5569011" y="5289393"/>
                    <a:pt x="5548009" y="5275248"/>
                    <a:pt x="5526577" y="5261104"/>
                  </a:cubicBezTo>
                  <a:cubicBezTo>
                    <a:pt x="5515005" y="5269248"/>
                    <a:pt x="5501718" y="5275677"/>
                    <a:pt x="5493574" y="5287250"/>
                  </a:cubicBezTo>
                  <a:moveTo>
                    <a:pt x="4636323" y="5359687"/>
                  </a:moveTo>
                  <a:cubicBezTo>
                    <a:pt x="4638895" y="5363117"/>
                    <a:pt x="4641467" y="5366545"/>
                    <a:pt x="4644038" y="5369974"/>
                  </a:cubicBezTo>
                  <a:cubicBezTo>
                    <a:pt x="4667613" y="5366545"/>
                    <a:pt x="4810774" y="5555998"/>
                    <a:pt x="4641895" y="5471558"/>
                  </a:cubicBezTo>
                  <a:cubicBezTo>
                    <a:pt x="4646611" y="5515707"/>
                    <a:pt x="4646611" y="5543139"/>
                    <a:pt x="4634180" y="5560284"/>
                  </a:cubicBezTo>
                  <a:cubicBezTo>
                    <a:pt x="4641895" y="5600146"/>
                    <a:pt x="4650039" y="5639580"/>
                    <a:pt x="4657755" y="5679441"/>
                  </a:cubicBezTo>
                  <a:cubicBezTo>
                    <a:pt x="4653468" y="5685442"/>
                    <a:pt x="4648754" y="5691872"/>
                    <a:pt x="4644467" y="5697873"/>
                  </a:cubicBezTo>
                  <a:cubicBezTo>
                    <a:pt x="4648754" y="5739449"/>
                    <a:pt x="4653468" y="5781454"/>
                    <a:pt x="4657755" y="5823031"/>
                  </a:cubicBezTo>
                  <a:cubicBezTo>
                    <a:pt x="4675757" y="5817031"/>
                    <a:pt x="4694616" y="5813173"/>
                    <a:pt x="4712190" y="5805886"/>
                  </a:cubicBezTo>
                  <a:cubicBezTo>
                    <a:pt x="4791486" y="5739449"/>
                    <a:pt x="4794486" y="5742450"/>
                    <a:pt x="5163961" y="5535424"/>
                  </a:cubicBezTo>
                  <a:cubicBezTo>
                    <a:pt x="5163961" y="5528137"/>
                    <a:pt x="5163961" y="5521279"/>
                    <a:pt x="5163961" y="5513992"/>
                  </a:cubicBezTo>
                  <a:cubicBezTo>
                    <a:pt x="5163961" y="5513992"/>
                    <a:pt x="5036659" y="5472844"/>
                    <a:pt x="5036659" y="5472844"/>
                  </a:cubicBezTo>
                  <a:cubicBezTo>
                    <a:pt x="5028944" y="5464700"/>
                    <a:pt x="5030659" y="5452270"/>
                    <a:pt x="5030230" y="5441984"/>
                  </a:cubicBezTo>
                  <a:cubicBezTo>
                    <a:pt x="4933789" y="5371261"/>
                    <a:pt x="4769197" y="5282535"/>
                    <a:pt x="4769197" y="5282535"/>
                  </a:cubicBezTo>
                  <a:cubicBezTo>
                    <a:pt x="4725049" y="5307824"/>
                    <a:pt x="4680901" y="5333541"/>
                    <a:pt x="4636323" y="5359687"/>
                  </a:cubicBezTo>
                  <a:moveTo>
                    <a:pt x="6013924" y="5368260"/>
                  </a:moveTo>
                  <a:cubicBezTo>
                    <a:pt x="5998494" y="5369974"/>
                    <a:pt x="5983492" y="5371261"/>
                    <a:pt x="5968490" y="5372975"/>
                  </a:cubicBezTo>
                  <a:cubicBezTo>
                    <a:pt x="5967633" y="5381119"/>
                    <a:pt x="5966776" y="5388834"/>
                    <a:pt x="5965918" y="5396978"/>
                  </a:cubicBezTo>
                  <a:cubicBezTo>
                    <a:pt x="6005352" y="5402978"/>
                    <a:pt x="6078218" y="5411122"/>
                    <a:pt x="6115937" y="5397407"/>
                  </a:cubicBezTo>
                  <a:cubicBezTo>
                    <a:pt x="6106079" y="5393120"/>
                    <a:pt x="6025069" y="5366545"/>
                    <a:pt x="6013924" y="5368260"/>
                  </a:cubicBezTo>
                  <a:moveTo>
                    <a:pt x="5381703" y="5505420"/>
                  </a:moveTo>
                  <a:cubicBezTo>
                    <a:pt x="5365415" y="5515707"/>
                    <a:pt x="5348698" y="5524708"/>
                    <a:pt x="5334125" y="5537567"/>
                  </a:cubicBezTo>
                  <a:cubicBezTo>
                    <a:pt x="5359414" y="5554712"/>
                    <a:pt x="5423707" y="5594146"/>
                    <a:pt x="5446425" y="5617291"/>
                  </a:cubicBezTo>
                  <a:cubicBezTo>
                    <a:pt x="5454997" y="5607861"/>
                    <a:pt x="5463998" y="5594146"/>
                    <a:pt x="5478572" y="5595003"/>
                  </a:cubicBezTo>
                  <a:cubicBezTo>
                    <a:pt x="5527435" y="5480560"/>
                    <a:pt x="5587443" y="5390977"/>
                    <a:pt x="5587443" y="5390977"/>
                  </a:cubicBezTo>
                  <a:cubicBezTo>
                    <a:pt x="5518433" y="5428267"/>
                    <a:pt x="5448996" y="5465558"/>
                    <a:pt x="5381703" y="5505420"/>
                  </a:cubicBezTo>
                  <a:moveTo>
                    <a:pt x="5658166" y="5429982"/>
                  </a:moveTo>
                  <a:cubicBezTo>
                    <a:pt x="5631591" y="5461700"/>
                    <a:pt x="5574584" y="5582572"/>
                    <a:pt x="5553153" y="5627578"/>
                  </a:cubicBezTo>
                  <a:cubicBezTo>
                    <a:pt x="5572441" y="5640437"/>
                    <a:pt x="5561296" y="5699159"/>
                    <a:pt x="5555296" y="5732591"/>
                  </a:cubicBezTo>
                  <a:cubicBezTo>
                    <a:pt x="5613589" y="5793027"/>
                    <a:pt x="5672310" y="5852606"/>
                    <a:pt x="5730174" y="5913471"/>
                  </a:cubicBezTo>
                  <a:cubicBezTo>
                    <a:pt x="5730603" y="5896755"/>
                    <a:pt x="5740461" y="5882610"/>
                    <a:pt x="5752034" y="5871037"/>
                  </a:cubicBezTo>
                  <a:cubicBezTo>
                    <a:pt x="5758035" y="5872752"/>
                    <a:pt x="5764464" y="5874466"/>
                    <a:pt x="5770894" y="5876609"/>
                  </a:cubicBezTo>
                  <a:cubicBezTo>
                    <a:pt x="5817614" y="5648581"/>
                    <a:pt x="5806041" y="5744593"/>
                    <a:pt x="5818900" y="5434268"/>
                  </a:cubicBezTo>
                  <a:cubicBezTo>
                    <a:pt x="5815471" y="5432554"/>
                    <a:pt x="5811613" y="5430839"/>
                    <a:pt x="5808184" y="5429125"/>
                  </a:cubicBezTo>
                  <a:cubicBezTo>
                    <a:pt x="5758893" y="5475845"/>
                    <a:pt x="5713458" y="5456556"/>
                    <a:pt x="5682597" y="5397407"/>
                  </a:cubicBezTo>
                  <a:cubicBezTo>
                    <a:pt x="5674882" y="5407694"/>
                    <a:pt x="5667167" y="5419266"/>
                    <a:pt x="5658166" y="5429982"/>
                  </a:cubicBezTo>
                  <a:moveTo>
                    <a:pt x="4463587" y="5471130"/>
                  </a:moveTo>
                  <a:cubicBezTo>
                    <a:pt x="4458016" y="5501562"/>
                    <a:pt x="4455015" y="5533280"/>
                    <a:pt x="4442585" y="5561999"/>
                  </a:cubicBezTo>
                  <a:cubicBezTo>
                    <a:pt x="4475161" y="5556426"/>
                    <a:pt x="4507736" y="5551283"/>
                    <a:pt x="4540740" y="5545711"/>
                  </a:cubicBezTo>
                  <a:cubicBezTo>
                    <a:pt x="4540740" y="5531566"/>
                    <a:pt x="4540740" y="5517850"/>
                    <a:pt x="4540740" y="5503705"/>
                  </a:cubicBezTo>
                  <a:cubicBezTo>
                    <a:pt x="4530024" y="5503277"/>
                    <a:pt x="4521023" y="5496419"/>
                    <a:pt x="4516308" y="5486989"/>
                  </a:cubicBezTo>
                  <a:cubicBezTo>
                    <a:pt x="4505593" y="5487846"/>
                    <a:pt x="4495306" y="5488703"/>
                    <a:pt x="4485019" y="5489561"/>
                  </a:cubicBezTo>
                  <a:cubicBezTo>
                    <a:pt x="4484162" y="5471130"/>
                    <a:pt x="4487162" y="5452699"/>
                    <a:pt x="4482447" y="5434697"/>
                  </a:cubicBezTo>
                  <a:cubicBezTo>
                    <a:pt x="4468302" y="5441126"/>
                    <a:pt x="4464873" y="5457843"/>
                    <a:pt x="4463587" y="5471130"/>
                  </a:cubicBezTo>
                  <a:moveTo>
                    <a:pt x="6142940" y="5474559"/>
                  </a:moveTo>
                  <a:cubicBezTo>
                    <a:pt x="6173373" y="5491276"/>
                    <a:pt x="6204234" y="5507991"/>
                    <a:pt x="6235095" y="5524708"/>
                  </a:cubicBezTo>
                  <a:cubicBezTo>
                    <a:pt x="6236809" y="5503277"/>
                    <a:pt x="6238524" y="5481845"/>
                    <a:pt x="6240238" y="5460843"/>
                  </a:cubicBezTo>
                  <a:cubicBezTo>
                    <a:pt x="6207663" y="5465558"/>
                    <a:pt x="6175087" y="5468558"/>
                    <a:pt x="6142940" y="5474559"/>
                  </a:cubicBezTo>
                  <a:moveTo>
                    <a:pt x="5941915" y="5476702"/>
                  </a:moveTo>
                  <a:cubicBezTo>
                    <a:pt x="5941915" y="5481845"/>
                    <a:pt x="5941915" y="5487418"/>
                    <a:pt x="5941915" y="5492561"/>
                  </a:cubicBezTo>
                  <a:cubicBezTo>
                    <a:pt x="6035356" y="5560284"/>
                    <a:pt x="6128367" y="5627578"/>
                    <a:pt x="6221808" y="5694872"/>
                  </a:cubicBezTo>
                  <a:cubicBezTo>
                    <a:pt x="6226522" y="5646009"/>
                    <a:pt x="6230809" y="5597146"/>
                    <a:pt x="6235095" y="5548282"/>
                  </a:cubicBezTo>
                  <a:cubicBezTo>
                    <a:pt x="6195233" y="5523851"/>
                    <a:pt x="6155371" y="5498133"/>
                    <a:pt x="6115080" y="5474131"/>
                  </a:cubicBezTo>
                  <a:cubicBezTo>
                    <a:pt x="6057215" y="5474131"/>
                    <a:pt x="5999780" y="5475845"/>
                    <a:pt x="5941915" y="5476702"/>
                  </a:cubicBezTo>
                  <a:moveTo>
                    <a:pt x="6288244" y="5484846"/>
                  </a:moveTo>
                  <a:cubicBezTo>
                    <a:pt x="6286530" y="5506277"/>
                    <a:pt x="6284815" y="5527280"/>
                    <a:pt x="6282672" y="5548711"/>
                  </a:cubicBezTo>
                  <a:cubicBezTo>
                    <a:pt x="6337536" y="5580001"/>
                    <a:pt x="6392829" y="5610861"/>
                    <a:pt x="6447693" y="5642151"/>
                  </a:cubicBezTo>
                  <a:cubicBezTo>
                    <a:pt x="6462695" y="5631436"/>
                    <a:pt x="6478125" y="5620720"/>
                    <a:pt x="6493127" y="5610004"/>
                  </a:cubicBezTo>
                  <a:cubicBezTo>
                    <a:pt x="6424975" y="5567999"/>
                    <a:pt x="6356824" y="5526423"/>
                    <a:pt x="6288244" y="5484846"/>
                  </a:cubicBezTo>
                  <a:moveTo>
                    <a:pt x="1002012" y="5625863"/>
                  </a:moveTo>
                  <a:cubicBezTo>
                    <a:pt x="1003726" y="5631007"/>
                    <a:pt x="1005441" y="5636579"/>
                    <a:pt x="1007155" y="5641723"/>
                  </a:cubicBezTo>
                  <a:cubicBezTo>
                    <a:pt x="1071877" y="5669583"/>
                    <a:pt x="1137028" y="5697016"/>
                    <a:pt x="1201751" y="5724447"/>
                  </a:cubicBezTo>
                  <a:cubicBezTo>
                    <a:pt x="1198322" y="5677727"/>
                    <a:pt x="1229611" y="5740735"/>
                    <a:pt x="1081736" y="5487418"/>
                  </a:cubicBezTo>
                  <a:cubicBezTo>
                    <a:pt x="1055161" y="5533280"/>
                    <a:pt x="1028586" y="5579572"/>
                    <a:pt x="1002012" y="5625863"/>
                  </a:cubicBezTo>
                  <a:moveTo>
                    <a:pt x="5938915" y="5508849"/>
                  </a:moveTo>
                  <a:cubicBezTo>
                    <a:pt x="5934200" y="5655439"/>
                    <a:pt x="5930343" y="5802029"/>
                    <a:pt x="5925199" y="5949047"/>
                  </a:cubicBezTo>
                  <a:cubicBezTo>
                    <a:pt x="5995922" y="5999196"/>
                    <a:pt x="6051215" y="5932330"/>
                    <a:pt x="6253097" y="5793885"/>
                  </a:cubicBezTo>
                  <a:cubicBezTo>
                    <a:pt x="6183231" y="5739878"/>
                    <a:pt x="6162657" y="5735163"/>
                    <a:pt x="6202090" y="5708588"/>
                  </a:cubicBezTo>
                  <a:cubicBezTo>
                    <a:pt x="6114651" y="5641723"/>
                    <a:pt x="6026783" y="5575286"/>
                    <a:pt x="5938915" y="5508849"/>
                  </a:cubicBezTo>
                  <a:moveTo>
                    <a:pt x="6282672" y="5572714"/>
                  </a:moveTo>
                  <a:cubicBezTo>
                    <a:pt x="6279243" y="5622435"/>
                    <a:pt x="6275386" y="5672155"/>
                    <a:pt x="6271956" y="5721875"/>
                  </a:cubicBezTo>
                  <a:cubicBezTo>
                    <a:pt x="6298531" y="5721447"/>
                    <a:pt x="6325106" y="5722733"/>
                    <a:pt x="6351681" y="5721447"/>
                  </a:cubicBezTo>
                  <a:cubicBezTo>
                    <a:pt x="6432262" y="5680728"/>
                    <a:pt x="6417260" y="5677727"/>
                    <a:pt x="6434405" y="5655439"/>
                  </a:cubicBezTo>
                  <a:cubicBezTo>
                    <a:pt x="6383828" y="5627578"/>
                    <a:pt x="6333250" y="5600146"/>
                    <a:pt x="6282672" y="5572714"/>
                  </a:cubicBezTo>
                  <a:moveTo>
                    <a:pt x="4416867" y="5622435"/>
                  </a:moveTo>
                  <a:cubicBezTo>
                    <a:pt x="4381720" y="5701302"/>
                    <a:pt x="4299424" y="5830318"/>
                    <a:pt x="4238559" y="5930616"/>
                  </a:cubicBezTo>
                  <a:cubicBezTo>
                    <a:pt x="4268563" y="5900612"/>
                    <a:pt x="4431012" y="5658868"/>
                    <a:pt x="4455015" y="5623292"/>
                  </a:cubicBezTo>
                  <a:cubicBezTo>
                    <a:pt x="4448586" y="5618148"/>
                    <a:pt x="4442585" y="5612576"/>
                    <a:pt x="4436584" y="5607433"/>
                  </a:cubicBezTo>
                  <a:cubicBezTo>
                    <a:pt x="4429726" y="5612148"/>
                    <a:pt x="4421582" y="5615577"/>
                    <a:pt x="4416867" y="5622435"/>
                  </a:cubicBezTo>
                  <a:moveTo>
                    <a:pt x="5355556" y="5631007"/>
                  </a:moveTo>
                  <a:cubicBezTo>
                    <a:pt x="5358128" y="5640865"/>
                    <a:pt x="5360700" y="5650295"/>
                    <a:pt x="5363700" y="5660153"/>
                  </a:cubicBezTo>
                  <a:cubicBezTo>
                    <a:pt x="5392847" y="5665297"/>
                    <a:pt x="5397990" y="5686728"/>
                    <a:pt x="5395418" y="5716304"/>
                  </a:cubicBezTo>
                  <a:cubicBezTo>
                    <a:pt x="5380416" y="5731306"/>
                    <a:pt x="5385560" y="5730448"/>
                    <a:pt x="5394561" y="5735592"/>
                  </a:cubicBezTo>
                  <a:cubicBezTo>
                    <a:pt x="5383417" y="5750165"/>
                    <a:pt x="5390275" y="5746736"/>
                    <a:pt x="5394990" y="5751451"/>
                  </a:cubicBezTo>
                  <a:cubicBezTo>
                    <a:pt x="5408277" y="5739020"/>
                    <a:pt x="5436995" y="5719304"/>
                    <a:pt x="5424994" y="5706445"/>
                  </a:cubicBezTo>
                  <a:cubicBezTo>
                    <a:pt x="5425422" y="5698301"/>
                    <a:pt x="5427994" y="5690157"/>
                    <a:pt x="5426279" y="5682014"/>
                  </a:cubicBezTo>
                  <a:cubicBezTo>
                    <a:pt x="5411706" y="5655867"/>
                    <a:pt x="5385131" y="5636579"/>
                    <a:pt x="5355556" y="5631007"/>
                  </a:cubicBezTo>
                  <a:moveTo>
                    <a:pt x="6495699" y="5687157"/>
                  </a:moveTo>
                  <a:cubicBezTo>
                    <a:pt x="6488841" y="5695301"/>
                    <a:pt x="6480697" y="5702587"/>
                    <a:pt x="6474696" y="5711160"/>
                  </a:cubicBezTo>
                  <a:cubicBezTo>
                    <a:pt x="6471696" y="5721447"/>
                    <a:pt x="6470839" y="5732163"/>
                    <a:pt x="6468695" y="5742878"/>
                  </a:cubicBezTo>
                  <a:cubicBezTo>
                    <a:pt x="6500842" y="5738163"/>
                    <a:pt x="6532561" y="5733877"/>
                    <a:pt x="6564708" y="5729591"/>
                  </a:cubicBezTo>
                  <a:cubicBezTo>
                    <a:pt x="6566422" y="5726162"/>
                    <a:pt x="6568136" y="5722304"/>
                    <a:pt x="6569851" y="5718875"/>
                  </a:cubicBezTo>
                  <a:cubicBezTo>
                    <a:pt x="6545419" y="5708588"/>
                    <a:pt x="6520559" y="5697873"/>
                    <a:pt x="6495699" y="5687157"/>
                  </a:cubicBezTo>
                  <a:close/>
                </a:path>
              </a:pathLst>
            </a:custGeom>
            <a:solidFill>
              <a:schemeClr val="tx1">
                <a:lumMod val="85000"/>
                <a:lumOff val="15000"/>
              </a:schemeClr>
            </a:solidFill>
            <a:ln w="4285" cap="flat">
              <a:noFill/>
              <a:prstDash val="solid"/>
              <a:miter/>
            </a:ln>
          </p:spPr>
          <p:txBody>
            <a:bodyPr anchor="ctr"/>
            <a:lstStyle/>
            <a:p>
              <a:pPr eaLnBrk="1" hangingPunct="1">
                <a:defRPr/>
              </a:pPr>
              <a:endParaRPr lang="en-US">
                <a:solidFill>
                  <a:srgbClr val="000000"/>
                </a:solidFill>
              </a:endParaRPr>
            </a:p>
          </p:txBody>
        </p:sp>
        <p:sp>
          <p:nvSpPr>
            <p:cNvPr id="19" name="Graphic 81">
              <a:extLst>
                <a:ext uri="{FF2B5EF4-FFF2-40B4-BE49-F238E27FC236}">
                  <a16:creationId xmlns:a16="http://schemas.microsoft.com/office/drawing/2014/main" id="{B40DAAD2-DFA9-06CF-4555-9395C7447531}"/>
                </a:ext>
              </a:extLst>
            </p:cNvPr>
            <p:cNvSpPr/>
            <p:nvPr/>
          </p:nvSpPr>
          <p:spPr>
            <a:xfrm rot="4022530">
              <a:off x="9012115" y="3725738"/>
              <a:ext cx="1701648" cy="1441404"/>
            </a:xfrm>
            <a:custGeom>
              <a:avLst/>
              <a:gdLst>
                <a:gd name="connsiteX0" fmla="*/ 928000 w 2981325"/>
                <a:gd name="connsiteY0" fmla="*/ 1778794 h 2524125"/>
                <a:gd name="connsiteX1" fmla="*/ 911807 w 2981325"/>
                <a:gd name="connsiteY1" fmla="*/ 1779746 h 2524125"/>
                <a:gd name="connsiteX2" fmla="*/ 906092 w 2981325"/>
                <a:gd name="connsiteY2" fmla="*/ 1794034 h 2524125"/>
                <a:gd name="connsiteX3" fmla="*/ 906092 w 2981325"/>
                <a:gd name="connsiteY3" fmla="*/ 2191226 h 2524125"/>
                <a:gd name="connsiteX4" fmla="*/ 1111832 w 2981325"/>
                <a:gd name="connsiteY4" fmla="*/ 1790224 h 2524125"/>
                <a:gd name="connsiteX5" fmla="*/ 1126120 w 2981325"/>
                <a:gd name="connsiteY5" fmla="*/ 1788319 h 2524125"/>
                <a:gd name="connsiteX6" fmla="*/ 906092 w 2981325"/>
                <a:gd name="connsiteY6" fmla="*/ 2217896 h 2524125"/>
                <a:gd name="connsiteX7" fmla="*/ 906092 w 2981325"/>
                <a:gd name="connsiteY7" fmla="*/ 2229326 h 2524125"/>
                <a:gd name="connsiteX8" fmla="*/ 942287 w 2981325"/>
                <a:gd name="connsiteY8" fmla="*/ 2257901 h 2524125"/>
                <a:gd name="connsiteX9" fmla="*/ 942287 w 2981325"/>
                <a:gd name="connsiteY9" fmla="*/ 2325529 h 2524125"/>
                <a:gd name="connsiteX10" fmla="*/ 840370 w 2981325"/>
                <a:gd name="connsiteY10" fmla="*/ 2346484 h 2524125"/>
                <a:gd name="connsiteX11" fmla="*/ 793697 w 2981325"/>
                <a:gd name="connsiteY11" fmla="*/ 2325529 h 2524125"/>
                <a:gd name="connsiteX12" fmla="*/ 737500 w 2981325"/>
                <a:gd name="connsiteY12" fmla="*/ 2331244 h 2524125"/>
                <a:gd name="connsiteX13" fmla="*/ 729880 w 2981325"/>
                <a:gd name="connsiteY13" fmla="*/ 2313146 h 2524125"/>
                <a:gd name="connsiteX14" fmla="*/ 733690 w 2981325"/>
                <a:gd name="connsiteY14" fmla="*/ 2305526 h 2524125"/>
                <a:gd name="connsiteX15" fmla="*/ 729880 w 2981325"/>
                <a:gd name="connsiteY15" fmla="*/ 2303621 h 2524125"/>
                <a:gd name="connsiteX16" fmla="*/ 667015 w 2981325"/>
                <a:gd name="connsiteY16" fmla="*/ 2299811 h 2524125"/>
                <a:gd name="connsiteX17" fmla="*/ 671777 w 2981325"/>
                <a:gd name="connsiteY17" fmla="*/ 2285524 h 2524125"/>
                <a:gd name="connsiteX18" fmla="*/ 641297 w 2981325"/>
                <a:gd name="connsiteY18" fmla="*/ 2285524 h 2524125"/>
                <a:gd name="connsiteX19" fmla="*/ 620342 w 2981325"/>
                <a:gd name="connsiteY19" fmla="*/ 2259806 h 2524125"/>
                <a:gd name="connsiteX20" fmla="*/ 634630 w 2981325"/>
                <a:gd name="connsiteY20" fmla="*/ 2253139 h 2524125"/>
                <a:gd name="connsiteX21" fmla="*/ 678445 w 2981325"/>
                <a:gd name="connsiteY21" fmla="*/ 2256949 h 2524125"/>
                <a:gd name="connsiteX22" fmla="*/ 695590 w 2981325"/>
                <a:gd name="connsiteY22" fmla="*/ 2254091 h 2524125"/>
                <a:gd name="connsiteX23" fmla="*/ 695590 w 2981325"/>
                <a:gd name="connsiteY23" fmla="*/ 2201704 h 2524125"/>
                <a:gd name="connsiteX24" fmla="*/ 744167 w 2981325"/>
                <a:gd name="connsiteY24" fmla="*/ 2180749 h 2524125"/>
                <a:gd name="connsiteX25" fmla="*/ 726070 w 2981325"/>
                <a:gd name="connsiteY25" fmla="*/ 1721644 h 2524125"/>
                <a:gd name="connsiteX26" fmla="*/ 556525 w 2981325"/>
                <a:gd name="connsiteY26" fmla="*/ 1656874 h 2524125"/>
                <a:gd name="connsiteX27" fmla="*/ 547952 w 2981325"/>
                <a:gd name="connsiteY27" fmla="*/ 1962626 h 2524125"/>
                <a:gd name="connsiteX28" fmla="*/ 552715 w 2981325"/>
                <a:gd name="connsiteY28" fmla="*/ 1973104 h 2524125"/>
                <a:gd name="connsiteX29" fmla="*/ 547952 w 2981325"/>
                <a:gd name="connsiteY29" fmla="*/ 2057876 h 2524125"/>
                <a:gd name="connsiteX30" fmla="*/ 536522 w 2981325"/>
                <a:gd name="connsiteY30" fmla="*/ 2062639 h 2524125"/>
                <a:gd name="connsiteX31" fmla="*/ 569860 w 2981325"/>
                <a:gd name="connsiteY31" fmla="*/ 2091214 h 2524125"/>
                <a:gd name="connsiteX32" fmla="*/ 572717 w 2981325"/>
                <a:gd name="connsiteY32" fmla="*/ 2129314 h 2524125"/>
                <a:gd name="connsiteX33" fmla="*/ 519377 w 2981325"/>
                <a:gd name="connsiteY33" fmla="*/ 2143601 h 2524125"/>
                <a:gd name="connsiteX34" fmla="*/ 500327 w 2981325"/>
                <a:gd name="connsiteY34" fmla="*/ 2116931 h 2524125"/>
                <a:gd name="connsiteX35" fmla="*/ 489850 w 2981325"/>
                <a:gd name="connsiteY35" fmla="*/ 2106454 h 2524125"/>
                <a:gd name="connsiteX36" fmla="*/ 456512 w 2981325"/>
                <a:gd name="connsiteY36" fmla="*/ 2087404 h 2524125"/>
                <a:gd name="connsiteX37" fmla="*/ 455560 w 2981325"/>
                <a:gd name="connsiteY37" fmla="*/ 2064544 h 2524125"/>
                <a:gd name="connsiteX38" fmla="*/ 430795 w 2981325"/>
                <a:gd name="connsiteY38" fmla="*/ 2036921 h 2524125"/>
                <a:gd name="connsiteX39" fmla="*/ 429842 w 2981325"/>
                <a:gd name="connsiteY39" fmla="*/ 1968341 h 2524125"/>
                <a:gd name="connsiteX40" fmla="*/ 436510 w 2981325"/>
                <a:gd name="connsiteY40" fmla="*/ 1956911 h 2524125"/>
                <a:gd name="connsiteX41" fmla="*/ 412697 w 2981325"/>
                <a:gd name="connsiteY41" fmla="*/ 1601629 h 2524125"/>
                <a:gd name="connsiteX42" fmla="*/ 18362 w 2981325"/>
                <a:gd name="connsiteY42" fmla="*/ 1453991 h 2524125"/>
                <a:gd name="connsiteX43" fmla="*/ 18362 w 2981325"/>
                <a:gd name="connsiteY43" fmla="*/ 1420654 h 2524125"/>
                <a:gd name="connsiteX44" fmla="*/ 8837 w 2981325"/>
                <a:gd name="connsiteY44" fmla="*/ 1404461 h 2524125"/>
                <a:gd name="connsiteX45" fmla="*/ 8837 w 2981325"/>
                <a:gd name="connsiteY45" fmla="*/ 1319689 h 2524125"/>
                <a:gd name="connsiteX46" fmla="*/ 37412 w 2981325"/>
                <a:gd name="connsiteY46" fmla="*/ 1289209 h 2524125"/>
                <a:gd name="connsiteX47" fmla="*/ 126947 w 2981325"/>
                <a:gd name="connsiteY47" fmla="*/ 1273969 h 2524125"/>
                <a:gd name="connsiteX48" fmla="*/ 193622 w 2981325"/>
                <a:gd name="connsiteY48" fmla="*/ 1096804 h 2524125"/>
                <a:gd name="connsiteX49" fmla="*/ 178382 w 2981325"/>
                <a:gd name="connsiteY49" fmla="*/ 1084421 h 2524125"/>
                <a:gd name="connsiteX50" fmla="*/ 178382 w 2981325"/>
                <a:gd name="connsiteY50" fmla="*/ 1004411 h 2524125"/>
                <a:gd name="connsiteX51" fmla="*/ 540332 w 2981325"/>
                <a:gd name="connsiteY51" fmla="*/ 970121 h 2524125"/>
                <a:gd name="connsiteX52" fmla="*/ 589862 w 2981325"/>
                <a:gd name="connsiteY52" fmla="*/ 817721 h 2524125"/>
                <a:gd name="connsiteX53" fmla="*/ 632725 w 2981325"/>
                <a:gd name="connsiteY53" fmla="*/ 787241 h 2524125"/>
                <a:gd name="connsiteX54" fmla="*/ 658442 w 2981325"/>
                <a:gd name="connsiteY54" fmla="*/ 792956 h 2524125"/>
                <a:gd name="connsiteX55" fmla="*/ 776552 w 2981325"/>
                <a:gd name="connsiteY55" fmla="*/ 797719 h 2524125"/>
                <a:gd name="connsiteX56" fmla="*/ 1493785 w 2981325"/>
                <a:gd name="connsiteY56" fmla="*/ 7144 h 2524125"/>
                <a:gd name="connsiteX57" fmla="*/ 2066237 w 2981325"/>
                <a:gd name="connsiteY57" fmla="*/ 7144 h 2524125"/>
                <a:gd name="connsiteX58" fmla="*/ 2062427 w 2981325"/>
                <a:gd name="connsiteY58" fmla="*/ 23336 h 2524125"/>
                <a:gd name="connsiteX59" fmla="*/ 1836685 w 2981325"/>
                <a:gd name="connsiteY59" fmla="*/ 244316 h 2524125"/>
                <a:gd name="connsiteX60" fmla="*/ 2108147 w 2981325"/>
                <a:gd name="connsiteY60" fmla="*/ 323374 h 2524125"/>
                <a:gd name="connsiteX61" fmla="*/ 2803472 w 2981325"/>
                <a:gd name="connsiteY61" fmla="*/ 351949 h 2524125"/>
                <a:gd name="connsiteX62" fmla="*/ 2875862 w 2981325"/>
                <a:gd name="connsiteY62" fmla="*/ 503396 h 2524125"/>
                <a:gd name="connsiteX63" fmla="*/ 2232925 w 2981325"/>
                <a:gd name="connsiteY63" fmla="*/ 814864 h 2524125"/>
                <a:gd name="connsiteX64" fmla="*/ 2232925 w 2981325"/>
                <a:gd name="connsiteY64" fmla="*/ 821531 h 2524125"/>
                <a:gd name="connsiteX65" fmla="*/ 2971112 w 2981325"/>
                <a:gd name="connsiteY65" fmla="*/ 882491 h 2524125"/>
                <a:gd name="connsiteX66" fmla="*/ 2971112 w 2981325"/>
                <a:gd name="connsiteY66" fmla="*/ 1273016 h 2524125"/>
                <a:gd name="connsiteX67" fmla="*/ 2844430 w 2981325"/>
                <a:gd name="connsiteY67" fmla="*/ 1303496 h 2524125"/>
                <a:gd name="connsiteX68" fmla="*/ 2787280 w 2981325"/>
                <a:gd name="connsiteY68" fmla="*/ 1345406 h 2524125"/>
                <a:gd name="connsiteX69" fmla="*/ 2762515 w 2981325"/>
                <a:gd name="connsiteY69" fmla="*/ 1721644 h 2524125"/>
                <a:gd name="connsiteX70" fmla="*/ 2771087 w 2981325"/>
                <a:gd name="connsiteY70" fmla="*/ 1740694 h 2524125"/>
                <a:gd name="connsiteX71" fmla="*/ 2766325 w 2981325"/>
                <a:gd name="connsiteY71" fmla="*/ 1813084 h 2524125"/>
                <a:gd name="connsiteX72" fmla="*/ 2745370 w 2981325"/>
                <a:gd name="connsiteY72" fmla="*/ 1819751 h 2524125"/>
                <a:gd name="connsiteX73" fmla="*/ 2753942 w 2981325"/>
                <a:gd name="connsiteY73" fmla="*/ 1851184 h 2524125"/>
                <a:gd name="connsiteX74" fmla="*/ 2732987 w 2981325"/>
                <a:gd name="connsiteY74" fmla="*/ 1866424 h 2524125"/>
                <a:gd name="connsiteX75" fmla="*/ 2719652 w 2981325"/>
                <a:gd name="connsiteY75" fmla="*/ 1876901 h 2524125"/>
                <a:gd name="connsiteX76" fmla="*/ 2686315 w 2981325"/>
                <a:gd name="connsiteY76" fmla="*/ 1905476 h 2524125"/>
                <a:gd name="connsiteX77" fmla="*/ 2647262 w 2981325"/>
                <a:gd name="connsiteY77" fmla="*/ 1881664 h 2524125"/>
                <a:gd name="connsiteX78" fmla="*/ 2648215 w 2981325"/>
                <a:gd name="connsiteY78" fmla="*/ 1852136 h 2524125"/>
                <a:gd name="connsiteX79" fmla="*/ 2681552 w 2981325"/>
                <a:gd name="connsiteY79" fmla="*/ 1819751 h 2524125"/>
                <a:gd name="connsiteX80" fmla="*/ 2657740 w 2981325"/>
                <a:gd name="connsiteY80" fmla="*/ 1808321 h 2524125"/>
                <a:gd name="connsiteX81" fmla="*/ 2655835 w 2981325"/>
                <a:gd name="connsiteY81" fmla="*/ 1737836 h 2524125"/>
                <a:gd name="connsiteX82" fmla="*/ 2665360 w 2981325"/>
                <a:gd name="connsiteY82" fmla="*/ 1716881 h 2524125"/>
                <a:gd name="connsiteX83" fmla="*/ 2637737 w 2981325"/>
                <a:gd name="connsiteY83" fmla="*/ 1353026 h 2524125"/>
                <a:gd name="connsiteX84" fmla="*/ 2597732 w 2981325"/>
                <a:gd name="connsiteY84" fmla="*/ 1299686 h 2524125"/>
                <a:gd name="connsiteX85" fmla="*/ 2113862 w 2981325"/>
                <a:gd name="connsiteY85" fmla="*/ 1382554 h 2524125"/>
                <a:gd name="connsiteX86" fmla="*/ 1928125 w 2981325"/>
                <a:gd name="connsiteY86" fmla="*/ 1472089 h 2524125"/>
                <a:gd name="connsiteX87" fmla="*/ 1928125 w 2981325"/>
                <a:gd name="connsiteY87" fmla="*/ 1535906 h 2524125"/>
                <a:gd name="connsiteX88" fmla="*/ 1882405 w 2981325"/>
                <a:gd name="connsiteY88" fmla="*/ 1553051 h 2524125"/>
                <a:gd name="connsiteX89" fmla="*/ 1850972 w 2981325"/>
                <a:gd name="connsiteY89" fmla="*/ 1602581 h 2524125"/>
                <a:gd name="connsiteX90" fmla="*/ 1850972 w 2981325"/>
                <a:gd name="connsiteY90" fmla="*/ 1650206 h 2524125"/>
                <a:gd name="connsiteX91" fmla="*/ 1631897 w 2981325"/>
                <a:gd name="connsiteY91" fmla="*/ 1680686 h 2524125"/>
                <a:gd name="connsiteX92" fmla="*/ 1619515 w 2981325"/>
                <a:gd name="connsiteY92" fmla="*/ 1712119 h 2524125"/>
                <a:gd name="connsiteX93" fmla="*/ 1468067 w 2981325"/>
                <a:gd name="connsiteY93" fmla="*/ 1763554 h 2524125"/>
                <a:gd name="connsiteX94" fmla="*/ 1402345 w 2981325"/>
                <a:gd name="connsiteY94" fmla="*/ 1839754 h 2524125"/>
                <a:gd name="connsiteX95" fmla="*/ 1373770 w 2981325"/>
                <a:gd name="connsiteY95" fmla="*/ 2312194 h 2524125"/>
                <a:gd name="connsiteX96" fmla="*/ 1382342 w 2981325"/>
                <a:gd name="connsiteY96" fmla="*/ 2323624 h 2524125"/>
                <a:gd name="connsiteX97" fmla="*/ 1382342 w 2981325"/>
                <a:gd name="connsiteY97" fmla="*/ 2423636 h 2524125"/>
                <a:gd name="connsiteX98" fmla="*/ 1358530 w 2981325"/>
                <a:gd name="connsiteY98" fmla="*/ 2450306 h 2524125"/>
                <a:gd name="connsiteX99" fmla="*/ 1377580 w 2981325"/>
                <a:gd name="connsiteY99" fmla="*/ 2485549 h 2524125"/>
                <a:gd name="connsiteX100" fmla="*/ 1342337 w 2981325"/>
                <a:gd name="connsiteY100" fmla="*/ 2519839 h 2524125"/>
                <a:gd name="connsiteX101" fmla="*/ 1289950 w 2981325"/>
                <a:gd name="connsiteY101" fmla="*/ 2501741 h 2524125"/>
                <a:gd name="connsiteX102" fmla="*/ 1282330 w 2981325"/>
                <a:gd name="connsiteY102" fmla="*/ 2480786 h 2524125"/>
                <a:gd name="connsiteX103" fmla="*/ 1254707 w 2981325"/>
                <a:gd name="connsiteY103" fmla="*/ 2467451 h 2524125"/>
                <a:gd name="connsiteX104" fmla="*/ 1254707 w 2981325"/>
                <a:gd name="connsiteY104" fmla="*/ 2445544 h 2524125"/>
                <a:gd name="connsiteX105" fmla="*/ 1262327 w 2981325"/>
                <a:gd name="connsiteY105" fmla="*/ 2433161 h 2524125"/>
                <a:gd name="connsiteX106" fmla="*/ 1234705 w 2981325"/>
                <a:gd name="connsiteY106" fmla="*/ 2422684 h 2524125"/>
                <a:gd name="connsiteX107" fmla="*/ 1234705 w 2981325"/>
                <a:gd name="connsiteY107" fmla="*/ 2325529 h 2524125"/>
                <a:gd name="connsiteX108" fmla="*/ 1244230 w 2981325"/>
                <a:gd name="connsiteY108" fmla="*/ 2312194 h 2524125"/>
                <a:gd name="connsiteX109" fmla="*/ 1210892 w 2981325"/>
                <a:gd name="connsiteY109" fmla="*/ 1837849 h 2524125"/>
                <a:gd name="connsiteX110" fmla="*/ 1173745 w 2981325"/>
                <a:gd name="connsiteY110" fmla="*/ 1786414 h 2524125"/>
                <a:gd name="connsiteX111" fmla="*/ 1097545 w 2981325"/>
                <a:gd name="connsiteY111" fmla="*/ 1792129 h 2524125"/>
                <a:gd name="connsiteX112" fmla="*/ 1021345 w 2981325"/>
                <a:gd name="connsiteY112" fmla="*/ 1767364 h 2524125"/>
                <a:gd name="connsiteX113" fmla="*/ 942287 w 2981325"/>
                <a:gd name="connsiteY113" fmla="*/ 1777841 h 2524125"/>
                <a:gd name="connsiteX114" fmla="*/ 813700 w 2981325"/>
                <a:gd name="connsiteY114" fmla="*/ 2176939 h 2524125"/>
                <a:gd name="connsiteX115" fmla="*/ 815605 w 2981325"/>
                <a:gd name="connsiteY115" fmla="*/ 2191226 h 2524125"/>
                <a:gd name="connsiteX116" fmla="*/ 835607 w 2981325"/>
                <a:gd name="connsiteY116" fmla="*/ 2196941 h 2524125"/>
                <a:gd name="connsiteX117" fmla="*/ 823225 w 2981325"/>
                <a:gd name="connsiteY117" fmla="*/ 1766411 h 2524125"/>
                <a:gd name="connsiteX118" fmla="*/ 816557 w 2981325"/>
                <a:gd name="connsiteY118" fmla="*/ 1763554 h 2524125"/>
                <a:gd name="connsiteX119" fmla="*/ 812747 w 2981325"/>
                <a:gd name="connsiteY119" fmla="*/ 2140744 h 2524125"/>
                <a:gd name="connsiteX120" fmla="*/ 928000 w 2981325"/>
                <a:gd name="connsiteY120" fmla="*/ 1778794 h 2524125"/>
                <a:gd name="connsiteX121" fmla="*/ 928000 w 2981325"/>
                <a:gd name="connsiteY121" fmla="*/ 1778794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981325" h="2524125">
                  <a:moveTo>
                    <a:pt x="928000" y="1778794"/>
                  </a:moveTo>
                  <a:cubicBezTo>
                    <a:pt x="921332" y="1779746"/>
                    <a:pt x="915617" y="1779746"/>
                    <a:pt x="911807" y="1779746"/>
                  </a:cubicBezTo>
                  <a:lnTo>
                    <a:pt x="906092" y="1794034"/>
                  </a:lnTo>
                  <a:lnTo>
                    <a:pt x="906092" y="2191226"/>
                  </a:lnTo>
                  <a:lnTo>
                    <a:pt x="1111832" y="1790224"/>
                  </a:lnTo>
                  <a:cubicBezTo>
                    <a:pt x="1111832" y="1790224"/>
                    <a:pt x="1124215" y="1789271"/>
                    <a:pt x="1126120" y="1788319"/>
                  </a:cubicBezTo>
                  <a:lnTo>
                    <a:pt x="906092" y="2217896"/>
                  </a:lnTo>
                  <a:lnTo>
                    <a:pt x="906092" y="2229326"/>
                  </a:lnTo>
                  <a:cubicBezTo>
                    <a:pt x="906092" y="2229326"/>
                    <a:pt x="936572" y="2250281"/>
                    <a:pt x="942287" y="2257901"/>
                  </a:cubicBezTo>
                  <a:lnTo>
                    <a:pt x="942287" y="2325529"/>
                  </a:lnTo>
                  <a:cubicBezTo>
                    <a:pt x="942287" y="2347436"/>
                    <a:pt x="856562" y="2347436"/>
                    <a:pt x="840370" y="2346484"/>
                  </a:cubicBezTo>
                  <a:cubicBezTo>
                    <a:pt x="837512" y="2344579"/>
                    <a:pt x="817510" y="2336006"/>
                    <a:pt x="793697" y="2325529"/>
                  </a:cubicBezTo>
                  <a:cubicBezTo>
                    <a:pt x="766075" y="2339816"/>
                    <a:pt x="747025" y="2338864"/>
                    <a:pt x="737500" y="2331244"/>
                  </a:cubicBezTo>
                  <a:cubicBezTo>
                    <a:pt x="727022" y="2322671"/>
                    <a:pt x="729880" y="2316004"/>
                    <a:pt x="729880" y="2313146"/>
                  </a:cubicBezTo>
                  <a:cubicBezTo>
                    <a:pt x="729880" y="2310289"/>
                    <a:pt x="733690" y="2305526"/>
                    <a:pt x="733690" y="2305526"/>
                  </a:cubicBezTo>
                  <a:lnTo>
                    <a:pt x="729880" y="2303621"/>
                  </a:lnTo>
                  <a:cubicBezTo>
                    <a:pt x="673682" y="2314099"/>
                    <a:pt x="668920" y="2304574"/>
                    <a:pt x="667015" y="2299811"/>
                  </a:cubicBezTo>
                  <a:cubicBezTo>
                    <a:pt x="665110" y="2295049"/>
                    <a:pt x="669872" y="2289334"/>
                    <a:pt x="671777" y="2285524"/>
                  </a:cubicBezTo>
                  <a:cubicBezTo>
                    <a:pt x="665110" y="2287429"/>
                    <a:pt x="651775" y="2287429"/>
                    <a:pt x="641297" y="2285524"/>
                  </a:cubicBezTo>
                  <a:cubicBezTo>
                    <a:pt x="630820" y="2284571"/>
                    <a:pt x="620342" y="2264569"/>
                    <a:pt x="620342" y="2259806"/>
                  </a:cubicBezTo>
                  <a:cubicBezTo>
                    <a:pt x="621295" y="2255996"/>
                    <a:pt x="626057" y="2253139"/>
                    <a:pt x="634630" y="2253139"/>
                  </a:cubicBezTo>
                  <a:cubicBezTo>
                    <a:pt x="643202" y="2253139"/>
                    <a:pt x="667967" y="2256949"/>
                    <a:pt x="678445" y="2256949"/>
                  </a:cubicBezTo>
                  <a:cubicBezTo>
                    <a:pt x="686065" y="2257901"/>
                    <a:pt x="689875" y="2256949"/>
                    <a:pt x="695590" y="2254091"/>
                  </a:cubicBezTo>
                  <a:lnTo>
                    <a:pt x="695590" y="2201704"/>
                  </a:lnTo>
                  <a:cubicBezTo>
                    <a:pt x="707020" y="2195036"/>
                    <a:pt x="726070" y="2183606"/>
                    <a:pt x="744167" y="2180749"/>
                  </a:cubicBezTo>
                  <a:cubicBezTo>
                    <a:pt x="744167" y="2152174"/>
                    <a:pt x="726070" y="1721644"/>
                    <a:pt x="726070" y="1721644"/>
                  </a:cubicBezTo>
                  <a:lnTo>
                    <a:pt x="556525" y="1656874"/>
                  </a:lnTo>
                  <a:cubicBezTo>
                    <a:pt x="553667" y="1714024"/>
                    <a:pt x="547000" y="1935956"/>
                    <a:pt x="547952" y="1962626"/>
                  </a:cubicBezTo>
                  <a:cubicBezTo>
                    <a:pt x="550810" y="1963579"/>
                    <a:pt x="551762" y="1966436"/>
                    <a:pt x="552715" y="1973104"/>
                  </a:cubicBezTo>
                  <a:cubicBezTo>
                    <a:pt x="552715" y="1984534"/>
                    <a:pt x="549857" y="2050256"/>
                    <a:pt x="547952" y="2057876"/>
                  </a:cubicBezTo>
                  <a:cubicBezTo>
                    <a:pt x="547000" y="2058829"/>
                    <a:pt x="542237" y="2060734"/>
                    <a:pt x="536522" y="2062639"/>
                  </a:cubicBezTo>
                  <a:cubicBezTo>
                    <a:pt x="547952" y="2069306"/>
                    <a:pt x="565097" y="2084546"/>
                    <a:pt x="569860" y="2091214"/>
                  </a:cubicBezTo>
                  <a:cubicBezTo>
                    <a:pt x="575575" y="2099786"/>
                    <a:pt x="574622" y="2123599"/>
                    <a:pt x="572717" y="2129314"/>
                  </a:cubicBezTo>
                  <a:cubicBezTo>
                    <a:pt x="552715" y="2145506"/>
                    <a:pt x="526045" y="2143601"/>
                    <a:pt x="519377" y="2143601"/>
                  </a:cubicBezTo>
                  <a:cubicBezTo>
                    <a:pt x="499375" y="2141696"/>
                    <a:pt x="500327" y="2120741"/>
                    <a:pt x="500327" y="2116931"/>
                  </a:cubicBezTo>
                  <a:cubicBezTo>
                    <a:pt x="500327" y="2113121"/>
                    <a:pt x="492707" y="2106454"/>
                    <a:pt x="489850" y="2106454"/>
                  </a:cubicBezTo>
                  <a:cubicBezTo>
                    <a:pt x="462227" y="2110264"/>
                    <a:pt x="457465" y="2094071"/>
                    <a:pt x="456512" y="2087404"/>
                  </a:cubicBezTo>
                  <a:cubicBezTo>
                    <a:pt x="455560" y="2082641"/>
                    <a:pt x="455560" y="2073116"/>
                    <a:pt x="455560" y="2064544"/>
                  </a:cubicBezTo>
                  <a:cubicBezTo>
                    <a:pt x="442225" y="2055971"/>
                    <a:pt x="429842" y="2047399"/>
                    <a:pt x="430795" y="2036921"/>
                  </a:cubicBezTo>
                  <a:lnTo>
                    <a:pt x="429842" y="1968341"/>
                  </a:lnTo>
                  <a:lnTo>
                    <a:pt x="436510" y="1956911"/>
                  </a:lnTo>
                  <a:cubicBezTo>
                    <a:pt x="439367" y="1902619"/>
                    <a:pt x="418412" y="1661636"/>
                    <a:pt x="412697" y="1601629"/>
                  </a:cubicBezTo>
                  <a:lnTo>
                    <a:pt x="18362" y="1453991"/>
                  </a:lnTo>
                  <a:lnTo>
                    <a:pt x="18362" y="1420654"/>
                  </a:lnTo>
                  <a:cubicBezTo>
                    <a:pt x="18362" y="1420654"/>
                    <a:pt x="12647" y="1412081"/>
                    <a:pt x="8837" y="1404461"/>
                  </a:cubicBezTo>
                  <a:cubicBezTo>
                    <a:pt x="5027" y="1395889"/>
                    <a:pt x="8837" y="1336834"/>
                    <a:pt x="8837" y="1319689"/>
                  </a:cubicBezTo>
                  <a:cubicBezTo>
                    <a:pt x="8837" y="1303496"/>
                    <a:pt x="21220" y="1292066"/>
                    <a:pt x="37412" y="1289209"/>
                  </a:cubicBezTo>
                  <a:cubicBezTo>
                    <a:pt x="53605" y="1286351"/>
                    <a:pt x="107897" y="1279684"/>
                    <a:pt x="126947" y="1273969"/>
                  </a:cubicBezTo>
                  <a:cubicBezTo>
                    <a:pt x="145997" y="1268254"/>
                    <a:pt x="212672" y="1221581"/>
                    <a:pt x="193622" y="1096804"/>
                  </a:cubicBezTo>
                  <a:lnTo>
                    <a:pt x="178382" y="1084421"/>
                  </a:lnTo>
                  <a:lnTo>
                    <a:pt x="178382" y="1004411"/>
                  </a:lnTo>
                  <a:lnTo>
                    <a:pt x="540332" y="970121"/>
                  </a:lnTo>
                  <a:cubicBezTo>
                    <a:pt x="559382" y="942499"/>
                    <a:pt x="589862" y="868204"/>
                    <a:pt x="589862" y="817721"/>
                  </a:cubicBezTo>
                  <a:cubicBezTo>
                    <a:pt x="599387" y="809149"/>
                    <a:pt x="621295" y="791051"/>
                    <a:pt x="632725" y="787241"/>
                  </a:cubicBezTo>
                  <a:cubicBezTo>
                    <a:pt x="644155" y="783431"/>
                    <a:pt x="650822" y="789146"/>
                    <a:pt x="658442" y="792956"/>
                  </a:cubicBezTo>
                  <a:cubicBezTo>
                    <a:pt x="666062" y="796766"/>
                    <a:pt x="673682" y="806291"/>
                    <a:pt x="776552" y="797719"/>
                  </a:cubicBezTo>
                  <a:cubicBezTo>
                    <a:pt x="826082" y="751999"/>
                    <a:pt x="1493785" y="7144"/>
                    <a:pt x="1493785" y="7144"/>
                  </a:cubicBezTo>
                  <a:lnTo>
                    <a:pt x="2066237" y="7144"/>
                  </a:lnTo>
                  <a:cubicBezTo>
                    <a:pt x="2073857" y="7144"/>
                    <a:pt x="2070047" y="15716"/>
                    <a:pt x="2062427" y="23336"/>
                  </a:cubicBezTo>
                  <a:cubicBezTo>
                    <a:pt x="2015755" y="69056"/>
                    <a:pt x="1848115" y="231934"/>
                    <a:pt x="1836685" y="244316"/>
                  </a:cubicBezTo>
                  <a:cubicBezTo>
                    <a:pt x="1855735" y="258604"/>
                    <a:pt x="1949080" y="323374"/>
                    <a:pt x="2108147" y="323374"/>
                  </a:cubicBezTo>
                  <a:cubicBezTo>
                    <a:pt x="2267215" y="323374"/>
                    <a:pt x="2768230" y="351949"/>
                    <a:pt x="2803472" y="351949"/>
                  </a:cubicBezTo>
                  <a:cubicBezTo>
                    <a:pt x="2851097" y="351949"/>
                    <a:pt x="3009212" y="366236"/>
                    <a:pt x="2875862" y="503396"/>
                  </a:cubicBezTo>
                  <a:cubicBezTo>
                    <a:pt x="2862527" y="516731"/>
                    <a:pt x="2546297" y="827246"/>
                    <a:pt x="2232925" y="814864"/>
                  </a:cubicBezTo>
                  <a:lnTo>
                    <a:pt x="2232925" y="821531"/>
                  </a:lnTo>
                  <a:cubicBezTo>
                    <a:pt x="2232925" y="821531"/>
                    <a:pt x="2724415" y="797719"/>
                    <a:pt x="2971112" y="882491"/>
                  </a:cubicBezTo>
                  <a:cubicBezTo>
                    <a:pt x="2973017" y="897731"/>
                    <a:pt x="2985400" y="1216819"/>
                    <a:pt x="2971112" y="1273016"/>
                  </a:cubicBezTo>
                  <a:cubicBezTo>
                    <a:pt x="2965397" y="1279684"/>
                    <a:pt x="2950157" y="1296829"/>
                    <a:pt x="2844430" y="1303496"/>
                  </a:cubicBezTo>
                  <a:cubicBezTo>
                    <a:pt x="2840620" y="1305401"/>
                    <a:pt x="2794900" y="1335881"/>
                    <a:pt x="2787280" y="1345406"/>
                  </a:cubicBezTo>
                  <a:cubicBezTo>
                    <a:pt x="2782517" y="1370171"/>
                    <a:pt x="2764420" y="1516856"/>
                    <a:pt x="2762515" y="1721644"/>
                  </a:cubicBezTo>
                  <a:lnTo>
                    <a:pt x="2771087" y="1740694"/>
                  </a:lnTo>
                  <a:lnTo>
                    <a:pt x="2766325" y="1813084"/>
                  </a:lnTo>
                  <a:cubicBezTo>
                    <a:pt x="2766325" y="1813084"/>
                    <a:pt x="2757752" y="1816894"/>
                    <a:pt x="2745370" y="1819751"/>
                  </a:cubicBezTo>
                  <a:cubicBezTo>
                    <a:pt x="2758705" y="1830229"/>
                    <a:pt x="2754895" y="1845469"/>
                    <a:pt x="2753942" y="1851184"/>
                  </a:cubicBezTo>
                  <a:cubicBezTo>
                    <a:pt x="2752990" y="1857851"/>
                    <a:pt x="2738702" y="1865471"/>
                    <a:pt x="2732987" y="1866424"/>
                  </a:cubicBezTo>
                  <a:cubicBezTo>
                    <a:pt x="2728225" y="1867376"/>
                    <a:pt x="2720605" y="1868329"/>
                    <a:pt x="2719652" y="1876901"/>
                  </a:cubicBezTo>
                  <a:cubicBezTo>
                    <a:pt x="2717747" y="1898809"/>
                    <a:pt x="2696792" y="1904524"/>
                    <a:pt x="2686315" y="1905476"/>
                  </a:cubicBezTo>
                  <a:cubicBezTo>
                    <a:pt x="2668217" y="1905476"/>
                    <a:pt x="2649167" y="1886426"/>
                    <a:pt x="2647262" y="1881664"/>
                  </a:cubicBezTo>
                  <a:cubicBezTo>
                    <a:pt x="2645357" y="1877854"/>
                    <a:pt x="2643452" y="1859756"/>
                    <a:pt x="2648215" y="1852136"/>
                  </a:cubicBezTo>
                  <a:cubicBezTo>
                    <a:pt x="2652025" y="1845469"/>
                    <a:pt x="2672980" y="1828324"/>
                    <a:pt x="2681552" y="1819751"/>
                  </a:cubicBezTo>
                  <a:cubicBezTo>
                    <a:pt x="2672980" y="1816894"/>
                    <a:pt x="2665360" y="1814036"/>
                    <a:pt x="2657740" y="1808321"/>
                  </a:cubicBezTo>
                  <a:lnTo>
                    <a:pt x="2655835" y="1737836"/>
                  </a:lnTo>
                  <a:lnTo>
                    <a:pt x="2665360" y="1716881"/>
                  </a:lnTo>
                  <a:cubicBezTo>
                    <a:pt x="2664407" y="1698784"/>
                    <a:pt x="2653930" y="1426369"/>
                    <a:pt x="2637737" y="1353026"/>
                  </a:cubicBezTo>
                  <a:cubicBezTo>
                    <a:pt x="2633927" y="1339691"/>
                    <a:pt x="2611067" y="1308259"/>
                    <a:pt x="2597732" y="1299686"/>
                  </a:cubicBezTo>
                  <a:cubicBezTo>
                    <a:pt x="2560585" y="1303496"/>
                    <a:pt x="2151010" y="1376839"/>
                    <a:pt x="2113862" y="1382554"/>
                  </a:cubicBezTo>
                  <a:cubicBezTo>
                    <a:pt x="2076715" y="1388269"/>
                    <a:pt x="1928125" y="1428274"/>
                    <a:pt x="1928125" y="1472089"/>
                  </a:cubicBezTo>
                  <a:lnTo>
                    <a:pt x="1928125" y="1535906"/>
                  </a:lnTo>
                  <a:cubicBezTo>
                    <a:pt x="1928125" y="1535906"/>
                    <a:pt x="1896692" y="1551146"/>
                    <a:pt x="1882405" y="1553051"/>
                  </a:cubicBezTo>
                  <a:cubicBezTo>
                    <a:pt x="1875737" y="1556861"/>
                    <a:pt x="1850972" y="1602581"/>
                    <a:pt x="1850972" y="1602581"/>
                  </a:cubicBezTo>
                  <a:lnTo>
                    <a:pt x="1850972" y="1650206"/>
                  </a:lnTo>
                  <a:lnTo>
                    <a:pt x="1631897" y="1680686"/>
                  </a:lnTo>
                  <a:lnTo>
                    <a:pt x="1619515" y="1712119"/>
                  </a:lnTo>
                  <a:cubicBezTo>
                    <a:pt x="1619515" y="1712119"/>
                    <a:pt x="1524265" y="1738789"/>
                    <a:pt x="1468067" y="1763554"/>
                  </a:cubicBezTo>
                  <a:cubicBezTo>
                    <a:pt x="1449017" y="1781651"/>
                    <a:pt x="1411870" y="1817846"/>
                    <a:pt x="1402345" y="1839754"/>
                  </a:cubicBezTo>
                  <a:cubicBezTo>
                    <a:pt x="1402345" y="1839754"/>
                    <a:pt x="1379485" y="2029301"/>
                    <a:pt x="1373770" y="2312194"/>
                  </a:cubicBezTo>
                  <a:lnTo>
                    <a:pt x="1382342" y="2323624"/>
                  </a:lnTo>
                  <a:lnTo>
                    <a:pt x="1382342" y="2423636"/>
                  </a:lnTo>
                  <a:cubicBezTo>
                    <a:pt x="1382342" y="2428399"/>
                    <a:pt x="1370912" y="2441734"/>
                    <a:pt x="1358530" y="2450306"/>
                  </a:cubicBezTo>
                  <a:cubicBezTo>
                    <a:pt x="1374722" y="2462689"/>
                    <a:pt x="1378532" y="2473166"/>
                    <a:pt x="1377580" y="2485549"/>
                  </a:cubicBezTo>
                  <a:cubicBezTo>
                    <a:pt x="1376627" y="2503646"/>
                    <a:pt x="1353767" y="2518886"/>
                    <a:pt x="1342337" y="2519839"/>
                  </a:cubicBezTo>
                  <a:cubicBezTo>
                    <a:pt x="1325192" y="2521744"/>
                    <a:pt x="1293760" y="2513171"/>
                    <a:pt x="1289950" y="2501741"/>
                  </a:cubicBezTo>
                  <a:cubicBezTo>
                    <a:pt x="1286140" y="2489359"/>
                    <a:pt x="1285187" y="2486501"/>
                    <a:pt x="1282330" y="2480786"/>
                  </a:cubicBezTo>
                  <a:cubicBezTo>
                    <a:pt x="1277567" y="2476024"/>
                    <a:pt x="1256612" y="2471261"/>
                    <a:pt x="1254707" y="2467451"/>
                  </a:cubicBezTo>
                  <a:cubicBezTo>
                    <a:pt x="1252802" y="2463641"/>
                    <a:pt x="1251850" y="2453164"/>
                    <a:pt x="1254707" y="2445544"/>
                  </a:cubicBezTo>
                  <a:cubicBezTo>
                    <a:pt x="1256612" y="2439829"/>
                    <a:pt x="1259470" y="2436019"/>
                    <a:pt x="1262327" y="2433161"/>
                  </a:cubicBezTo>
                  <a:cubicBezTo>
                    <a:pt x="1246135" y="2427446"/>
                    <a:pt x="1234705" y="2422684"/>
                    <a:pt x="1234705" y="2422684"/>
                  </a:cubicBezTo>
                  <a:lnTo>
                    <a:pt x="1234705" y="2325529"/>
                  </a:lnTo>
                  <a:lnTo>
                    <a:pt x="1244230" y="2312194"/>
                  </a:lnTo>
                  <a:cubicBezTo>
                    <a:pt x="1244230" y="2312194"/>
                    <a:pt x="1222322" y="1866424"/>
                    <a:pt x="1210892" y="1837849"/>
                  </a:cubicBezTo>
                  <a:cubicBezTo>
                    <a:pt x="1199462" y="1816894"/>
                    <a:pt x="1186127" y="1797844"/>
                    <a:pt x="1173745" y="1786414"/>
                  </a:cubicBezTo>
                  <a:cubicBezTo>
                    <a:pt x="1161362" y="1785461"/>
                    <a:pt x="1112785" y="1793081"/>
                    <a:pt x="1097545" y="1792129"/>
                  </a:cubicBezTo>
                  <a:cubicBezTo>
                    <a:pt x="1082305" y="1791176"/>
                    <a:pt x="1039442" y="1775936"/>
                    <a:pt x="1021345" y="1767364"/>
                  </a:cubicBezTo>
                  <a:cubicBezTo>
                    <a:pt x="1008010" y="1768316"/>
                    <a:pt x="969910" y="1774031"/>
                    <a:pt x="942287" y="1777841"/>
                  </a:cubicBezTo>
                  <a:lnTo>
                    <a:pt x="813700" y="2176939"/>
                  </a:lnTo>
                  <a:cubicBezTo>
                    <a:pt x="814652" y="2183606"/>
                    <a:pt x="814652" y="2189321"/>
                    <a:pt x="815605" y="2191226"/>
                  </a:cubicBezTo>
                  <a:cubicBezTo>
                    <a:pt x="819415" y="2194084"/>
                    <a:pt x="826082" y="2198846"/>
                    <a:pt x="835607" y="2196941"/>
                  </a:cubicBezTo>
                  <a:cubicBezTo>
                    <a:pt x="834655" y="2181701"/>
                    <a:pt x="823225" y="1766411"/>
                    <a:pt x="823225" y="1766411"/>
                  </a:cubicBezTo>
                  <a:lnTo>
                    <a:pt x="816557" y="1763554"/>
                  </a:lnTo>
                  <a:cubicBezTo>
                    <a:pt x="815605" y="1775936"/>
                    <a:pt x="809890" y="2029301"/>
                    <a:pt x="812747" y="2140744"/>
                  </a:cubicBezTo>
                  <a:lnTo>
                    <a:pt x="928000" y="1778794"/>
                  </a:lnTo>
                  <a:lnTo>
                    <a:pt x="928000" y="1778794"/>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20" name="Graphic 83">
              <a:extLst>
                <a:ext uri="{FF2B5EF4-FFF2-40B4-BE49-F238E27FC236}">
                  <a16:creationId xmlns:a16="http://schemas.microsoft.com/office/drawing/2014/main" id="{42E0B916-3A01-EF34-DE6F-FF4D2C0CF15A}"/>
                </a:ext>
              </a:extLst>
            </p:cNvPr>
            <p:cNvSpPr/>
            <p:nvPr/>
          </p:nvSpPr>
          <p:spPr>
            <a:xfrm rot="17570126">
              <a:off x="1049433" y="4599827"/>
              <a:ext cx="649759" cy="2031936"/>
            </a:xfrm>
            <a:custGeom>
              <a:avLst/>
              <a:gdLst>
                <a:gd name="connsiteX0" fmla="*/ 499365 w 952500"/>
                <a:gd name="connsiteY0" fmla="*/ 2957036 h 2971800"/>
                <a:gd name="connsiteX1" fmla="*/ 492697 w 952500"/>
                <a:gd name="connsiteY1" fmla="*/ 2951321 h 2971800"/>
                <a:gd name="connsiteX2" fmla="*/ 492697 w 952500"/>
                <a:gd name="connsiteY2" fmla="*/ 2938939 h 2971800"/>
                <a:gd name="connsiteX3" fmla="*/ 950850 w 952500"/>
                <a:gd name="connsiteY3" fmla="*/ 2687479 h 2971800"/>
                <a:gd name="connsiteX4" fmla="*/ 810832 w 952500"/>
                <a:gd name="connsiteY4" fmla="*/ 2307431 h 2971800"/>
                <a:gd name="connsiteX5" fmla="*/ 818452 w 952500"/>
                <a:gd name="connsiteY5" fmla="*/ 2080736 h 2971800"/>
                <a:gd name="connsiteX6" fmla="*/ 872745 w 952500"/>
                <a:gd name="connsiteY6" fmla="*/ 1876901 h 2971800"/>
                <a:gd name="connsiteX7" fmla="*/ 833692 w 952500"/>
                <a:gd name="connsiteY7" fmla="*/ 1751171 h 2971800"/>
                <a:gd name="connsiteX8" fmla="*/ 808927 w 952500"/>
                <a:gd name="connsiteY8" fmla="*/ 1747361 h 2971800"/>
                <a:gd name="connsiteX9" fmla="*/ 640335 w 952500"/>
                <a:gd name="connsiteY9" fmla="*/ 1973104 h 2971800"/>
                <a:gd name="connsiteX10" fmla="*/ 554610 w 952500"/>
                <a:gd name="connsiteY10" fmla="*/ 1868329 h 2971800"/>
                <a:gd name="connsiteX11" fmla="*/ 518415 w 952500"/>
                <a:gd name="connsiteY11" fmla="*/ 544354 h 2971800"/>
                <a:gd name="connsiteX12" fmla="*/ 526035 w 952500"/>
                <a:gd name="connsiteY12" fmla="*/ 487204 h 2971800"/>
                <a:gd name="connsiteX13" fmla="*/ 564135 w 952500"/>
                <a:gd name="connsiteY13" fmla="*/ 420529 h 2971800"/>
                <a:gd name="connsiteX14" fmla="*/ 559372 w 952500"/>
                <a:gd name="connsiteY14" fmla="*/ 163354 h 2971800"/>
                <a:gd name="connsiteX15" fmla="*/ 600330 w 952500"/>
                <a:gd name="connsiteY15" fmla="*/ 7144 h 2971800"/>
                <a:gd name="connsiteX16" fmla="*/ 518415 w 952500"/>
                <a:gd name="connsiteY16" fmla="*/ 49054 h 2971800"/>
                <a:gd name="connsiteX17" fmla="*/ 493650 w 952500"/>
                <a:gd name="connsiteY17" fmla="*/ 91916 h 2971800"/>
                <a:gd name="connsiteX18" fmla="*/ 474600 w 952500"/>
                <a:gd name="connsiteY18" fmla="*/ 81439 h 2971800"/>
                <a:gd name="connsiteX19" fmla="*/ 475552 w 952500"/>
                <a:gd name="connsiteY19" fmla="*/ 64294 h 2971800"/>
                <a:gd name="connsiteX20" fmla="*/ 448882 w 952500"/>
                <a:gd name="connsiteY20" fmla="*/ 65246 h 2971800"/>
                <a:gd name="connsiteX21" fmla="*/ 444120 w 952500"/>
                <a:gd name="connsiteY21" fmla="*/ 72866 h 2971800"/>
                <a:gd name="connsiteX22" fmla="*/ 440310 w 952500"/>
                <a:gd name="connsiteY22" fmla="*/ 81439 h 2971800"/>
                <a:gd name="connsiteX23" fmla="*/ 453645 w 952500"/>
                <a:gd name="connsiteY23" fmla="*/ 104299 h 2971800"/>
                <a:gd name="connsiteX24" fmla="*/ 467932 w 952500"/>
                <a:gd name="connsiteY24" fmla="*/ 93821 h 2971800"/>
                <a:gd name="connsiteX25" fmla="*/ 486982 w 952500"/>
                <a:gd name="connsiteY25" fmla="*/ 104299 h 2971800"/>
                <a:gd name="connsiteX26" fmla="*/ 461265 w 952500"/>
                <a:gd name="connsiteY26" fmla="*/ 151924 h 2971800"/>
                <a:gd name="connsiteX27" fmla="*/ 442215 w 952500"/>
                <a:gd name="connsiteY27" fmla="*/ 141446 h 2971800"/>
                <a:gd name="connsiteX28" fmla="*/ 443167 w 952500"/>
                <a:gd name="connsiteY28" fmla="*/ 124301 h 2971800"/>
                <a:gd name="connsiteX29" fmla="*/ 416497 w 952500"/>
                <a:gd name="connsiteY29" fmla="*/ 125254 h 2971800"/>
                <a:gd name="connsiteX30" fmla="*/ 411735 w 952500"/>
                <a:gd name="connsiteY30" fmla="*/ 132874 h 2971800"/>
                <a:gd name="connsiteX31" fmla="*/ 407925 w 952500"/>
                <a:gd name="connsiteY31" fmla="*/ 141446 h 2971800"/>
                <a:gd name="connsiteX32" fmla="*/ 421260 w 952500"/>
                <a:gd name="connsiteY32" fmla="*/ 164306 h 2971800"/>
                <a:gd name="connsiteX33" fmla="*/ 435547 w 952500"/>
                <a:gd name="connsiteY33" fmla="*/ 153829 h 2971800"/>
                <a:gd name="connsiteX34" fmla="*/ 454597 w 952500"/>
                <a:gd name="connsiteY34" fmla="*/ 164306 h 2971800"/>
                <a:gd name="connsiteX35" fmla="*/ 429832 w 952500"/>
                <a:gd name="connsiteY35" fmla="*/ 212884 h 2971800"/>
                <a:gd name="connsiteX36" fmla="*/ 410782 w 952500"/>
                <a:gd name="connsiteY36" fmla="*/ 202406 h 2971800"/>
                <a:gd name="connsiteX37" fmla="*/ 411735 w 952500"/>
                <a:gd name="connsiteY37" fmla="*/ 185261 h 2971800"/>
                <a:gd name="connsiteX38" fmla="*/ 385065 w 952500"/>
                <a:gd name="connsiteY38" fmla="*/ 186214 h 2971800"/>
                <a:gd name="connsiteX39" fmla="*/ 380302 w 952500"/>
                <a:gd name="connsiteY39" fmla="*/ 193834 h 2971800"/>
                <a:gd name="connsiteX40" fmla="*/ 377445 w 952500"/>
                <a:gd name="connsiteY40" fmla="*/ 200501 h 2971800"/>
                <a:gd name="connsiteX41" fmla="*/ 390780 w 952500"/>
                <a:gd name="connsiteY41" fmla="*/ 223361 h 2971800"/>
                <a:gd name="connsiteX42" fmla="*/ 405067 w 952500"/>
                <a:gd name="connsiteY42" fmla="*/ 212884 h 2971800"/>
                <a:gd name="connsiteX43" fmla="*/ 425070 w 952500"/>
                <a:gd name="connsiteY43" fmla="*/ 223361 h 2971800"/>
                <a:gd name="connsiteX44" fmla="*/ 401257 w 952500"/>
                <a:gd name="connsiteY44" fmla="*/ 270986 h 2971800"/>
                <a:gd name="connsiteX45" fmla="*/ 382207 w 952500"/>
                <a:gd name="connsiteY45" fmla="*/ 260509 h 2971800"/>
                <a:gd name="connsiteX46" fmla="*/ 383160 w 952500"/>
                <a:gd name="connsiteY46" fmla="*/ 243364 h 2971800"/>
                <a:gd name="connsiteX47" fmla="*/ 356490 w 952500"/>
                <a:gd name="connsiteY47" fmla="*/ 244316 h 2971800"/>
                <a:gd name="connsiteX48" fmla="*/ 350775 w 952500"/>
                <a:gd name="connsiteY48" fmla="*/ 252889 h 2971800"/>
                <a:gd name="connsiteX49" fmla="*/ 346965 w 952500"/>
                <a:gd name="connsiteY49" fmla="*/ 261461 h 2971800"/>
                <a:gd name="connsiteX50" fmla="*/ 360300 w 952500"/>
                <a:gd name="connsiteY50" fmla="*/ 284321 h 2971800"/>
                <a:gd name="connsiteX51" fmla="*/ 374587 w 952500"/>
                <a:gd name="connsiteY51" fmla="*/ 273844 h 2971800"/>
                <a:gd name="connsiteX52" fmla="*/ 393637 w 952500"/>
                <a:gd name="connsiteY52" fmla="*/ 284321 h 2971800"/>
                <a:gd name="connsiteX53" fmla="*/ 369825 w 952500"/>
                <a:gd name="connsiteY53" fmla="*/ 331946 h 2971800"/>
                <a:gd name="connsiteX54" fmla="*/ 351727 w 952500"/>
                <a:gd name="connsiteY54" fmla="*/ 321469 h 2971800"/>
                <a:gd name="connsiteX55" fmla="*/ 352680 w 952500"/>
                <a:gd name="connsiteY55" fmla="*/ 304324 h 2971800"/>
                <a:gd name="connsiteX56" fmla="*/ 326010 w 952500"/>
                <a:gd name="connsiteY56" fmla="*/ 305276 h 2971800"/>
                <a:gd name="connsiteX57" fmla="*/ 321247 w 952500"/>
                <a:gd name="connsiteY57" fmla="*/ 312896 h 2971800"/>
                <a:gd name="connsiteX58" fmla="*/ 317437 w 952500"/>
                <a:gd name="connsiteY58" fmla="*/ 321469 h 2971800"/>
                <a:gd name="connsiteX59" fmla="*/ 330772 w 952500"/>
                <a:gd name="connsiteY59" fmla="*/ 344329 h 2971800"/>
                <a:gd name="connsiteX60" fmla="*/ 345060 w 952500"/>
                <a:gd name="connsiteY60" fmla="*/ 333851 h 2971800"/>
                <a:gd name="connsiteX61" fmla="*/ 364110 w 952500"/>
                <a:gd name="connsiteY61" fmla="*/ 344329 h 2971800"/>
                <a:gd name="connsiteX62" fmla="*/ 340297 w 952500"/>
                <a:gd name="connsiteY62" fmla="*/ 391954 h 2971800"/>
                <a:gd name="connsiteX63" fmla="*/ 321247 w 952500"/>
                <a:gd name="connsiteY63" fmla="*/ 381476 h 2971800"/>
                <a:gd name="connsiteX64" fmla="*/ 322200 w 952500"/>
                <a:gd name="connsiteY64" fmla="*/ 364331 h 2971800"/>
                <a:gd name="connsiteX65" fmla="*/ 295530 w 952500"/>
                <a:gd name="connsiteY65" fmla="*/ 365284 h 2971800"/>
                <a:gd name="connsiteX66" fmla="*/ 291720 w 952500"/>
                <a:gd name="connsiteY66" fmla="*/ 372904 h 2971800"/>
                <a:gd name="connsiteX67" fmla="*/ 287910 w 952500"/>
                <a:gd name="connsiteY67" fmla="*/ 381476 h 2971800"/>
                <a:gd name="connsiteX68" fmla="*/ 301245 w 952500"/>
                <a:gd name="connsiteY68" fmla="*/ 404336 h 2971800"/>
                <a:gd name="connsiteX69" fmla="*/ 315532 w 952500"/>
                <a:gd name="connsiteY69" fmla="*/ 393859 h 2971800"/>
                <a:gd name="connsiteX70" fmla="*/ 335535 w 952500"/>
                <a:gd name="connsiteY70" fmla="*/ 404336 h 2971800"/>
                <a:gd name="connsiteX71" fmla="*/ 319342 w 952500"/>
                <a:gd name="connsiteY71" fmla="*/ 443389 h 2971800"/>
                <a:gd name="connsiteX72" fmla="*/ 350775 w 952500"/>
                <a:gd name="connsiteY72" fmla="*/ 468154 h 2971800"/>
                <a:gd name="connsiteX73" fmla="*/ 406020 w 952500"/>
                <a:gd name="connsiteY73" fmla="*/ 558641 h 2971800"/>
                <a:gd name="connsiteX74" fmla="*/ 395542 w 952500"/>
                <a:gd name="connsiteY74" fmla="*/ 1814036 h 2971800"/>
                <a:gd name="connsiteX75" fmla="*/ 296482 w 952500"/>
                <a:gd name="connsiteY75" fmla="*/ 1829276 h 2971800"/>
                <a:gd name="connsiteX76" fmla="*/ 162180 w 952500"/>
                <a:gd name="connsiteY76" fmla="*/ 1512094 h 2971800"/>
                <a:gd name="connsiteX77" fmla="*/ 141225 w 952500"/>
                <a:gd name="connsiteY77" fmla="*/ 1506379 h 2971800"/>
                <a:gd name="connsiteX78" fmla="*/ 127890 w 952500"/>
                <a:gd name="connsiteY78" fmla="*/ 1938814 h 2971800"/>
                <a:gd name="connsiteX79" fmla="*/ 182182 w 952500"/>
                <a:gd name="connsiteY79" fmla="*/ 2125504 h 2971800"/>
                <a:gd name="connsiteX80" fmla="*/ 49785 w 952500"/>
                <a:gd name="connsiteY80" fmla="*/ 2469356 h 2971800"/>
                <a:gd name="connsiteX81" fmla="*/ 8827 w 952500"/>
                <a:gd name="connsiteY81" fmla="*/ 2671286 h 2971800"/>
                <a:gd name="connsiteX82" fmla="*/ 470790 w 952500"/>
                <a:gd name="connsiteY82" fmla="*/ 2937986 h 2971800"/>
                <a:gd name="connsiteX83" fmla="*/ 470790 w 952500"/>
                <a:gd name="connsiteY83" fmla="*/ 2949416 h 2971800"/>
                <a:gd name="connsiteX84" fmla="*/ 463170 w 952500"/>
                <a:gd name="connsiteY84" fmla="*/ 2957036 h 2971800"/>
                <a:gd name="connsiteX85" fmla="*/ 482220 w 952500"/>
                <a:gd name="connsiteY85" fmla="*/ 2969419 h 2971800"/>
                <a:gd name="connsiteX86" fmla="*/ 499365 w 952500"/>
                <a:gd name="connsiteY86" fmla="*/ 2957036 h 2971800"/>
                <a:gd name="connsiteX87" fmla="*/ 499365 w 952500"/>
                <a:gd name="connsiteY87" fmla="*/ 2957036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52500" h="2971800">
                  <a:moveTo>
                    <a:pt x="499365" y="2957036"/>
                  </a:moveTo>
                  <a:cubicBezTo>
                    <a:pt x="498412" y="2955131"/>
                    <a:pt x="495555" y="2953226"/>
                    <a:pt x="492697" y="2951321"/>
                  </a:cubicBezTo>
                  <a:lnTo>
                    <a:pt x="492697" y="2938939"/>
                  </a:lnTo>
                  <a:cubicBezTo>
                    <a:pt x="887985" y="2934176"/>
                    <a:pt x="946087" y="2778919"/>
                    <a:pt x="950850" y="2687479"/>
                  </a:cubicBezTo>
                  <a:cubicBezTo>
                    <a:pt x="959422" y="2533174"/>
                    <a:pt x="841312" y="2383631"/>
                    <a:pt x="810832" y="2307431"/>
                  </a:cubicBezTo>
                  <a:cubicBezTo>
                    <a:pt x="777495" y="2224564"/>
                    <a:pt x="809880" y="2094071"/>
                    <a:pt x="818452" y="2080736"/>
                  </a:cubicBezTo>
                  <a:cubicBezTo>
                    <a:pt x="828930" y="2066449"/>
                    <a:pt x="876555" y="1960721"/>
                    <a:pt x="872745" y="1876901"/>
                  </a:cubicBezTo>
                  <a:cubicBezTo>
                    <a:pt x="869887" y="1816894"/>
                    <a:pt x="841312" y="1758791"/>
                    <a:pt x="833692" y="1751171"/>
                  </a:cubicBezTo>
                  <a:cubicBezTo>
                    <a:pt x="826072" y="1743551"/>
                    <a:pt x="818452" y="1749266"/>
                    <a:pt x="808927" y="1747361"/>
                  </a:cubicBezTo>
                  <a:cubicBezTo>
                    <a:pt x="802260" y="1878806"/>
                    <a:pt x="699390" y="1972151"/>
                    <a:pt x="640335" y="1973104"/>
                  </a:cubicBezTo>
                  <a:cubicBezTo>
                    <a:pt x="558420" y="1973104"/>
                    <a:pt x="554610" y="1914049"/>
                    <a:pt x="554610" y="1868329"/>
                  </a:cubicBezTo>
                  <a:cubicBezTo>
                    <a:pt x="554610" y="1824514"/>
                    <a:pt x="518415" y="565309"/>
                    <a:pt x="518415" y="544354"/>
                  </a:cubicBezTo>
                  <a:cubicBezTo>
                    <a:pt x="518415" y="523399"/>
                    <a:pt x="514605" y="500539"/>
                    <a:pt x="526035" y="487204"/>
                  </a:cubicBezTo>
                  <a:cubicBezTo>
                    <a:pt x="537465" y="473869"/>
                    <a:pt x="560325" y="431959"/>
                    <a:pt x="564135" y="420529"/>
                  </a:cubicBezTo>
                  <a:cubicBezTo>
                    <a:pt x="552705" y="332899"/>
                    <a:pt x="553657" y="214789"/>
                    <a:pt x="559372" y="163354"/>
                  </a:cubicBezTo>
                  <a:cubicBezTo>
                    <a:pt x="563182" y="123349"/>
                    <a:pt x="585090" y="20479"/>
                    <a:pt x="600330" y="7144"/>
                  </a:cubicBezTo>
                  <a:cubicBezTo>
                    <a:pt x="579375" y="9049"/>
                    <a:pt x="539370" y="24289"/>
                    <a:pt x="518415" y="49054"/>
                  </a:cubicBezTo>
                  <a:cubicBezTo>
                    <a:pt x="514605" y="53816"/>
                    <a:pt x="505080" y="69056"/>
                    <a:pt x="493650" y="91916"/>
                  </a:cubicBezTo>
                  <a:lnTo>
                    <a:pt x="474600" y="81439"/>
                  </a:lnTo>
                  <a:cubicBezTo>
                    <a:pt x="478410" y="74771"/>
                    <a:pt x="483172" y="67151"/>
                    <a:pt x="475552" y="64294"/>
                  </a:cubicBezTo>
                  <a:cubicBezTo>
                    <a:pt x="467932" y="61436"/>
                    <a:pt x="452692" y="59531"/>
                    <a:pt x="448882" y="65246"/>
                  </a:cubicBezTo>
                  <a:lnTo>
                    <a:pt x="444120" y="72866"/>
                  </a:lnTo>
                  <a:lnTo>
                    <a:pt x="440310" y="81439"/>
                  </a:lnTo>
                  <a:cubicBezTo>
                    <a:pt x="436500" y="87154"/>
                    <a:pt x="446977" y="99536"/>
                    <a:pt x="453645" y="104299"/>
                  </a:cubicBezTo>
                  <a:cubicBezTo>
                    <a:pt x="460312" y="109061"/>
                    <a:pt x="464122" y="100489"/>
                    <a:pt x="467932" y="93821"/>
                  </a:cubicBezTo>
                  <a:lnTo>
                    <a:pt x="486982" y="104299"/>
                  </a:lnTo>
                  <a:cubicBezTo>
                    <a:pt x="479362" y="118586"/>
                    <a:pt x="470790" y="134779"/>
                    <a:pt x="461265" y="151924"/>
                  </a:cubicBezTo>
                  <a:lnTo>
                    <a:pt x="442215" y="141446"/>
                  </a:lnTo>
                  <a:cubicBezTo>
                    <a:pt x="446025" y="134779"/>
                    <a:pt x="450787" y="127159"/>
                    <a:pt x="443167" y="124301"/>
                  </a:cubicBezTo>
                  <a:cubicBezTo>
                    <a:pt x="435547" y="121444"/>
                    <a:pt x="420307" y="119539"/>
                    <a:pt x="416497" y="125254"/>
                  </a:cubicBezTo>
                  <a:lnTo>
                    <a:pt x="411735" y="132874"/>
                  </a:lnTo>
                  <a:lnTo>
                    <a:pt x="407925" y="141446"/>
                  </a:lnTo>
                  <a:cubicBezTo>
                    <a:pt x="404115" y="147161"/>
                    <a:pt x="414592" y="159544"/>
                    <a:pt x="421260" y="164306"/>
                  </a:cubicBezTo>
                  <a:cubicBezTo>
                    <a:pt x="427927" y="169069"/>
                    <a:pt x="431737" y="160496"/>
                    <a:pt x="435547" y="153829"/>
                  </a:cubicBezTo>
                  <a:lnTo>
                    <a:pt x="454597" y="164306"/>
                  </a:lnTo>
                  <a:cubicBezTo>
                    <a:pt x="446977" y="179546"/>
                    <a:pt x="438405" y="195739"/>
                    <a:pt x="429832" y="212884"/>
                  </a:cubicBezTo>
                  <a:lnTo>
                    <a:pt x="410782" y="202406"/>
                  </a:lnTo>
                  <a:cubicBezTo>
                    <a:pt x="414592" y="195739"/>
                    <a:pt x="419355" y="188119"/>
                    <a:pt x="411735" y="185261"/>
                  </a:cubicBezTo>
                  <a:cubicBezTo>
                    <a:pt x="404115" y="182404"/>
                    <a:pt x="388875" y="180499"/>
                    <a:pt x="385065" y="186214"/>
                  </a:cubicBezTo>
                  <a:lnTo>
                    <a:pt x="380302" y="193834"/>
                  </a:lnTo>
                  <a:lnTo>
                    <a:pt x="377445" y="200501"/>
                  </a:lnTo>
                  <a:cubicBezTo>
                    <a:pt x="373635" y="206216"/>
                    <a:pt x="384112" y="218599"/>
                    <a:pt x="390780" y="223361"/>
                  </a:cubicBezTo>
                  <a:cubicBezTo>
                    <a:pt x="397447" y="228124"/>
                    <a:pt x="401257" y="219551"/>
                    <a:pt x="405067" y="212884"/>
                  </a:cubicBezTo>
                  <a:lnTo>
                    <a:pt x="425070" y="223361"/>
                  </a:lnTo>
                  <a:cubicBezTo>
                    <a:pt x="417450" y="239554"/>
                    <a:pt x="408877" y="255746"/>
                    <a:pt x="401257" y="270986"/>
                  </a:cubicBezTo>
                  <a:lnTo>
                    <a:pt x="382207" y="260509"/>
                  </a:lnTo>
                  <a:cubicBezTo>
                    <a:pt x="386017" y="253841"/>
                    <a:pt x="390780" y="246221"/>
                    <a:pt x="383160" y="243364"/>
                  </a:cubicBezTo>
                  <a:cubicBezTo>
                    <a:pt x="375540" y="240506"/>
                    <a:pt x="360300" y="238601"/>
                    <a:pt x="356490" y="244316"/>
                  </a:cubicBezTo>
                  <a:lnTo>
                    <a:pt x="350775" y="252889"/>
                  </a:lnTo>
                  <a:lnTo>
                    <a:pt x="346965" y="261461"/>
                  </a:lnTo>
                  <a:cubicBezTo>
                    <a:pt x="343155" y="267176"/>
                    <a:pt x="353632" y="279559"/>
                    <a:pt x="360300" y="284321"/>
                  </a:cubicBezTo>
                  <a:cubicBezTo>
                    <a:pt x="366967" y="289084"/>
                    <a:pt x="370777" y="280511"/>
                    <a:pt x="374587" y="273844"/>
                  </a:cubicBezTo>
                  <a:lnTo>
                    <a:pt x="393637" y="284321"/>
                  </a:lnTo>
                  <a:cubicBezTo>
                    <a:pt x="385065" y="300514"/>
                    <a:pt x="377445" y="316706"/>
                    <a:pt x="369825" y="331946"/>
                  </a:cubicBezTo>
                  <a:lnTo>
                    <a:pt x="351727" y="321469"/>
                  </a:lnTo>
                  <a:cubicBezTo>
                    <a:pt x="355537" y="314801"/>
                    <a:pt x="360300" y="307181"/>
                    <a:pt x="352680" y="304324"/>
                  </a:cubicBezTo>
                  <a:cubicBezTo>
                    <a:pt x="345060" y="301466"/>
                    <a:pt x="329820" y="299561"/>
                    <a:pt x="326010" y="305276"/>
                  </a:cubicBezTo>
                  <a:lnTo>
                    <a:pt x="321247" y="312896"/>
                  </a:lnTo>
                  <a:lnTo>
                    <a:pt x="317437" y="321469"/>
                  </a:lnTo>
                  <a:cubicBezTo>
                    <a:pt x="313627" y="327184"/>
                    <a:pt x="324105" y="339566"/>
                    <a:pt x="330772" y="344329"/>
                  </a:cubicBezTo>
                  <a:cubicBezTo>
                    <a:pt x="337440" y="349091"/>
                    <a:pt x="341250" y="340519"/>
                    <a:pt x="345060" y="333851"/>
                  </a:cubicBezTo>
                  <a:lnTo>
                    <a:pt x="364110" y="344329"/>
                  </a:lnTo>
                  <a:cubicBezTo>
                    <a:pt x="355537" y="361474"/>
                    <a:pt x="347917" y="377666"/>
                    <a:pt x="340297" y="391954"/>
                  </a:cubicBezTo>
                  <a:lnTo>
                    <a:pt x="321247" y="381476"/>
                  </a:lnTo>
                  <a:cubicBezTo>
                    <a:pt x="325057" y="374809"/>
                    <a:pt x="329820" y="367189"/>
                    <a:pt x="322200" y="364331"/>
                  </a:cubicBezTo>
                  <a:cubicBezTo>
                    <a:pt x="314580" y="361474"/>
                    <a:pt x="299340" y="359569"/>
                    <a:pt x="295530" y="365284"/>
                  </a:cubicBezTo>
                  <a:lnTo>
                    <a:pt x="291720" y="372904"/>
                  </a:lnTo>
                  <a:lnTo>
                    <a:pt x="287910" y="381476"/>
                  </a:lnTo>
                  <a:cubicBezTo>
                    <a:pt x="284100" y="388144"/>
                    <a:pt x="294577" y="399574"/>
                    <a:pt x="301245" y="404336"/>
                  </a:cubicBezTo>
                  <a:cubicBezTo>
                    <a:pt x="307912" y="409099"/>
                    <a:pt x="311722" y="400526"/>
                    <a:pt x="315532" y="393859"/>
                  </a:cubicBezTo>
                  <a:lnTo>
                    <a:pt x="335535" y="404336"/>
                  </a:lnTo>
                  <a:cubicBezTo>
                    <a:pt x="325057" y="426244"/>
                    <a:pt x="321247" y="438626"/>
                    <a:pt x="319342" y="443389"/>
                  </a:cubicBezTo>
                  <a:cubicBezTo>
                    <a:pt x="323152" y="456724"/>
                    <a:pt x="339345" y="464344"/>
                    <a:pt x="350775" y="468154"/>
                  </a:cubicBezTo>
                  <a:cubicBezTo>
                    <a:pt x="402210" y="485299"/>
                    <a:pt x="406020" y="544354"/>
                    <a:pt x="406020" y="558641"/>
                  </a:cubicBezTo>
                  <a:cubicBezTo>
                    <a:pt x="406020" y="575786"/>
                    <a:pt x="393637" y="1768316"/>
                    <a:pt x="395542" y="1814036"/>
                  </a:cubicBezTo>
                  <a:cubicBezTo>
                    <a:pt x="382207" y="1829276"/>
                    <a:pt x="319342" y="1834991"/>
                    <a:pt x="296482" y="1829276"/>
                  </a:cubicBezTo>
                  <a:cubicBezTo>
                    <a:pt x="161227" y="1795939"/>
                    <a:pt x="158370" y="1533049"/>
                    <a:pt x="162180" y="1512094"/>
                  </a:cubicBezTo>
                  <a:cubicBezTo>
                    <a:pt x="165990" y="1491139"/>
                    <a:pt x="160275" y="1485424"/>
                    <a:pt x="141225" y="1506379"/>
                  </a:cubicBezTo>
                  <a:cubicBezTo>
                    <a:pt x="16447" y="1640681"/>
                    <a:pt x="103125" y="1878806"/>
                    <a:pt x="127890" y="1938814"/>
                  </a:cubicBezTo>
                  <a:cubicBezTo>
                    <a:pt x="162180" y="2024539"/>
                    <a:pt x="182182" y="2079784"/>
                    <a:pt x="182182" y="2125504"/>
                  </a:cubicBezTo>
                  <a:cubicBezTo>
                    <a:pt x="182182" y="2232184"/>
                    <a:pt x="68835" y="2427446"/>
                    <a:pt x="49785" y="2469356"/>
                  </a:cubicBezTo>
                  <a:cubicBezTo>
                    <a:pt x="20257" y="2534126"/>
                    <a:pt x="1207" y="2587466"/>
                    <a:pt x="8827" y="2671286"/>
                  </a:cubicBezTo>
                  <a:cubicBezTo>
                    <a:pt x="33592" y="2929414"/>
                    <a:pt x="393637" y="2937986"/>
                    <a:pt x="470790" y="2937986"/>
                  </a:cubicBezTo>
                  <a:lnTo>
                    <a:pt x="470790" y="2949416"/>
                  </a:lnTo>
                  <a:cubicBezTo>
                    <a:pt x="467932" y="2951321"/>
                    <a:pt x="464122" y="2954179"/>
                    <a:pt x="463170" y="2957036"/>
                  </a:cubicBezTo>
                  <a:cubicBezTo>
                    <a:pt x="467932" y="2963704"/>
                    <a:pt x="473647" y="2969419"/>
                    <a:pt x="482220" y="2969419"/>
                  </a:cubicBezTo>
                  <a:cubicBezTo>
                    <a:pt x="487935" y="2969419"/>
                    <a:pt x="494602" y="2963704"/>
                    <a:pt x="499365" y="2957036"/>
                  </a:cubicBezTo>
                  <a:lnTo>
                    <a:pt x="499365" y="2957036"/>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21" name="Graphic 77">
              <a:extLst>
                <a:ext uri="{FF2B5EF4-FFF2-40B4-BE49-F238E27FC236}">
                  <a16:creationId xmlns:a16="http://schemas.microsoft.com/office/drawing/2014/main" id="{F3381ABE-8243-566F-56CC-165BE561A7C5}"/>
                </a:ext>
              </a:extLst>
            </p:cNvPr>
            <p:cNvSpPr/>
            <p:nvPr/>
          </p:nvSpPr>
          <p:spPr>
            <a:xfrm rot="16858366" flipH="1">
              <a:off x="826143" y="5612577"/>
              <a:ext cx="1041307" cy="1439288"/>
            </a:xfrm>
            <a:custGeom>
              <a:avLst/>
              <a:gdLst>
                <a:gd name="connsiteX0" fmla="*/ 1518999 w 1524000"/>
                <a:gd name="connsiteY0" fmla="*/ 1344786 h 2105025"/>
                <a:gd name="connsiteX1" fmla="*/ 1148477 w 1524000"/>
                <a:gd name="connsiteY1" fmla="*/ 788526 h 2105025"/>
                <a:gd name="connsiteX2" fmla="*/ 1132284 w 1524000"/>
                <a:gd name="connsiteY2" fmla="*/ 808528 h 2105025"/>
                <a:gd name="connsiteX3" fmla="*/ 1168479 w 1524000"/>
                <a:gd name="connsiteY3" fmla="*/ 971406 h 2105025"/>
                <a:gd name="connsiteX4" fmla="*/ 1103709 w 1524000"/>
                <a:gd name="connsiteY4" fmla="*/ 1078086 h 2105025"/>
                <a:gd name="connsiteX5" fmla="*/ 954167 w 1524000"/>
                <a:gd name="connsiteY5" fmla="*/ 1348596 h 2105025"/>
                <a:gd name="connsiteX6" fmla="*/ 908447 w 1524000"/>
                <a:gd name="connsiteY6" fmla="*/ 1387648 h 2105025"/>
                <a:gd name="connsiteX7" fmla="*/ 881777 w 1524000"/>
                <a:gd name="connsiteY7" fmla="*/ 1376218 h 2105025"/>
                <a:gd name="connsiteX8" fmla="*/ 874157 w 1524000"/>
                <a:gd name="connsiteY8" fmla="*/ 1379076 h 2105025"/>
                <a:gd name="connsiteX9" fmla="*/ 873204 w 1524000"/>
                <a:gd name="connsiteY9" fmla="*/ 1380981 h 2105025"/>
                <a:gd name="connsiteX10" fmla="*/ 876062 w 1524000"/>
                <a:gd name="connsiteY10" fmla="*/ 1388601 h 2105025"/>
                <a:gd name="connsiteX11" fmla="*/ 902732 w 1524000"/>
                <a:gd name="connsiteY11" fmla="*/ 1400031 h 2105025"/>
                <a:gd name="connsiteX12" fmla="*/ 898922 w 1524000"/>
                <a:gd name="connsiteY12" fmla="*/ 1423843 h 2105025"/>
                <a:gd name="connsiteX13" fmla="*/ 923687 w 1524000"/>
                <a:gd name="connsiteY13" fmla="*/ 1480993 h 2105025"/>
                <a:gd name="connsiteX14" fmla="*/ 915114 w 1524000"/>
                <a:gd name="connsiteY14" fmla="*/ 1553383 h 2105025"/>
                <a:gd name="connsiteX15" fmla="*/ 892254 w 1524000"/>
                <a:gd name="connsiteY15" fmla="*/ 1584816 h 2105025"/>
                <a:gd name="connsiteX16" fmla="*/ 862727 w 1524000"/>
                <a:gd name="connsiteY16" fmla="*/ 1572433 h 2105025"/>
                <a:gd name="connsiteX17" fmla="*/ 855107 w 1524000"/>
                <a:gd name="connsiteY17" fmla="*/ 1575291 h 2105025"/>
                <a:gd name="connsiteX18" fmla="*/ 854154 w 1524000"/>
                <a:gd name="connsiteY18" fmla="*/ 1577196 h 2105025"/>
                <a:gd name="connsiteX19" fmla="*/ 857012 w 1524000"/>
                <a:gd name="connsiteY19" fmla="*/ 1584816 h 2105025"/>
                <a:gd name="connsiteX20" fmla="*/ 887492 w 1524000"/>
                <a:gd name="connsiteY20" fmla="*/ 1598151 h 2105025"/>
                <a:gd name="connsiteX21" fmla="*/ 885587 w 1524000"/>
                <a:gd name="connsiteY21" fmla="*/ 1615296 h 2105025"/>
                <a:gd name="connsiteX22" fmla="*/ 911304 w 1524000"/>
                <a:gd name="connsiteY22" fmla="*/ 1673398 h 2105025"/>
                <a:gd name="connsiteX23" fmla="*/ 913209 w 1524000"/>
                <a:gd name="connsiteY23" fmla="*/ 1730548 h 2105025"/>
                <a:gd name="connsiteX24" fmla="*/ 872252 w 1524000"/>
                <a:gd name="connsiteY24" fmla="*/ 1768648 h 2105025"/>
                <a:gd name="connsiteX25" fmla="*/ 835104 w 1524000"/>
                <a:gd name="connsiteY25" fmla="*/ 1753408 h 2105025"/>
                <a:gd name="connsiteX26" fmla="*/ 827484 w 1524000"/>
                <a:gd name="connsiteY26" fmla="*/ 1756266 h 2105025"/>
                <a:gd name="connsiteX27" fmla="*/ 826532 w 1524000"/>
                <a:gd name="connsiteY27" fmla="*/ 1758171 h 2105025"/>
                <a:gd name="connsiteX28" fmla="*/ 829389 w 1524000"/>
                <a:gd name="connsiteY28" fmla="*/ 1765791 h 2105025"/>
                <a:gd name="connsiteX29" fmla="*/ 866537 w 1524000"/>
                <a:gd name="connsiteY29" fmla="*/ 1781983 h 2105025"/>
                <a:gd name="connsiteX30" fmla="*/ 862727 w 1524000"/>
                <a:gd name="connsiteY30" fmla="*/ 1804843 h 2105025"/>
                <a:gd name="connsiteX31" fmla="*/ 863679 w 1524000"/>
                <a:gd name="connsiteY31" fmla="*/ 1812463 h 2105025"/>
                <a:gd name="connsiteX32" fmla="*/ 797957 w 1524000"/>
                <a:gd name="connsiteY32" fmla="*/ 1747693 h 2105025"/>
                <a:gd name="connsiteX33" fmla="*/ 797004 w 1524000"/>
                <a:gd name="connsiteY33" fmla="*/ 1711498 h 2105025"/>
                <a:gd name="connsiteX34" fmla="*/ 801767 w 1524000"/>
                <a:gd name="connsiteY34" fmla="*/ 1693401 h 2105025"/>
                <a:gd name="connsiteX35" fmla="*/ 796052 w 1524000"/>
                <a:gd name="connsiteY35" fmla="*/ 1672446 h 2105025"/>
                <a:gd name="connsiteX36" fmla="*/ 785574 w 1524000"/>
                <a:gd name="connsiteY36" fmla="*/ 1458133 h 2105025"/>
                <a:gd name="connsiteX37" fmla="*/ 786527 w 1524000"/>
                <a:gd name="connsiteY37" fmla="*/ 1450513 h 2105025"/>
                <a:gd name="connsiteX38" fmla="*/ 784622 w 1524000"/>
                <a:gd name="connsiteY38" fmla="*/ 1440036 h 2105025"/>
                <a:gd name="connsiteX39" fmla="*/ 765572 w 1524000"/>
                <a:gd name="connsiteY39" fmla="*/ 1097136 h 2105025"/>
                <a:gd name="connsiteX40" fmla="*/ 796052 w 1524000"/>
                <a:gd name="connsiteY40" fmla="*/ 1114281 h 2105025"/>
                <a:gd name="connsiteX41" fmla="*/ 797957 w 1524000"/>
                <a:gd name="connsiteY41" fmla="*/ 1141903 h 2105025"/>
                <a:gd name="connsiteX42" fmla="*/ 771287 w 1524000"/>
                <a:gd name="connsiteY42" fmla="*/ 1179051 h 2105025"/>
                <a:gd name="connsiteX43" fmla="*/ 802719 w 1524000"/>
                <a:gd name="connsiteY43" fmla="*/ 1218103 h 2105025"/>
                <a:gd name="connsiteX44" fmla="*/ 824627 w 1524000"/>
                <a:gd name="connsiteY44" fmla="*/ 1626726 h 2105025"/>
                <a:gd name="connsiteX45" fmla="*/ 830342 w 1524000"/>
                <a:gd name="connsiteY45" fmla="*/ 1632441 h 2105025"/>
                <a:gd name="connsiteX46" fmla="*/ 835104 w 1524000"/>
                <a:gd name="connsiteY46" fmla="*/ 1632441 h 2105025"/>
                <a:gd name="connsiteX47" fmla="*/ 840819 w 1524000"/>
                <a:gd name="connsiteY47" fmla="*/ 1626726 h 2105025"/>
                <a:gd name="connsiteX48" fmla="*/ 818912 w 1524000"/>
                <a:gd name="connsiteY48" fmla="*/ 1219056 h 2105025"/>
                <a:gd name="connsiteX49" fmla="*/ 851297 w 1524000"/>
                <a:gd name="connsiteY49" fmla="*/ 1180003 h 2105025"/>
                <a:gd name="connsiteX50" fmla="*/ 815102 w 1524000"/>
                <a:gd name="connsiteY50" fmla="*/ 1139998 h 2105025"/>
                <a:gd name="connsiteX51" fmla="*/ 813197 w 1524000"/>
                <a:gd name="connsiteY51" fmla="*/ 1112376 h 2105025"/>
                <a:gd name="connsiteX52" fmla="*/ 838914 w 1524000"/>
                <a:gd name="connsiteY52" fmla="*/ 1075228 h 2105025"/>
                <a:gd name="connsiteX53" fmla="*/ 798909 w 1524000"/>
                <a:gd name="connsiteY53" fmla="*/ 1035223 h 2105025"/>
                <a:gd name="connsiteX54" fmla="*/ 763667 w 1524000"/>
                <a:gd name="connsiteY54" fmla="*/ 1057131 h 2105025"/>
                <a:gd name="connsiteX55" fmla="*/ 760809 w 1524000"/>
                <a:gd name="connsiteY55" fmla="*/ 1012363 h 2105025"/>
                <a:gd name="connsiteX56" fmla="*/ 798909 w 1524000"/>
                <a:gd name="connsiteY56" fmla="*/ 972358 h 2105025"/>
                <a:gd name="connsiteX57" fmla="*/ 758904 w 1524000"/>
                <a:gd name="connsiteY57" fmla="*/ 932353 h 2105025"/>
                <a:gd name="connsiteX58" fmla="*/ 756047 w 1524000"/>
                <a:gd name="connsiteY58" fmla="*/ 932353 h 2105025"/>
                <a:gd name="connsiteX59" fmla="*/ 755094 w 1524000"/>
                <a:gd name="connsiteY59" fmla="*/ 916161 h 2105025"/>
                <a:gd name="connsiteX60" fmla="*/ 777954 w 1524000"/>
                <a:gd name="connsiteY60" fmla="*/ 889491 h 2105025"/>
                <a:gd name="connsiteX61" fmla="*/ 752237 w 1524000"/>
                <a:gd name="connsiteY61" fmla="*/ 862821 h 2105025"/>
                <a:gd name="connsiteX62" fmla="*/ 751284 w 1524000"/>
                <a:gd name="connsiteY62" fmla="*/ 847581 h 2105025"/>
                <a:gd name="connsiteX63" fmla="*/ 789384 w 1524000"/>
                <a:gd name="connsiteY63" fmla="*/ 807576 h 2105025"/>
                <a:gd name="connsiteX64" fmla="*/ 749379 w 1524000"/>
                <a:gd name="connsiteY64" fmla="*/ 767571 h 2105025"/>
                <a:gd name="connsiteX65" fmla="*/ 746522 w 1524000"/>
                <a:gd name="connsiteY65" fmla="*/ 767571 h 2105025"/>
                <a:gd name="connsiteX66" fmla="*/ 745569 w 1524000"/>
                <a:gd name="connsiteY66" fmla="*/ 744711 h 2105025"/>
                <a:gd name="connsiteX67" fmla="*/ 782717 w 1524000"/>
                <a:gd name="connsiteY67" fmla="*/ 704706 h 2105025"/>
                <a:gd name="connsiteX68" fmla="*/ 742712 w 1524000"/>
                <a:gd name="connsiteY68" fmla="*/ 664701 h 2105025"/>
                <a:gd name="connsiteX69" fmla="*/ 740807 w 1524000"/>
                <a:gd name="connsiteY69" fmla="*/ 664701 h 2105025"/>
                <a:gd name="connsiteX70" fmla="*/ 706517 w 1524000"/>
                <a:gd name="connsiteY70" fmla="*/ 115108 h 2105025"/>
                <a:gd name="connsiteX71" fmla="*/ 589359 w 1524000"/>
                <a:gd name="connsiteY71" fmla="*/ 3666 h 2105025"/>
                <a:gd name="connsiteX72" fmla="*/ 480774 w 1524000"/>
                <a:gd name="connsiteY72" fmla="*/ 40813 h 2105025"/>
                <a:gd name="connsiteX73" fmla="*/ 327422 w 1524000"/>
                <a:gd name="connsiteY73" fmla="*/ 64626 h 2105025"/>
                <a:gd name="connsiteX74" fmla="*/ 321707 w 1524000"/>
                <a:gd name="connsiteY74" fmla="*/ 97011 h 2105025"/>
                <a:gd name="connsiteX75" fmla="*/ 327422 w 1524000"/>
                <a:gd name="connsiteY75" fmla="*/ 57958 h 2105025"/>
                <a:gd name="connsiteX76" fmla="*/ 275034 w 1524000"/>
                <a:gd name="connsiteY76" fmla="*/ 48433 h 2105025"/>
                <a:gd name="connsiteX77" fmla="*/ 240744 w 1524000"/>
                <a:gd name="connsiteY77" fmla="*/ 41766 h 2105025"/>
                <a:gd name="connsiteX78" fmla="*/ 215979 w 1524000"/>
                <a:gd name="connsiteY78" fmla="*/ 36051 h 2105025"/>
                <a:gd name="connsiteX79" fmla="*/ 215979 w 1524000"/>
                <a:gd name="connsiteY79" fmla="*/ 37003 h 2105025"/>
                <a:gd name="connsiteX80" fmla="*/ 191214 w 1524000"/>
                <a:gd name="connsiteY80" fmla="*/ 31288 h 2105025"/>
                <a:gd name="connsiteX81" fmla="*/ 191214 w 1524000"/>
                <a:gd name="connsiteY81" fmla="*/ 31288 h 2105025"/>
                <a:gd name="connsiteX82" fmla="*/ 165497 w 1524000"/>
                <a:gd name="connsiteY82" fmla="*/ 26526 h 2105025"/>
                <a:gd name="connsiteX83" fmla="*/ 6429 w 1524000"/>
                <a:gd name="connsiteY83" fmla="*/ 71293 h 2105025"/>
                <a:gd name="connsiteX84" fmla="*/ 3572 w 1524000"/>
                <a:gd name="connsiteY84" fmla="*/ 80818 h 2105025"/>
                <a:gd name="connsiteX85" fmla="*/ 317897 w 1524000"/>
                <a:gd name="connsiteY85" fmla="*/ 125586 h 2105025"/>
                <a:gd name="connsiteX86" fmla="*/ 318849 w 1524000"/>
                <a:gd name="connsiteY86" fmla="*/ 117966 h 2105025"/>
                <a:gd name="connsiteX87" fmla="*/ 425529 w 1524000"/>
                <a:gd name="connsiteY87" fmla="*/ 124633 h 2105025"/>
                <a:gd name="connsiteX88" fmla="*/ 510302 w 1524000"/>
                <a:gd name="connsiteY88" fmla="*/ 84628 h 2105025"/>
                <a:gd name="connsiteX89" fmla="*/ 598884 w 1524000"/>
                <a:gd name="connsiteY89" fmla="*/ 110346 h 2105025"/>
                <a:gd name="connsiteX90" fmla="*/ 603647 w 1524000"/>
                <a:gd name="connsiteY90" fmla="*/ 1736263 h 2105025"/>
                <a:gd name="connsiteX91" fmla="*/ 696992 w 1524000"/>
                <a:gd name="connsiteY91" fmla="*/ 1978198 h 2105025"/>
                <a:gd name="connsiteX92" fmla="*/ 688419 w 1524000"/>
                <a:gd name="connsiteY92" fmla="*/ 2016298 h 2105025"/>
                <a:gd name="connsiteX93" fmla="*/ 779859 w 1524000"/>
                <a:gd name="connsiteY93" fmla="*/ 2107738 h 2105025"/>
                <a:gd name="connsiteX94" fmla="*/ 869394 w 1524000"/>
                <a:gd name="connsiteY94" fmla="*/ 2031538 h 2105025"/>
                <a:gd name="connsiteX95" fmla="*/ 1092279 w 1524000"/>
                <a:gd name="connsiteY95" fmla="*/ 1779126 h 2105025"/>
                <a:gd name="connsiteX96" fmla="*/ 1246584 w 1524000"/>
                <a:gd name="connsiteY96" fmla="*/ 1320973 h 2105025"/>
                <a:gd name="connsiteX97" fmla="*/ 1501854 w 1524000"/>
                <a:gd name="connsiteY97" fmla="*/ 1366693 h 2105025"/>
                <a:gd name="connsiteX98" fmla="*/ 1518999 w 1524000"/>
                <a:gd name="connsiteY98" fmla="*/ 1344786 h 2105025"/>
                <a:gd name="connsiteX99" fmla="*/ 1518999 w 1524000"/>
                <a:gd name="connsiteY99" fmla="*/ 1344786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524000" h="2105025">
                  <a:moveTo>
                    <a:pt x="1518999" y="1344786"/>
                  </a:moveTo>
                  <a:cubicBezTo>
                    <a:pt x="1508522" y="1320973"/>
                    <a:pt x="1323737" y="963786"/>
                    <a:pt x="1148477" y="788526"/>
                  </a:cubicBezTo>
                  <a:cubicBezTo>
                    <a:pt x="1141809" y="781858"/>
                    <a:pt x="1124664" y="778048"/>
                    <a:pt x="1132284" y="808528"/>
                  </a:cubicBezTo>
                  <a:cubicBezTo>
                    <a:pt x="1139904" y="839008"/>
                    <a:pt x="1170384" y="937116"/>
                    <a:pt x="1168479" y="971406"/>
                  </a:cubicBezTo>
                  <a:cubicBezTo>
                    <a:pt x="1166574" y="1005696"/>
                    <a:pt x="1132284" y="1043796"/>
                    <a:pt x="1103709" y="1078086"/>
                  </a:cubicBezTo>
                  <a:cubicBezTo>
                    <a:pt x="1086564" y="1099041"/>
                    <a:pt x="1005602" y="1182861"/>
                    <a:pt x="954167" y="1348596"/>
                  </a:cubicBezTo>
                  <a:cubicBezTo>
                    <a:pt x="934164" y="1355263"/>
                    <a:pt x="917972" y="1369551"/>
                    <a:pt x="908447" y="1387648"/>
                  </a:cubicBezTo>
                  <a:lnTo>
                    <a:pt x="881777" y="1376218"/>
                  </a:lnTo>
                  <a:cubicBezTo>
                    <a:pt x="878919" y="1375266"/>
                    <a:pt x="875109" y="1376218"/>
                    <a:pt x="874157" y="1379076"/>
                  </a:cubicBezTo>
                  <a:lnTo>
                    <a:pt x="873204" y="1380981"/>
                  </a:lnTo>
                  <a:cubicBezTo>
                    <a:pt x="872252" y="1383838"/>
                    <a:pt x="873204" y="1387648"/>
                    <a:pt x="876062" y="1388601"/>
                  </a:cubicBezTo>
                  <a:lnTo>
                    <a:pt x="902732" y="1400031"/>
                  </a:lnTo>
                  <a:cubicBezTo>
                    <a:pt x="900827" y="1407651"/>
                    <a:pt x="898922" y="1415271"/>
                    <a:pt x="898922" y="1423843"/>
                  </a:cubicBezTo>
                  <a:cubicBezTo>
                    <a:pt x="898922" y="1446703"/>
                    <a:pt x="908447" y="1466706"/>
                    <a:pt x="923687" y="1480993"/>
                  </a:cubicBezTo>
                  <a:cubicBezTo>
                    <a:pt x="919877" y="1503853"/>
                    <a:pt x="917019" y="1528618"/>
                    <a:pt x="915114" y="1553383"/>
                  </a:cubicBezTo>
                  <a:cubicBezTo>
                    <a:pt x="904637" y="1561956"/>
                    <a:pt x="897017" y="1572433"/>
                    <a:pt x="892254" y="1584816"/>
                  </a:cubicBezTo>
                  <a:lnTo>
                    <a:pt x="862727" y="1572433"/>
                  </a:lnTo>
                  <a:cubicBezTo>
                    <a:pt x="859869" y="1571481"/>
                    <a:pt x="856059" y="1572433"/>
                    <a:pt x="855107" y="1575291"/>
                  </a:cubicBezTo>
                  <a:lnTo>
                    <a:pt x="854154" y="1577196"/>
                  </a:lnTo>
                  <a:cubicBezTo>
                    <a:pt x="853202" y="1580053"/>
                    <a:pt x="854154" y="1583863"/>
                    <a:pt x="857012" y="1584816"/>
                  </a:cubicBezTo>
                  <a:lnTo>
                    <a:pt x="887492" y="1598151"/>
                  </a:lnTo>
                  <a:cubicBezTo>
                    <a:pt x="886539" y="1603866"/>
                    <a:pt x="885587" y="1609581"/>
                    <a:pt x="885587" y="1615296"/>
                  </a:cubicBezTo>
                  <a:cubicBezTo>
                    <a:pt x="885587" y="1638156"/>
                    <a:pt x="895112" y="1659111"/>
                    <a:pt x="911304" y="1673398"/>
                  </a:cubicBezTo>
                  <a:cubicBezTo>
                    <a:pt x="911304" y="1691496"/>
                    <a:pt x="912257" y="1710546"/>
                    <a:pt x="913209" y="1730548"/>
                  </a:cubicBezTo>
                  <a:cubicBezTo>
                    <a:pt x="895112" y="1738168"/>
                    <a:pt x="880824" y="1751503"/>
                    <a:pt x="872252" y="1768648"/>
                  </a:cubicBezTo>
                  <a:lnTo>
                    <a:pt x="835104" y="1753408"/>
                  </a:lnTo>
                  <a:cubicBezTo>
                    <a:pt x="832247" y="1752456"/>
                    <a:pt x="828437" y="1753408"/>
                    <a:pt x="827484" y="1756266"/>
                  </a:cubicBezTo>
                  <a:lnTo>
                    <a:pt x="826532" y="1758171"/>
                  </a:lnTo>
                  <a:cubicBezTo>
                    <a:pt x="825579" y="1761028"/>
                    <a:pt x="826532" y="1764838"/>
                    <a:pt x="829389" y="1765791"/>
                  </a:cubicBezTo>
                  <a:lnTo>
                    <a:pt x="866537" y="1781983"/>
                  </a:lnTo>
                  <a:cubicBezTo>
                    <a:pt x="864632" y="1789603"/>
                    <a:pt x="862727" y="1797223"/>
                    <a:pt x="862727" y="1804843"/>
                  </a:cubicBezTo>
                  <a:cubicBezTo>
                    <a:pt x="862727" y="1807701"/>
                    <a:pt x="863679" y="1809606"/>
                    <a:pt x="863679" y="1812463"/>
                  </a:cubicBezTo>
                  <a:cubicBezTo>
                    <a:pt x="832247" y="1821036"/>
                    <a:pt x="797957" y="1804843"/>
                    <a:pt x="797957" y="1747693"/>
                  </a:cubicBezTo>
                  <a:cubicBezTo>
                    <a:pt x="797957" y="1741026"/>
                    <a:pt x="797957" y="1728643"/>
                    <a:pt x="797004" y="1711498"/>
                  </a:cubicBezTo>
                  <a:cubicBezTo>
                    <a:pt x="799862" y="1705783"/>
                    <a:pt x="801767" y="1700068"/>
                    <a:pt x="801767" y="1693401"/>
                  </a:cubicBezTo>
                  <a:cubicBezTo>
                    <a:pt x="801767" y="1685781"/>
                    <a:pt x="799862" y="1679113"/>
                    <a:pt x="796052" y="1672446"/>
                  </a:cubicBezTo>
                  <a:cubicBezTo>
                    <a:pt x="794147" y="1620058"/>
                    <a:pt x="790337" y="1546716"/>
                    <a:pt x="785574" y="1458133"/>
                  </a:cubicBezTo>
                  <a:cubicBezTo>
                    <a:pt x="785574" y="1456228"/>
                    <a:pt x="786527" y="1453371"/>
                    <a:pt x="786527" y="1450513"/>
                  </a:cubicBezTo>
                  <a:cubicBezTo>
                    <a:pt x="786527" y="1446703"/>
                    <a:pt x="785574" y="1442893"/>
                    <a:pt x="784622" y="1440036"/>
                  </a:cubicBezTo>
                  <a:cubicBezTo>
                    <a:pt x="778907" y="1339071"/>
                    <a:pt x="772239" y="1220008"/>
                    <a:pt x="765572" y="1097136"/>
                  </a:cubicBezTo>
                  <a:cubicBezTo>
                    <a:pt x="772239" y="1106661"/>
                    <a:pt x="783669" y="1113328"/>
                    <a:pt x="796052" y="1114281"/>
                  </a:cubicBezTo>
                  <a:lnTo>
                    <a:pt x="797957" y="1141903"/>
                  </a:lnTo>
                  <a:cubicBezTo>
                    <a:pt x="782717" y="1147618"/>
                    <a:pt x="771287" y="1161906"/>
                    <a:pt x="771287" y="1179051"/>
                  </a:cubicBezTo>
                  <a:cubicBezTo>
                    <a:pt x="771287" y="1198101"/>
                    <a:pt x="784622" y="1214293"/>
                    <a:pt x="802719" y="1218103"/>
                  </a:cubicBezTo>
                  <a:lnTo>
                    <a:pt x="824627" y="1626726"/>
                  </a:lnTo>
                  <a:cubicBezTo>
                    <a:pt x="824627" y="1629583"/>
                    <a:pt x="827484" y="1632441"/>
                    <a:pt x="830342" y="1632441"/>
                  </a:cubicBezTo>
                  <a:lnTo>
                    <a:pt x="835104" y="1632441"/>
                  </a:lnTo>
                  <a:cubicBezTo>
                    <a:pt x="837962" y="1632441"/>
                    <a:pt x="840819" y="1629583"/>
                    <a:pt x="840819" y="1626726"/>
                  </a:cubicBezTo>
                  <a:lnTo>
                    <a:pt x="818912" y="1219056"/>
                  </a:lnTo>
                  <a:cubicBezTo>
                    <a:pt x="837009" y="1215246"/>
                    <a:pt x="851297" y="1199053"/>
                    <a:pt x="851297" y="1180003"/>
                  </a:cubicBezTo>
                  <a:cubicBezTo>
                    <a:pt x="851297" y="1159048"/>
                    <a:pt x="835104" y="1141903"/>
                    <a:pt x="815102" y="1139998"/>
                  </a:cubicBezTo>
                  <a:lnTo>
                    <a:pt x="813197" y="1112376"/>
                  </a:lnTo>
                  <a:cubicBezTo>
                    <a:pt x="828437" y="1106661"/>
                    <a:pt x="838914" y="1092373"/>
                    <a:pt x="838914" y="1075228"/>
                  </a:cubicBezTo>
                  <a:cubicBezTo>
                    <a:pt x="838914" y="1053321"/>
                    <a:pt x="820817" y="1035223"/>
                    <a:pt x="798909" y="1035223"/>
                  </a:cubicBezTo>
                  <a:cubicBezTo>
                    <a:pt x="783669" y="1035223"/>
                    <a:pt x="770334" y="1043796"/>
                    <a:pt x="763667" y="1057131"/>
                  </a:cubicBezTo>
                  <a:cubicBezTo>
                    <a:pt x="762714" y="1041891"/>
                    <a:pt x="761762" y="1027603"/>
                    <a:pt x="760809" y="1012363"/>
                  </a:cubicBezTo>
                  <a:cubicBezTo>
                    <a:pt x="781764" y="1011411"/>
                    <a:pt x="798909" y="994266"/>
                    <a:pt x="798909" y="972358"/>
                  </a:cubicBezTo>
                  <a:cubicBezTo>
                    <a:pt x="798909" y="950451"/>
                    <a:pt x="780812" y="932353"/>
                    <a:pt x="758904" y="932353"/>
                  </a:cubicBezTo>
                  <a:cubicBezTo>
                    <a:pt x="757952" y="932353"/>
                    <a:pt x="756999" y="932353"/>
                    <a:pt x="756047" y="932353"/>
                  </a:cubicBezTo>
                  <a:cubicBezTo>
                    <a:pt x="756047" y="926638"/>
                    <a:pt x="755094" y="921876"/>
                    <a:pt x="755094" y="916161"/>
                  </a:cubicBezTo>
                  <a:cubicBezTo>
                    <a:pt x="768429" y="914256"/>
                    <a:pt x="777954" y="903778"/>
                    <a:pt x="777954" y="889491"/>
                  </a:cubicBezTo>
                  <a:cubicBezTo>
                    <a:pt x="777954" y="875203"/>
                    <a:pt x="766524" y="862821"/>
                    <a:pt x="752237" y="862821"/>
                  </a:cubicBezTo>
                  <a:cubicBezTo>
                    <a:pt x="752237" y="858058"/>
                    <a:pt x="751284" y="852343"/>
                    <a:pt x="751284" y="847581"/>
                  </a:cubicBezTo>
                  <a:cubicBezTo>
                    <a:pt x="772239" y="846628"/>
                    <a:pt x="789384" y="829483"/>
                    <a:pt x="789384" y="807576"/>
                  </a:cubicBezTo>
                  <a:cubicBezTo>
                    <a:pt x="789384" y="785668"/>
                    <a:pt x="771287" y="767571"/>
                    <a:pt x="749379" y="767571"/>
                  </a:cubicBezTo>
                  <a:cubicBezTo>
                    <a:pt x="748427" y="767571"/>
                    <a:pt x="747474" y="767571"/>
                    <a:pt x="746522" y="767571"/>
                  </a:cubicBezTo>
                  <a:cubicBezTo>
                    <a:pt x="746522" y="759951"/>
                    <a:pt x="745569" y="752331"/>
                    <a:pt x="745569" y="744711"/>
                  </a:cubicBezTo>
                  <a:cubicBezTo>
                    <a:pt x="766524" y="742806"/>
                    <a:pt x="782717" y="725661"/>
                    <a:pt x="782717" y="704706"/>
                  </a:cubicBezTo>
                  <a:cubicBezTo>
                    <a:pt x="782717" y="682798"/>
                    <a:pt x="764619" y="664701"/>
                    <a:pt x="742712" y="664701"/>
                  </a:cubicBezTo>
                  <a:cubicBezTo>
                    <a:pt x="741759" y="664701"/>
                    <a:pt x="741759" y="664701"/>
                    <a:pt x="740807" y="664701"/>
                  </a:cubicBezTo>
                  <a:cubicBezTo>
                    <a:pt x="724614" y="387523"/>
                    <a:pt x="710327" y="155113"/>
                    <a:pt x="706517" y="115108"/>
                  </a:cubicBezTo>
                  <a:cubicBezTo>
                    <a:pt x="698897" y="28431"/>
                    <a:pt x="621744" y="3666"/>
                    <a:pt x="589359" y="3666"/>
                  </a:cubicBezTo>
                  <a:cubicBezTo>
                    <a:pt x="556974" y="3666"/>
                    <a:pt x="540782" y="-144"/>
                    <a:pt x="480774" y="40813"/>
                  </a:cubicBezTo>
                  <a:cubicBezTo>
                    <a:pt x="452199" y="60816"/>
                    <a:pt x="401717" y="90343"/>
                    <a:pt x="327422" y="64626"/>
                  </a:cubicBezTo>
                  <a:lnTo>
                    <a:pt x="321707" y="97011"/>
                  </a:lnTo>
                  <a:lnTo>
                    <a:pt x="327422" y="57958"/>
                  </a:lnTo>
                  <a:lnTo>
                    <a:pt x="275034" y="48433"/>
                  </a:lnTo>
                  <a:lnTo>
                    <a:pt x="240744" y="41766"/>
                  </a:lnTo>
                  <a:lnTo>
                    <a:pt x="215979" y="36051"/>
                  </a:lnTo>
                  <a:cubicBezTo>
                    <a:pt x="215979" y="36051"/>
                    <a:pt x="215979" y="36051"/>
                    <a:pt x="215979" y="37003"/>
                  </a:cubicBezTo>
                  <a:lnTo>
                    <a:pt x="191214" y="31288"/>
                  </a:lnTo>
                  <a:lnTo>
                    <a:pt x="191214" y="31288"/>
                  </a:lnTo>
                  <a:lnTo>
                    <a:pt x="165497" y="26526"/>
                  </a:lnTo>
                  <a:cubicBezTo>
                    <a:pt x="165497" y="26526"/>
                    <a:pt x="55007" y="77008"/>
                    <a:pt x="6429" y="71293"/>
                  </a:cubicBezTo>
                  <a:lnTo>
                    <a:pt x="3572" y="80818"/>
                  </a:lnTo>
                  <a:lnTo>
                    <a:pt x="317897" y="125586"/>
                  </a:lnTo>
                  <a:lnTo>
                    <a:pt x="318849" y="117966"/>
                  </a:lnTo>
                  <a:cubicBezTo>
                    <a:pt x="324564" y="119871"/>
                    <a:pt x="387429" y="138921"/>
                    <a:pt x="425529" y="124633"/>
                  </a:cubicBezTo>
                  <a:cubicBezTo>
                    <a:pt x="465534" y="109393"/>
                    <a:pt x="485537" y="100821"/>
                    <a:pt x="510302" y="84628"/>
                  </a:cubicBezTo>
                  <a:cubicBezTo>
                    <a:pt x="534114" y="68436"/>
                    <a:pt x="585549" y="62721"/>
                    <a:pt x="598884" y="110346"/>
                  </a:cubicBezTo>
                  <a:cubicBezTo>
                    <a:pt x="612219" y="157018"/>
                    <a:pt x="603647" y="1530523"/>
                    <a:pt x="603647" y="1736263"/>
                  </a:cubicBezTo>
                  <a:cubicBezTo>
                    <a:pt x="603647" y="1851516"/>
                    <a:pt x="641747" y="1931526"/>
                    <a:pt x="696992" y="1978198"/>
                  </a:cubicBezTo>
                  <a:cubicBezTo>
                    <a:pt x="691277" y="1989628"/>
                    <a:pt x="688419" y="2002963"/>
                    <a:pt x="688419" y="2016298"/>
                  </a:cubicBezTo>
                  <a:cubicBezTo>
                    <a:pt x="688419" y="2066781"/>
                    <a:pt x="729377" y="2107738"/>
                    <a:pt x="779859" y="2107738"/>
                  </a:cubicBezTo>
                  <a:cubicBezTo>
                    <a:pt x="824627" y="2107738"/>
                    <a:pt x="862727" y="2074401"/>
                    <a:pt x="869394" y="2031538"/>
                  </a:cubicBezTo>
                  <a:cubicBezTo>
                    <a:pt x="983694" y="2020108"/>
                    <a:pt x="1092279" y="1929621"/>
                    <a:pt x="1092279" y="1779126"/>
                  </a:cubicBezTo>
                  <a:cubicBezTo>
                    <a:pt x="1092279" y="1645776"/>
                    <a:pt x="1117997" y="1431463"/>
                    <a:pt x="1246584" y="1320973"/>
                  </a:cubicBezTo>
                  <a:cubicBezTo>
                    <a:pt x="1307544" y="1268586"/>
                    <a:pt x="1336119" y="1265728"/>
                    <a:pt x="1501854" y="1366693"/>
                  </a:cubicBezTo>
                  <a:cubicBezTo>
                    <a:pt x="1518047" y="1374313"/>
                    <a:pt x="1528524" y="1368598"/>
                    <a:pt x="1518999" y="1344786"/>
                  </a:cubicBezTo>
                  <a:lnTo>
                    <a:pt x="1518999" y="1344786"/>
                  </a:lnTo>
                  <a:close/>
                </a:path>
              </a:pathLst>
            </a:custGeom>
            <a:solidFill>
              <a:schemeClr val="tx1">
                <a:lumMod val="85000"/>
                <a:lumOff val="15000"/>
              </a:schemeClr>
            </a:solidFill>
            <a:ln w="4763" cap="flat">
              <a:noFill/>
              <a:prstDash val="solid"/>
              <a:miter/>
            </a:ln>
          </p:spPr>
          <p:txBody>
            <a:bodyPr anchor="ctr"/>
            <a:lstStyle/>
            <a:p>
              <a:pPr eaLnBrk="1" hangingPunct="1">
                <a:defRPr/>
              </a:pPr>
              <a:endParaRPr lang="en-US">
                <a:solidFill>
                  <a:srgbClr val="000000"/>
                </a:solidFill>
              </a:endParaRPr>
            </a:p>
          </p:txBody>
        </p:sp>
        <p:sp>
          <p:nvSpPr>
            <p:cNvPr id="22" name="Graphic 83">
              <a:extLst>
                <a:ext uri="{FF2B5EF4-FFF2-40B4-BE49-F238E27FC236}">
                  <a16:creationId xmlns:a16="http://schemas.microsoft.com/office/drawing/2014/main" id="{6177D388-3D6B-D4FD-2729-E4A4F84ACCF5}"/>
                </a:ext>
              </a:extLst>
            </p:cNvPr>
            <p:cNvSpPr/>
            <p:nvPr/>
          </p:nvSpPr>
          <p:spPr>
            <a:xfrm rot="4647806">
              <a:off x="10602709" y="4296111"/>
              <a:ext cx="651875" cy="2031936"/>
            </a:xfrm>
            <a:custGeom>
              <a:avLst/>
              <a:gdLst>
                <a:gd name="connsiteX0" fmla="*/ 499365 w 952500"/>
                <a:gd name="connsiteY0" fmla="*/ 2957036 h 2971800"/>
                <a:gd name="connsiteX1" fmla="*/ 492697 w 952500"/>
                <a:gd name="connsiteY1" fmla="*/ 2951321 h 2971800"/>
                <a:gd name="connsiteX2" fmla="*/ 492697 w 952500"/>
                <a:gd name="connsiteY2" fmla="*/ 2938939 h 2971800"/>
                <a:gd name="connsiteX3" fmla="*/ 950850 w 952500"/>
                <a:gd name="connsiteY3" fmla="*/ 2687479 h 2971800"/>
                <a:gd name="connsiteX4" fmla="*/ 810832 w 952500"/>
                <a:gd name="connsiteY4" fmla="*/ 2307431 h 2971800"/>
                <a:gd name="connsiteX5" fmla="*/ 818452 w 952500"/>
                <a:gd name="connsiteY5" fmla="*/ 2080736 h 2971800"/>
                <a:gd name="connsiteX6" fmla="*/ 872745 w 952500"/>
                <a:gd name="connsiteY6" fmla="*/ 1876901 h 2971800"/>
                <a:gd name="connsiteX7" fmla="*/ 833692 w 952500"/>
                <a:gd name="connsiteY7" fmla="*/ 1751171 h 2971800"/>
                <a:gd name="connsiteX8" fmla="*/ 808927 w 952500"/>
                <a:gd name="connsiteY8" fmla="*/ 1747361 h 2971800"/>
                <a:gd name="connsiteX9" fmla="*/ 640335 w 952500"/>
                <a:gd name="connsiteY9" fmla="*/ 1973104 h 2971800"/>
                <a:gd name="connsiteX10" fmla="*/ 554610 w 952500"/>
                <a:gd name="connsiteY10" fmla="*/ 1868329 h 2971800"/>
                <a:gd name="connsiteX11" fmla="*/ 518415 w 952500"/>
                <a:gd name="connsiteY11" fmla="*/ 544354 h 2971800"/>
                <a:gd name="connsiteX12" fmla="*/ 526035 w 952500"/>
                <a:gd name="connsiteY12" fmla="*/ 487204 h 2971800"/>
                <a:gd name="connsiteX13" fmla="*/ 564135 w 952500"/>
                <a:gd name="connsiteY13" fmla="*/ 420529 h 2971800"/>
                <a:gd name="connsiteX14" fmla="*/ 559372 w 952500"/>
                <a:gd name="connsiteY14" fmla="*/ 163354 h 2971800"/>
                <a:gd name="connsiteX15" fmla="*/ 600330 w 952500"/>
                <a:gd name="connsiteY15" fmla="*/ 7144 h 2971800"/>
                <a:gd name="connsiteX16" fmla="*/ 518415 w 952500"/>
                <a:gd name="connsiteY16" fmla="*/ 49054 h 2971800"/>
                <a:gd name="connsiteX17" fmla="*/ 493650 w 952500"/>
                <a:gd name="connsiteY17" fmla="*/ 91916 h 2971800"/>
                <a:gd name="connsiteX18" fmla="*/ 474600 w 952500"/>
                <a:gd name="connsiteY18" fmla="*/ 81439 h 2971800"/>
                <a:gd name="connsiteX19" fmla="*/ 475552 w 952500"/>
                <a:gd name="connsiteY19" fmla="*/ 64294 h 2971800"/>
                <a:gd name="connsiteX20" fmla="*/ 448882 w 952500"/>
                <a:gd name="connsiteY20" fmla="*/ 65246 h 2971800"/>
                <a:gd name="connsiteX21" fmla="*/ 444120 w 952500"/>
                <a:gd name="connsiteY21" fmla="*/ 72866 h 2971800"/>
                <a:gd name="connsiteX22" fmla="*/ 440310 w 952500"/>
                <a:gd name="connsiteY22" fmla="*/ 81439 h 2971800"/>
                <a:gd name="connsiteX23" fmla="*/ 453645 w 952500"/>
                <a:gd name="connsiteY23" fmla="*/ 104299 h 2971800"/>
                <a:gd name="connsiteX24" fmla="*/ 467932 w 952500"/>
                <a:gd name="connsiteY24" fmla="*/ 93821 h 2971800"/>
                <a:gd name="connsiteX25" fmla="*/ 486982 w 952500"/>
                <a:gd name="connsiteY25" fmla="*/ 104299 h 2971800"/>
                <a:gd name="connsiteX26" fmla="*/ 461265 w 952500"/>
                <a:gd name="connsiteY26" fmla="*/ 151924 h 2971800"/>
                <a:gd name="connsiteX27" fmla="*/ 442215 w 952500"/>
                <a:gd name="connsiteY27" fmla="*/ 141446 h 2971800"/>
                <a:gd name="connsiteX28" fmla="*/ 443167 w 952500"/>
                <a:gd name="connsiteY28" fmla="*/ 124301 h 2971800"/>
                <a:gd name="connsiteX29" fmla="*/ 416497 w 952500"/>
                <a:gd name="connsiteY29" fmla="*/ 125254 h 2971800"/>
                <a:gd name="connsiteX30" fmla="*/ 411735 w 952500"/>
                <a:gd name="connsiteY30" fmla="*/ 132874 h 2971800"/>
                <a:gd name="connsiteX31" fmla="*/ 407925 w 952500"/>
                <a:gd name="connsiteY31" fmla="*/ 141446 h 2971800"/>
                <a:gd name="connsiteX32" fmla="*/ 421260 w 952500"/>
                <a:gd name="connsiteY32" fmla="*/ 164306 h 2971800"/>
                <a:gd name="connsiteX33" fmla="*/ 435547 w 952500"/>
                <a:gd name="connsiteY33" fmla="*/ 153829 h 2971800"/>
                <a:gd name="connsiteX34" fmla="*/ 454597 w 952500"/>
                <a:gd name="connsiteY34" fmla="*/ 164306 h 2971800"/>
                <a:gd name="connsiteX35" fmla="*/ 429832 w 952500"/>
                <a:gd name="connsiteY35" fmla="*/ 212884 h 2971800"/>
                <a:gd name="connsiteX36" fmla="*/ 410782 w 952500"/>
                <a:gd name="connsiteY36" fmla="*/ 202406 h 2971800"/>
                <a:gd name="connsiteX37" fmla="*/ 411735 w 952500"/>
                <a:gd name="connsiteY37" fmla="*/ 185261 h 2971800"/>
                <a:gd name="connsiteX38" fmla="*/ 385065 w 952500"/>
                <a:gd name="connsiteY38" fmla="*/ 186214 h 2971800"/>
                <a:gd name="connsiteX39" fmla="*/ 380302 w 952500"/>
                <a:gd name="connsiteY39" fmla="*/ 193834 h 2971800"/>
                <a:gd name="connsiteX40" fmla="*/ 377445 w 952500"/>
                <a:gd name="connsiteY40" fmla="*/ 200501 h 2971800"/>
                <a:gd name="connsiteX41" fmla="*/ 390780 w 952500"/>
                <a:gd name="connsiteY41" fmla="*/ 223361 h 2971800"/>
                <a:gd name="connsiteX42" fmla="*/ 405067 w 952500"/>
                <a:gd name="connsiteY42" fmla="*/ 212884 h 2971800"/>
                <a:gd name="connsiteX43" fmla="*/ 425070 w 952500"/>
                <a:gd name="connsiteY43" fmla="*/ 223361 h 2971800"/>
                <a:gd name="connsiteX44" fmla="*/ 401257 w 952500"/>
                <a:gd name="connsiteY44" fmla="*/ 270986 h 2971800"/>
                <a:gd name="connsiteX45" fmla="*/ 382207 w 952500"/>
                <a:gd name="connsiteY45" fmla="*/ 260509 h 2971800"/>
                <a:gd name="connsiteX46" fmla="*/ 383160 w 952500"/>
                <a:gd name="connsiteY46" fmla="*/ 243364 h 2971800"/>
                <a:gd name="connsiteX47" fmla="*/ 356490 w 952500"/>
                <a:gd name="connsiteY47" fmla="*/ 244316 h 2971800"/>
                <a:gd name="connsiteX48" fmla="*/ 350775 w 952500"/>
                <a:gd name="connsiteY48" fmla="*/ 252889 h 2971800"/>
                <a:gd name="connsiteX49" fmla="*/ 346965 w 952500"/>
                <a:gd name="connsiteY49" fmla="*/ 261461 h 2971800"/>
                <a:gd name="connsiteX50" fmla="*/ 360300 w 952500"/>
                <a:gd name="connsiteY50" fmla="*/ 284321 h 2971800"/>
                <a:gd name="connsiteX51" fmla="*/ 374587 w 952500"/>
                <a:gd name="connsiteY51" fmla="*/ 273844 h 2971800"/>
                <a:gd name="connsiteX52" fmla="*/ 393637 w 952500"/>
                <a:gd name="connsiteY52" fmla="*/ 284321 h 2971800"/>
                <a:gd name="connsiteX53" fmla="*/ 369825 w 952500"/>
                <a:gd name="connsiteY53" fmla="*/ 331946 h 2971800"/>
                <a:gd name="connsiteX54" fmla="*/ 351727 w 952500"/>
                <a:gd name="connsiteY54" fmla="*/ 321469 h 2971800"/>
                <a:gd name="connsiteX55" fmla="*/ 352680 w 952500"/>
                <a:gd name="connsiteY55" fmla="*/ 304324 h 2971800"/>
                <a:gd name="connsiteX56" fmla="*/ 326010 w 952500"/>
                <a:gd name="connsiteY56" fmla="*/ 305276 h 2971800"/>
                <a:gd name="connsiteX57" fmla="*/ 321247 w 952500"/>
                <a:gd name="connsiteY57" fmla="*/ 312896 h 2971800"/>
                <a:gd name="connsiteX58" fmla="*/ 317437 w 952500"/>
                <a:gd name="connsiteY58" fmla="*/ 321469 h 2971800"/>
                <a:gd name="connsiteX59" fmla="*/ 330772 w 952500"/>
                <a:gd name="connsiteY59" fmla="*/ 344329 h 2971800"/>
                <a:gd name="connsiteX60" fmla="*/ 345060 w 952500"/>
                <a:gd name="connsiteY60" fmla="*/ 333851 h 2971800"/>
                <a:gd name="connsiteX61" fmla="*/ 364110 w 952500"/>
                <a:gd name="connsiteY61" fmla="*/ 344329 h 2971800"/>
                <a:gd name="connsiteX62" fmla="*/ 340297 w 952500"/>
                <a:gd name="connsiteY62" fmla="*/ 391954 h 2971800"/>
                <a:gd name="connsiteX63" fmla="*/ 321247 w 952500"/>
                <a:gd name="connsiteY63" fmla="*/ 381476 h 2971800"/>
                <a:gd name="connsiteX64" fmla="*/ 322200 w 952500"/>
                <a:gd name="connsiteY64" fmla="*/ 364331 h 2971800"/>
                <a:gd name="connsiteX65" fmla="*/ 295530 w 952500"/>
                <a:gd name="connsiteY65" fmla="*/ 365284 h 2971800"/>
                <a:gd name="connsiteX66" fmla="*/ 291720 w 952500"/>
                <a:gd name="connsiteY66" fmla="*/ 372904 h 2971800"/>
                <a:gd name="connsiteX67" fmla="*/ 287910 w 952500"/>
                <a:gd name="connsiteY67" fmla="*/ 381476 h 2971800"/>
                <a:gd name="connsiteX68" fmla="*/ 301245 w 952500"/>
                <a:gd name="connsiteY68" fmla="*/ 404336 h 2971800"/>
                <a:gd name="connsiteX69" fmla="*/ 315532 w 952500"/>
                <a:gd name="connsiteY69" fmla="*/ 393859 h 2971800"/>
                <a:gd name="connsiteX70" fmla="*/ 335535 w 952500"/>
                <a:gd name="connsiteY70" fmla="*/ 404336 h 2971800"/>
                <a:gd name="connsiteX71" fmla="*/ 319342 w 952500"/>
                <a:gd name="connsiteY71" fmla="*/ 443389 h 2971800"/>
                <a:gd name="connsiteX72" fmla="*/ 350775 w 952500"/>
                <a:gd name="connsiteY72" fmla="*/ 468154 h 2971800"/>
                <a:gd name="connsiteX73" fmla="*/ 406020 w 952500"/>
                <a:gd name="connsiteY73" fmla="*/ 558641 h 2971800"/>
                <a:gd name="connsiteX74" fmla="*/ 395542 w 952500"/>
                <a:gd name="connsiteY74" fmla="*/ 1814036 h 2971800"/>
                <a:gd name="connsiteX75" fmla="*/ 296482 w 952500"/>
                <a:gd name="connsiteY75" fmla="*/ 1829276 h 2971800"/>
                <a:gd name="connsiteX76" fmla="*/ 162180 w 952500"/>
                <a:gd name="connsiteY76" fmla="*/ 1512094 h 2971800"/>
                <a:gd name="connsiteX77" fmla="*/ 141225 w 952500"/>
                <a:gd name="connsiteY77" fmla="*/ 1506379 h 2971800"/>
                <a:gd name="connsiteX78" fmla="*/ 127890 w 952500"/>
                <a:gd name="connsiteY78" fmla="*/ 1938814 h 2971800"/>
                <a:gd name="connsiteX79" fmla="*/ 182182 w 952500"/>
                <a:gd name="connsiteY79" fmla="*/ 2125504 h 2971800"/>
                <a:gd name="connsiteX80" fmla="*/ 49785 w 952500"/>
                <a:gd name="connsiteY80" fmla="*/ 2469356 h 2971800"/>
                <a:gd name="connsiteX81" fmla="*/ 8827 w 952500"/>
                <a:gd name="connsiteY81" fmla="*/ 2671286 h 2971800"/>
                <a:gd name="connsiteX82" fmla="*/ 470790 w 952500"/>
                <a:gd name="connsiteY82" fmla="*/ 2937986 h 2971800"/>
                <a:gd name="connsiteX83" fmla="*/ 470790 w 952500"/>
                <a:gd name="connsiteY83" fmla="*/ 2949416 h 2971800"/>
                <a:gd name="connsiteX84" fmla="*/ 463170 w 952500"/>
                <a:gd name="connsiteY84" fmla="*/ 2957036 h 2971800"/>
                <a:gd name="connsiteX85" fmla="*/ 482220 w 952500"/>
                <a:gd name="connsiteY85" fmla="*/ 2969419 h 2971800"/>
                <a:gd name="connsiteX86" fmla="*/ 499365 w 952500"/>
                <a:gd name="connsiteY86" fmla="*/ 2957036 h 2971800"/>
                <a:gd name="connsiteX87" fmla="*/ 499365 w 952500"/>
                <a:gd name="connsiteY87" fmla="*/ 2957036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52500" h="2971800">
                  <a:moveTo>
                    <a:pt x="499365" y="2957036"/>
                  </a:moveTo>
                  <a:cubicBezTo>
                    <a:pt x="498412" y="2955131"/>
                    <a:pt x="495555" y="2953226"/>
                    <a:pt x="492697" y="2951321"/>
                  </a:cubicBezTo>
                  <a:lnTo>
                    <a:pt x="492697" y="2938939"/>
                  </a:lnTo>
                  <a:cubicBezTo>
                    <a:pt x="887985" y="2934176"/>
                    <a:pt x="946087" y="2778919"/>
                    <a:pt x="950850" y="2687479"/>
                  </a:cubicBezTo>
                  <a:cubicBezTo>
                    <a:pt x="959422" y="2533174"/>
                    <a:pt x="841312" y="2383631"/>
                    <a:pt x="810832" y="2307431"/>
                  </a:cubicBezTo>
                  <a:cubicBezTo>
                    <a:pt x="777495" y="2224564"/>
                    <a:pt x="809880" y="2094071"/>
                    <a:pt x="818452" y="2080736"/>
                  </a:cubicBezTo>
                  <a:cubicBezTo>
                    <a:pt x="828930" y="2066449"/>
                    <a:pt x="876555" y="1960721"/>
                    <a:pt x="872745" y="1876901"/>
                  </a:cubicBezTo>
                  <a:cubicBezTo>
                    <a:pt x="869887" y="1816894"/>
                    <a:pt x="841312" y="1758791"/>
                    <a:pt x="833692" y="1751171"/>
                  </a:cubicBezTo>
                  <a:cubicBezTo>
                    <a:pt x="826072" y="1743551"/>
                    <a:pt x="818452" y="1749266"/>
                    <a:pt x="808927" y="1747361"/>
                  </a:cubicBezTo>
                  <a:cubicBezTo>
                    <a:pt x="802260" y="1878806"/>
                    <a:pt x="699390" y="1972151"/>
                    <a:pt x="640335" y="1973104"/>
                  </a:cubicBezTo>
                  <a:cubicBezTo>
                    <a:pt x="558420" y="1973104"/>
                    <a:pt x="554610" y="1914049"/>
                    <a:pt x="554610" y="1868329"/>
                  </a:cubicBezTo>
                  <a:cubicBezTo>
                    <a:pt x="554610" y="1824514"/>
                    <a:pt x="518415" y="565309"/>
                    <a:pt x="518415" y="544354"/>
                  </a:cubicBezTo>
                  <a:cubicBezTo>
                    <a:pt x="518415" y="523399"/>
                    <a:pt x="514605" y="500539"/>
                    <a:pt x="526035" y="487204"/>
                  </a:cubicBezTo>
                  <a:cubicBezTo>
                    <a:pt x="537465" y="473869"/>
                    <a:pt x="560325" y="431959"/>
                    <a:pt x="564135" y="420529"/>
                  </a:cubicBezTo>
                  <a:cubicBezTo>
                    <a:pt x="552705" y="332899"/>
                    <a:pt x="553657" y="214789"/>
                    <a:pt x="559372" y="163354"/>
                  </a:cubicBezTo>
                  <a:cubicBezTo>
                    <a:pt x="563182" y="123349"/>
                    <a:pt x="585090" y="20479"/>
                    <a:pt x="600330" y="7144"/>
                  </a:cubicBezTo>
                  <a:cubicBezTo>
                    <a:pt x="579375" y="9049"/>
                    <a:pt x="539370" y="24289"/>
                    <a:pt x="518415" y="49054"/>
                  </a:cubicBezTo>
                  <a:cubicBezTo>
                    <a:pt x="514605" y="53816"/>
                    <a:pt x="505080" y="69056"/>
                    <a:pt x="493650" y="91916"/>
                  </a:cubicBezTo>
                  <a:lnTo>
                    <a:pt x="474600" y="81439"/>
                  </a:lnTo>
                  <a:cubicBezTo>
                    <a:pt x="478410" y="74771"/>
                    <a:pt x="483172" y="67151"/>
                    <a:pt x="475552" y="64294"/>
                  </a:cubicBezTo>
                  <a:cubicBezTo>
                    <a:pt x="467932" y="61436"/>
                    <a:pt x="452692" y="59531"/>
                    <a:pt x="448882" y="65246"/>
                  </a:cubicBezTo>
                  <a:lnTo>
                    <a:pt x="444120" y="72866"/>
                  </a:lnTo>
                  <a:lnTo>
                    <a:pt x="440310" y="81439"/>
                  </a:lnTo>
                  <a:cubicBezTo>
                    <a:pt x="436500" y="87154"/>
                    <a:pt x="446977" y="99536"/>
                    <a:pt x="453645" y="104299"/>
                  </a:cubicBezTo>
                  <a:cubicBezTo>
                    <a:pt x="460312" y="109061"/>
                    <a:pt x="464122" y="100489"/>
                    <a:pt x="467932" y="93821"/>
                  </a:cubicBezTo>
                  <a:lnTo>
                    <a:pt x="486982" y="104299"/>
                  </a:lnTo>
                  <a:cubicBezTo>
                    <a:pt x="479362" y="118586"/>
                    <a:pt x="470790" y="134779"/>
                    <a:pt x="461265" y="151924"/>
                  </a:cubicBezTo>
                  <a:lnTo>
                    <a:pt x="442215" y="141446"/>
                  </a:lnTo>
                  <a:cubicBezTo>
                    <a:pt x="446025" y="134779"/>
                    <a:pt x="450787" y="127159"/>
                    <a:pt x="443167" y="124301"/>
                  </a:cubicBezTo>
                  <a:cubicBezTo>
                    <a:pt x="435547" y="121444"/>
                    <a:pt x="420307" y="119539"/>
                    <a:pt x="416497" y="125254"/>
                  </a:cubicBezTo>
                  <a:lnTo>
                    <a:pt x="411735" y="132874"/>
                  </a:lnTo>
                  <a:lnTo>
                    <a:pt x="407925" y="141446"/>
                  </a:lnTo>
                  <a:cubicBezTo>
                    <a:pt x="404115" y="147161"/>
                    <a:pt x="414592" y="159544"/>
                    <a:pt x="421260" y="164306"/>
                  </a:cubicBezTo>
                  <a:cubicBezTo>
                    <a:pt x="427927" y="169069"/>
                    <a:pt x="431737" y="160496"/>
                    <a:pt x="435547" y="153829"/>
                  </a:cubicBezTo>
                  <a:lnTo>
                    <a:pt x="454597" y="164306"/>
                  </a:lnTo>
                  <a:cubicBezTo>
                    <a:pt x="446977" y="179546"/>
                    <a:pt x="438405" y="195739"/>
                    <a:pt x="429832" y="212884"/>
                  </a:cubicBezTo>
                  <a:lnTo>
                    <a:pt x="410782" y="202406"/>
                  </a:lnTo>
                  <a:cubicBezTo>
                    <a:pt x="414592" y="195739"/>
                    <a:pt x="419355" y="188119"/>
                    <a:pt x="411735" y="185261"/>
                  </a:cubicBezTo>
                  <a:cubicBezTo>
                    <a:pt x="404115" y="182404"/>
                    <a:pt x="388875" y="180499"/>
                    <a:pt x="385065" y="186214"/>
                  </a:cubicBezTo>
                  <a:lnTo>
                    <a:pt x="380302" y="193834"/>
                  </a:lnTo>
                  <a:lnTo>
                    <a:pt x="377445" y="200501"/>
                  </a:lnTo>
                  <a:cubicBezTo>
                    <a:pt x="373635" y="206216"/>
                    <a:pt x="384112" y="218599"/>
                    <a:pt x="390780" y="223361"/>
                  </a:cubicBezTo>
                  <a:cubicBezTo>
                    <a:pt x="397447" y="228124"/>
                    <a:pt x="401257" y="219551"/>
                    <a:pt x="405067" y="212884"/>
                  </a:cubicBezTo>
                  <a:lnTo>
                    <a:pt x="425070" y="223361"/>
                  </a:lnTo>
                  <a:cubicBezTo>
                    <a:pt x="417450" y="239554"/>
                    <a:pt x="408877" y="255746"/>
                    <a:pt x="401257" y="270986"/>
                  </a:cubicBezTo>
                  <a:lnTo>
                    <a:pt x="382207" y="260509"/>
                  </a:lnTo>
                  <a:cubicBezTo>
                    <a:pt x="386017" y="253841"/>
                    <a:pt x="390780" y="246221"/>
                    <a:pt x="383160" y="243364"/>
                  </a:cubicBezTo>
                  <a:cubicBezTo>
                    <a:pt x="375540" y="240506"/>
                    <a:pt x="360300" y="238601"/>
                    <a:pt x="356490" y="244316"/>
                  </a:cubicBezTo>
                  <a:lnTo>
                    <a:pt x="350775" y="252889"/>
                  </a:lnTo>
                  <a:lnTo>
                    <a:pt x="346965" y="261461"/>
                  </a:lnTo>
                  <a:cubicBezTo>
                    <a:pt x="343155" y="267176"/>
                    <a:pt x="353632" y="279559"/>
                    <a:pt x="360300" y="284321"/>
                  </a:cubicBezTo>
                  <a:cubicBezTo>
                    <a:pt x="366967" y="289084"/>
                    <a:pt x="370777" y="280511"/>
                    <a:pt x="374587" y="273844"/>
                  </a:cubicBezTo>
                  <a:lnTo>
                    <a:pt x="393637" y="284321"/>
                  </a:lnTo>
                  <a:cubicBezTo>
                    <a:pt x="385065" y="300514"/>
                    <a:pt x="377445" y="316706"/>
                    <a:pt x="369825" y="331946"/>
                  </a:cubicBezTo>
                  <a:lnTo>
                    <a:pt x="351727" y="321469"/>
                  </a:lnTo>
                  <a:cubicBezTo>
                    <a:pt x="355537" y="314801"/>
                    <a:pt x="360300" y="307181"/>
                    <a:pt x="352680" y="304324"/>
                  </a:cubicBezTo>
                  <a:cubicBezTo>
                    <a:pt x="345060" y="301466"/>
                    <a:pt x="329820" y="299561"/>
                    <a:pt x="326010" y="305276"/>
                  </a:cubicBezTo>
                  <a:lnTo>
                    <a:pt x="321247" y="312896"/>
                  </a:lnTo>
                  <a:lnTo>
                    <a:pt x="317437" y="321469"/>
                  </a:lnTo>
                  <a:cubicBezTo>
                    <a:pt x="313627" y="327184"/>
                    <a:pt x="324105" y="339566"/>
                    <a:pt x="330772" y="344329"/>
                  </a:cubicBezTo>
                  <a:cubicBezTo>
                    <a:pt x="337440" y="349091"/>
                    <a:pt x="341250" y="340519"/>
                    <a:pt x="345060" y="333851"/>
                  </a:cubicBezTo>
                  <a:lnTo>
                    <a:pt x="364110" y="344329"/>
                  </a:lnTo>
                  <a:cubicBezTo>
                    <a:pt x="355537" y="361474"/>
                    <a:pt x="347917" y="377666"/>
                    <a:pt x="340297" y="391954"/>
                  </a:cubicBezTo>
                  <a:lnTo>
                    <a:pt x="321247" y="381476"/>
                  </a:lnTo>
                  <a:cubicBezTo>
                    <a:pt x="325057" y="374809"/>
                    <a:pt x="329820" y="367189"/>
                    <a:pt x="322200" y="364331"/>
                  </a:cubicBezTo>
                  <a:cubicBezTo>
                    <a:pt x="314580" y="361474"/>
                    <a:pt x="299340" y="359569"/>
                    <a:pt x="295530" y="365284"/>
                  </a:cubicBezTo>
                  <a:lnTo>
                    <a:pt x="291720" y="372904"/>
                  </a:lnTo>
                  <a:lnTo>
                    <a:pt x="287910" y="381476"/>
                  </a:lnTo>
                  <a:cubicBezTo>
                    <a:pt x="284100" y="388144"/>
                    <a:pt x="294577" y="399574"/>
                    <a:pt x="301245" y="404336"/>
                  </a:cubicBezTo>
                  <a:cubicBezTo>
                    <a:pt x="307912" y="409099"/>
                    <a:pt x="311722" y="400526"/>
                    <a:pt x="315532" y="393859"/>
                  </a:cubicBezTo>
                  <a:lnTo>
                    <a:pt x="335535" y="404336"/>
                  </a:lnTo>
                  <a:cubicBezTo>
                    <a:pt x="325057" y="426244"/>
                    <a:pt x="321247" y="438626"/>
                    <a:pt x="319342" y="443389"/>
                  </a:cubicBezTo>
                  <a:cubicBezTo>
                    <a:pt x="323152" y="456724"/>
                    <a:pt x="339345" y="464344"/>
                    <a:pt x="350775" y="468154"/>
                  </a:cubicBezTo>
                  <a:cubicBezTo>
                    <a:pt x="402210" y="485299"/>
                    <a:pt x="406020" y="544354"/>
                    <a:pt x="406020" y="558641"/>
                  </a:cubicBezTo>
                  <a:cubicBezTo>
                    <a:pt x="406020" y="575786"/>
                    <a:pt x="393637" y="1768316"/>
                    <a:pt x="395542" y="1814036"/>
                  </a:cubicBezTo>
                  <a:cubicBezTo>
                    <a:pt x="382207" y="1829276"/>
                    <a:pt x="319342" y="1834991"/>
                    <a:pt x="296482" y="1829276"/>
                  </a:cubicBezTo>
                  <a:cubicBezTo>
                    <a:pt x="161227" y="1795939"/>
                    <a:pt x="158370" y="1533049"/>
                    <a:pt x="162180" y="1512094"/>
                  </a:cubicBezTo>
                  <a:cubicBezTo>
                    <a:pt x="165990" y="1491139"/>
                    <a:pt x="160275" y="1485424"/>
                    <a:pt x="141225" y="1506379"/>
                  </a:cubicBezTo>
                  <a:cubicBezTo>
                    <a:pt x="16447" y="1640681"/>
                    <a:pt x="103125" y="1878806"/>
                    <a:pt x="127890" y="1938814"/>
                  </a:cubicBezTo>
                  <a:cubicBezTo>
                    <a:pt x="162180" y="2024539"/>
                    <a:pt x="182182" y="2079784"/>
                    <a:pt x="182182" y="2125504"/>
                  </a:cubicBezTo>
                  <a:cubicBezTo>
                    <a:pt x="182182" y="2232184"/>
                    <a:pt x="68835" y="2427446"/>
                    <a:pt x="49785" y="2469356"/>
                  </a:cubicBezTo>
                  <a:cubicBezTo>
                    <a:pt x="20257" y="2534126"/>
                    <a:pt x="1207" y="2587466"/>
                    <a:pt x="8827" y="2671286"/>
                  </a:cubicBezTo>
                  <a:cubicBezTo>
                    <a:pt x="33592" y="2929414"/>
                    <a:pt x="393637" y="2937986"/>
                    <a:pt x="470790" y="2937986"/>
                  </a:cubicBezTo>
                  <a:lnTo>
                    <a:pt x="470790" y="2949416"/>
                  </a:lnTo>
                  <a:cubicBezTo>
                    <a:pt x="467932" y="2951321"/>
                    <a:pt x="464122" y="2954179"/>
                    <a:pt x="463170" y="2957036"/>
                  </a:cubicBezTo>
                  <a:cubicBezTo>
                    <a:pt x="467932" y="2963704"/>
                    <a:pt x="473647" y="2969419"/>
                    <a:pt x="482220" y="2969419"/>
                  </a:cubicBezTo>
                  <a:cubicBezTo>
                    <a:pt x="487935" y="2969419"/>
                    <a:pt x="494602" y="2963704"/>
                    <a:pt x="499365" y="2957036"/>
                  </a:cubicBezTo>
                  <a:lnTo>
                    <a:pt x="499365" y="2957036"/>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23" name="Graphic 79">
              <a:extLst>
                <a:ext uri="{FF2B5EF4-FFF2-40B4-BE49-F238E27FC236}">
                  <a16:creationId xmlns:a16="http://schemas.microsoft.com/office/drawing/2014/main" id="{82F1806A-42D0-C014-0F7C-861EBAA7BD54}"/>
                </a:ext>
              </a:extLst>
            </p:cNvPr>
            <p:cNvSpPr/>
            <p:nvPr/>
          </p:nvSpPr>
          <p:spPr>
            <a:xfrm rot="9875934">
              <a:off x="9978293" y="5678230"/>
              <a:ext cx="1936690" cy="598963"/>
            </a:xfrm>
            <a:custGeom>
              <a:avLst/>
              <a:gdLst>
                <a:gd name="connsiteX0" fmla="*/ 7144 w 1847850"/>
                <a:gd name="connsiteY0" fmla="*/ 209074 h 571500"/>
                <a:gd name="connsiteX1" fmla="*/ 44291 w 1847850"/>
                <a:gd name="connsiteY1" fmla="*/ 411004 h 571500"/>
                <a:gd name="connsiteX2" fmla="*/ 65246 w 1847850"/>
                <a:gd name="connsiteY2" fmla="*/ 387191 h 571500"/>
                <a:gd name="connsiteX3" fmla="*/ 232886 w 1847850"/>
                <a:gd name="connsiteY3" fmla="*/ 264319 h 571500"/>
                <a:gd name="connsiteX4" fmla="*/ 476726 w 1847850"/>
                <a:gd name="connsiteY4" fmla="*/ 240506 h 571500"/>
                <a:gd name="connsiteX5" fmla="*/ 397669 w 1847850"/>
                <a:gd name="connsiteY5" fmla="*/ 347186 h 571500"/>
                <a:gd name="connsiteX6" fmla="*/ 415766 w 1847850"/>
                <a:gd name="connsiteY6" fmla="*/ 425291 h 571500"/>
                <a:gd name="connsiteX7" fmla="*/ 386239 w 1847850"/>
                <a:gd name="connsiteY7" fmla="*/ 421481 h 571500"/>
                <a:gd name="connsiteX8" fmla="*/ 370999 w 1847850"/>
                <a:gd name="connsiteY8" fmla="*/ 383381 h 571500"/>
                <a:gd name="connsiteX9" fmla="*/ 357664 w 1847850"/>
                <a:gd name="connsiteY9" fmla="*/ 366236 h 571500"/>
                <a:gd name="connsiteX10" fmla="*/ 350996 w 1847850"/>
                <a:gd name="connsiteY10" fmla="*/ 374809 h 571500"/>
                <a:gd name="connsiteX11" fmla="*/ 381476 w 1847850"/>
                <a:gd name="connsiteY11" fmla="*/ 455771 h 571500"/>
                <a:gd name="connsiteX12" fmla="*/ 467201 w 1847850"/>
                <a:gd name="connsiteY12" fmla="*/ 487204 h 571500"/>
                <a:gd name="connsiteX13" fmla="*/ 471011 w 1847850"/>
                <a:gd name="connsiteY13" fmla="*/ 477679 h 571500"/>
                <a:gd name="connsiteX14" fmla="*/ 453866 w 1847850"/>
                <a:gd name="connsiteY14" fmla="*/ 469106 h 571500"/>
                <a:gd name="connsiteX15" fmla="*/ 452914 w 1847850"/>
                <a:gd name="connsiteY15" fmla="*/ 461486 h 571500"/>
                <a:gd name="connsiteX16" fmla="*/ 487204 w 1847850"/>
                <a:gd name="connsiteY16" fmla="*/ 470059 h 571500"/>
                <a:gd name="connsiteX17" fmla="*/ 497681 w 1847850"/>
                <a:gd name="connsiteY17" fmla="*/ 470059 h 571500"/>
                <a:gd name="connsiteX18" fmla="*/ 547211 w 1847850"/>
                <a:gd name="connsiteY18" fmla="*/ 481489 h 571500"/>
                <a:gd name="connsiteX19" fmla="*/ 541496 w 1847850"/>
                <a:gd name="connsiteY19" fmla="*/ 476726 h 571500"/>
                <a:gd name="connsiteX20" fmla="*/ 528161 w 1847850"/>
                <a:gd name="connsiteY20" fmla="*/ 474821 h 571500"/>
                <a:gd name="connsiteX21" fmla="*/ 522446 w 1847850"/>
                <a:gd name="connsiteY21" fmla="*/ 470059 h 571500"/>
                <a:gd name="connsiteX22" fmla="*/ 938689 w 1847850"/>
                <a:gd name="connsiteY22" fmla="*/ 470059 h 571500"/>
                <a:gd name="connsiteX23" fmla="*/ 938689 w 1847850"/>
                <a:gd name="connsiteY23" fmla="*/ 561499 h 571500"/>
                <a:gd name="connsiteX24" fmla="*/ 967264 w 1847850"/>
                <a:gd name="connsiteY24" fmla="*/ 571976 h 571500"/>
                <a:gd name="connsiteX25" fmla="*/ 995839 w 1847850"/>
                <a:gd name="connsiteY25" fmla="*/ 561499 h 571500"/>
                <a:gd name="connsiteX26" fmla="*/ 995839 w 1847850"/>
                <a:gd name="connsiteY26" fmla="*/ 525304 h 571500"/>
                <a:gd name="connsiteX27" fmla="*/ 1003459 w 1847850"/>
                <a:gd name="connsiteY27" fmla="*/ 518636 h 571500"/>
                <a:gd name="connsiteX28" fmla="*/ 1012031 w 1847850"/>
                <a:gd name="connsiteY28" fmla="*/ 518636 h 571500"/>
                <a:gd name="connsiteX29" fmla="*/ 1019651 w 1847850"/>
                <a:gd name="connsiteY29" fmla="*/ 525304 h 571500"/>
                <a:gd name="connsiteX30" fmla="*/ 1019651 w 1847850"/>
                <a:gd name="connsiteY30" fmla="*/ 562451 h 571500"/>
                <a:gd name="connsiteX31" fmla="*/ 1048226 w 1847850"/>
                <a:gd name="connsiteY31" fmla="*/ 572929 h 571500"/>
                <a:gd name="connsiteX32" fmla="*/ 1076801 w 1847850"/>
                <a:gd name="connsiteY32" fmla="*/ 562451 h 571500"/>
                <a:gd name="connsiteX33" fmla="*/ 1076801 w 1847850"/>
                <a:gd name="connsiteY33" fmla="*/ 525304 h 571500"/>
                <a:gd name="connsiteX34" fmla="*/ 1084421 w 1847850"/>
                <a:gd name="connsiteY34" fmla="*/ 518636 h 571500"/>
                <a:gd name="connsiteX35" fmla="*/ 1092994 w 1847850"/>
                <a:gd name="connsiteY35" fmla="*/ 518636 h 571500"/>
                <a:gd name="connsiteX36" fmla="*/ 1100614 w 1847850"/>
                <a:gd name="connsiteY36" fmla="*/ 524351 h 571500"/>
                <a:gd name="connsiteX37" fmla="*/ 1100614 w 1847850"/>
                <a:gd name="connsiteY37" fmla="*/ 561499 h 571500"/>
                <a:gd name="connsiteX38" fmla="*/ 1129189 w 1847850"/>
                <a:gd name="connsiteY38" fmla="*/ 571976 h 571500"/>
                <a:gd name="connsiteX39" fmla="*/ 1157764 w 1847850"/>
                <a:gd name="connsiteY39" fmla="*/ 561499 h 571500"/>
                <a:gd name="connsiteX40" fmla="*/ 1157764 w 1847850"/>
                <a:gd name="connsiteY40" fmla="*/ 491014 h 571500"/>
                <a:gd name="connsiteX41" fmla="*/ 1157764 w 1847850"/>
                <a:gd name="connsiteY41" fmla="*/ 491014 h 571500"/>
                <a:gd name="connsiteX42" fmla="*/ 1351121 w 1847850"/>
                <a:gd name="connsiteY42" fmla="*/ 491014 h 571500"/>
                <a:gd name="connsiteX43" fmla="*/ 1402556 w 1847850"/>
                <a:gd name="connsiteY43" fmla="*/ 453866 h 571500"/>
                <a:gd name="connsiteX44" fmla="*/ 1489234 w 1847850"/>
                <a:gd name="connsiteY44" fmla="*/ 449104 h 571500"/>
                <a:gd name="connsiteX45" fmla="*/ 1595914 w 1847850"/>
                <a:gd name="connsiteY45" fmla="*/ 305276 h 571500"/>
                <a:gd name="connsiteX46" fmla="*/ 1590199 w 1847850"/>
                <a:gd name="connsiteY46" fmla="*/ 273844 h 571500"/>
                <a:gd name="connsiteX47" fmla="*/ 1744504 w 1847850"/>
                <a:gd name="connsiteY47" fmla="*/ 273844 h 571500"/>
                <a:gd name="connsiteX48" fmla="*/ 1783556 w 1847850"/>
                <a:gd name="connsiteY48" fmla="*/ 287179 h 571500"/>
                <a:gd name="connsiteX49" fmla="*/ 1801654 w 1847850"/>
                <a:gd name="connsiteY49" fmla="*/ 293846 h 571500"/>
                <a:gd name="connsiteX50" fmla="*/ 1813084 w 1847850"/>
                <a:gd name="connsiteY50" fmla="*/ 303371 h 571500"/>
                <a:gd name="connsiteX51" fmla="*/ 1832134 w 1847850"/>
                <a:gd name="connsiteY51" fmla="*/ 307181 h 571500"/>
                <a:gd name="connsiteX52" fmla="*/ 1840706 w 1847850"/>
                <a:gd name="connsiteY52" fmla="*/ 259556 h 571500"/>
                <a:gd name="connsiteX53" fmla="*/ 1832134 w 1847850"/>
                <a:gd name="connsiteY53" fmla="*/ 211931 h 571500"/>
                <a:gd name="connsiteX54" fmla="*/ 1813084 w 1847850"/>
                <a:gd name="connsiteY54" fmla="*/ 215741 h 571500"/>
                <a:gd name="connsiteX55" fmla="*/ 1801654 w 1847850"/>
                <a:gd name="connsiteY55" fmla="*/ 225266 h 571500"/>
                <a:gd name="connsiteX56" fmla="*/ 1783556 w 1847850"/>
                <a:gd name="connsiteY56" fmla="*/ 231934 h 571500"/>
                <a:gd name="connsiteX57" fmla="*/ 1744504 w 1847850"/>
                <a:gd name="connsiteY57" fmla="*/ 245269 h 571500"/>
                <a:gd name="connsiteX58" fmla="*/ 1578769 w 1847850"/>
                <a:gd name="connsiteY58" fmla="*/ 245269 h 571500"/>
                <a:gd name="connsiteX59" fmla="*/ 1490186 w 1847850"/>
                <a:gd name="connsiteY59" fmla="*/ 186214 h 571500"/>
                <a:gd name="connsiteX60" fmla="*/ 1139666 w 1847850"/>
                <a:gd name="connsiteY60" fmla="*/ 173831 h 571500"/>
                <a:gd name="connsiteX61" fmla="*/ 1139666 w 1847850"/>
                <a:gd name="connsiteY61" fmla="*/ 152876 h 571500"/>
                <a:gd name="connsiteX62" fmla="*/ 1152049 w 1847850"/>
                <a:gd name="connsiteY62" fmla="*/ 150019 h 571500"/>
                <a:gd name="connsiteX63" fmla="*/ 1155859 w 1847850"/>
                <a:gd name="connsiteY63" fmla="*/ 146209 h 571500"/>
                <a:gd name="connsiteX64" fmla="*/ 1157764 w 1847850"/>
                <a:gd name="connsiteY64" fmla="*/ 145256 h 571500"/>
                <a:gd name="connsiteX65" fmla="*/ 1162526 w 1847850"/>
                <a:gd name="connsiteY65" fmla="*/ 139541 h 571500"/>
                <a:gd name="connsiteX66" fmla="*/ 1162526 w 1847850"/>
                <a:gd name="connsiteY66" fmla="*/ 131921 h 571500"/>
                <a:gd name="connsiteX67" fmla="*/ 1157764 w 1847850"/>
                <a:gd name="connsiteY67" fmla="*/ 126206 h 571500"/>
                <a:gd name="connsiteX68" fmla="*/ 1129189 w 1847850"/>
                <a:gd name="connsiteY68" fmla="*/ 121444 h 571500"/>
                <a:gd name="connsiteX69" fmla="*/ 1100614 w 1847850"/>
                <a:gd name="connsiteY69" fmla="*/ 126206 h 571500"/>
                <a:gd name="connsiteX70" fmla="*/ 1095851 w 1847850"/>
                <a:gd name="connsiteY70" fmla="*/ 131921 h 571500"/>
                <a:gd name="connsiteX71" fmla="*/ 1095851 w 1847850"/>
                <a:gd name="connsiteY71" fmla="*/ 139541 h 571500"/>
                <a:gd name="connsiteX72" fmla="*/ 1100614 w 1847850"/>
                <a:gd name="connsiteY72" fmla="*/ 145256 h 571500"/>
                <a:gd name="connsiteX73" fmla="*/ 1102519 w 1847850"/>
                <a:gd name="connsiteY73" fmla="*/ 146209 h 571500"/>
                <a:gd name="connsiteX74" fmla="*/ 1106329 w 1847850"/>
                <a:gd name="connsiteY74" fmla="*/ 150019 h 571500"/>
                <a:gd name="connsiteX75" fmla="*/ 1118711 w 1847850"/>
                <a:gd name="connsiteY75" fmla="*/ 152876 h 571500"/>
                <a:gd name="connsiteX76" fmla="*/ 1118711 w 1847850"/>
                <a:gd name="connsiteY76" fmla="*/ 173831 h 571500"/>
                <a:gd name="connsiteX77" fmla="*/ 1058704 w 1847850"/>
                <a:gd name="connsiteY77" fmla="*/ 172879 h 571500"/>
                <a:gd name="connsiteX78" fmla="*/ 1058704 w 1847850"/>
                <a:gd name="connsiteY78" fmla="*/ 152876 h 571500"/>
                <a:gd name="connsiteX79" fmla="*/ 1071086 w 1847850"/>
                <a:gd name="connsiteY79" fmla="*/ 150019 h 571500"/>
                <a:gd name="connsiteX80" fmla="*/ 1074896 w 1847850"/>
                <a:gd name="connsiteY80" fmla="*/ 146209 h 571500"/>
                <a:gd name="connsiteX81" fmla="*/ 1076801 w 1847850"/>
                <a:gd name="connsiteY81" fmla="*/ 145256 h 571500"/>
                <a:gd name="connsiteX82" fmla="*/ 1081564 w 1847850"/>
                <a:gd name="connsiteY82" fmla="*/ 139541 h 571500"/>
                <a:gd name="connsiteX83" fmla="*/ 1081564 w 1847850"/>
                <a:gd name="connsiteY83" fmla="*/ 131921 h 571500"/>
                <a:gd name="connsiteX84" fmla="*/ 1076801 w 1847850"/>
                <a:gd name="connsiteY84" fmla="*/ 126206 h 571500"/>
                <a:gd name="connsiteX85" fmla="*/ 1048226 w 1847850"/>
                <a:gd name="connsiteY85" fmla="*/ 121444 h 571500"/>
                <a:gd name="connsiteX86" fmla="*/ 1019651 w 1847850"/>
                <a:gd name="connsiteY86" fmla="*/ 126206 h 571500"/>
                <a:gd name="connsiteX87" fmla="*/ 1014889 w 1847850"/>
                <a:gd name="connsiteY87" fmla="*/ 131921 h 571500"/>
                <a:gd name="connsiteX88" fmla="*/ 1014889 w 1847850"/>
                <a:gd name="connsiteY88" fmla="*/ 139541 h 571500"/>
                <a:gd name="connsiteX89" fmla="*/ 1019651 w 1847850"/>
                <a:gd name="connsiteY89" fmla="*/ 145256 h 571500"/>
                <a:gd name="connsiteX90" fmla="*/ 1021556 w 1847850"/>
                <a:gd name="connsiteY90" fmla="*/ 146209 h 571500"/>
                <a:gd name="connsiteX91" fmla="*/ 1025366 w 1847850"/>
                <a:gd name="connsiteY91" fmla="*/ 150019 h 571500"/>
                <a:gd name="connsiteX92" fmla="*/ 1037749 w 1847850"/>
                <a:gd name="connsiteY92" fmla="*/ 152876 h 571500"/>
                <a:gd name="connsiteX93" fmla="*/ 1037749 w 1847850"/>
                <a:gd name="connsiteY93" fmla="*/ 171926 h 571500"/>
                <a:gd name="connsiteX94" fmla="*/ 977741 w 1847850"/>
                <a:gd name="connsiteY94" fmla="*/ 170974 h 571500"/>
                <a:gd name="connsiteX95" fmla="*/ 977741 w 1847850"/>
                <a:gd name="connsiteY95" fmla="*/ 152876 h 571500"/>
                <a:gd name="connsiteX96" fmla="*/ 990124 w 1847850"/>
                <a:gd name="connsiteY96" fmla="*/ 150019 h 571500"/>
                <a:gd name="connsiteX97" fmla="*/ 993934 w 1847850"/>
                <a:gd name="connsiteY97" fmla="*/ 146209 h 571500"/>
                <a:gd name="connsiteX98" fmla="*/ 995839 w 1847850"/>
                <a:gd name="connsiteY98" fmla="*/ 145256 h 571500"/>
                <a:gd name="connsiteX99" fmla="*/ 1000601 w 1847850"/>
                <a:gd name="connsiteY99" fmla="*/ 139541 h 571500"/>
                <a:gd name="connsiteX100" fmla="*/ 1000601 w 1847850"/>
                <a:gd name="connsiteY100" fmla="*/ 131921 h 571500"/>
                <a:gd name="connsiteX101" fmla="*/ 995839 w 1847850"/>
                <a:gd name="connsiteY101" fmla="*/ 126206 h 571500"/>
                <a:gd name="connsiteX102" fmla="*/ 967264 w 1847850"/>
                <a:gd name="connsiteY102" fmla="*/ 121444 h 571500"/>
                <a:gd name="connsiteX103" fmla="*/ 938689 w 1847850"/>
                <a:gd name="connsiteY103" fmla="*/ 126206 h 571500"/>
                <a:gd name="connsiteX104" fmla="*/ 933926 w 1847850"/>
                <a:gd name="connsiteY104" fmla="*/ 131921 h 571500"/>
                <a:gd name="connsiteX105" fmla="*/ 933926 w 1847850"/>
                <a:gd name="connsiteY105" fmla="*/ 139541 h 571500"/>
                <a:gd name="connsiteX106" fmla="*/ 938689 w 1847850"/>
                <a:gd name="connsiteY106" fmla="*/ 145256 h 571500"/>
                <a:gd name="connsiteX107" fmla="*/ 940594 w 1847850"/>
                <a:gd name="connsiteY107" fmla="*/ 146209 h 571500"/>
                <a:gd name="connsiteX108" fmla="*/ 944404 w 1847850"/>
                <a:gd name="connsiteY108" fmla="*/ 150019 h 571500"/>
                <a:gd name="connsiteX109" fmla="*/ 956786 w 1847850"/>
                <a:gd name="connsiteY109" fmla="*/ 152876 h 571500"/>
                <a:gd name="connsiteX110" fmla="*/ 956786 w 1847850"/>
                <a:gd name="connsiteY110" fmla="*/ 170974 h 571500"/>
                <a:gd name="connsiteX111" fmla="*/ 898684 w 1847850"/>
                <a:gd name="connsiteY111" fmla="*/ 170021 h 571500"/>
                <a:gd name="connsiteX112" fmla="*/ 859631 w 1847850"/>
                <a:gd name="connsiteY112" fmla="*/ 155734 h 571500"/>
                <a:gd name="connsiteX113" fmla="*/ 841534 w 1847850"/>
                <a:gd name="connsiteY113" fmla="*/ 156686 h 571500"/>
                <a:gd name="connsiteX114" fmla="*/ 838676 w 1847850"/>
                <a:gd name="connsiteY114" fmla="*/ 170974 h 571500"/>
                <a:gd name="connsiteX115" fmla="*/ 220504 w 1847850"/>
                <a:gd name="connsiteY115" fmla="*/ 144304 h 571500"/>
                <a:gd name="connsiteX116" fmla="*/ 65246 w 1847850"/>
                <a:gd name="connsiteY116" fmla="*/ 30956 h 571500"/>
                <a:gd name="connsiteX117" fmla="*/ 44291 w 1847850"/>
                <a:gd name="connsiteY117" fmla="*/ 7144 h 571500"/>
                <a:gd name="connsiteX118" fmla="*/ 7144 w 1847850"/>
                <a:gd name="connsiteY118" fmla="*/ 209074 h 571500"/>
                <a:gd name="connsiteX119" fmla="*/ 7144 w 1847850"/>
                <a:gd name="connsiteY119" fmla="*/ 209074 h 571500"/>
                <a:gd name="connsiteX120" fmla="*/ 1078706 w 1847850"/>
                <a:gd name="connsiteY120" fmla="*/ 273844 h 571500"/>
                <a:gd name="connsiteX121" fmla="*/ 1102519 w 1847850"/>
                <a:gd name="connsiteY121" fmla="*/ 273844 h 571500"/>
                <a:gd name="connsiteX122" fmla="*/ 1102519 w 1847850"/>
                <a:gd name="connsiteY122" fmla="*/ 324326 h 571500"/>
                <a:gd name="connsiteX123" fmla="*/ 1094899 w 1847850"/>
                <a:gd name="connsiteY123" fmla="*/ 330994 h 571500"/>
                <a:gd name="connsiteX124" fmla="*/ 1086326 w 1847850"/>
                <a:gd name="connsiteY124" fmla="*/ 330994 h 571500"/>
                <a:gd name="connsiteX125" fmla="*/ 1078706 w 1847850"/>
                <a:gd name="connsiteY125" fmla="*/ 325279 h 571500"/>
                <a:gd name="connsiteX126" fmla="*/ 1078706 w 1847850"/>
                <a:gd name="connsiteY126" fmla="*/ 273844 h 571500"/>
                <a:gd name="connsiteX127" fmla="*/ 1078706 w 1847850"/>
                <a:gd name="connsiteY127" fmla="*/ 273844 h 571500"/>
                <a:gd name="connsiteX128" fmla="*/ 1078706 w 1847850"/>
                <a:gd name="connsiteY128" fmla="*/ 399574 h 571500"/>
                <a:gd name="connsiteX129" fmla="*/ 1078706 w 1847850"/>
                <a:gd name="connsiteY129" fmla="*/ 367189 h 571500"/>
                <a:gd name="connsiteX130" fmla="*/ 1086326 w 1847850"/>
                <a:gd name="connsiteY130" fmla="*/ 361474 h 571500"/>
                <a:gd name="connsiteX131" fmla="*/ 1094899 w 1847850"/>
                <a:gd name="connsiteY131" fmla="*/ 361474 h 571500"/>
                <a:gd name="connsiteX132" fmla="*/ 1102519 w 1847850"/>
                <a:gd name="connsiteY132" fmla="*/ 368141 h 571500"/>
                <a:gd name="connsiteX133" fmla="*/ 1102519 w 1847850"/>
                <a:gd name="connsiteY133" fmla="*/ 403384 h 571500"/>
                <a:gd name="connsiteX134" fmla="*/ 1086326 w 1847850"/>
                <a:gd name="connsiteY134" fmla="*/ 400526 h 571500"/>
                <a:gd name="connsiteX135" fmla="*/ 1078706 w 1847850"/>
                <a:gd name="connsiteY135" fmla="*/ 399574 h 571500"/>
                <a:gd name="connsiteX136" fmla="*/ 1078706 w 1847850"/>
                <a:gd name="connsiteY136" fmla="*/ 399574 h 571500"/>
                <a:gd name="connsiteX137" fmla="*/ 1021556 w 1847850"/>
                <a:gd name="connsiteY137" fmla="*/ 423386 h 571500"/>
                <a:gd name="connsiteX138" fmla="*/ 997744 w 1847850"/>
                <a:gd name="connsiteY138" fmla="*/ 429101 h 571500"/>
                <a:gd name="connsiteX139" fmla="*/ 997744 w 1847850"/>
                <a:gd name="connsiteY139" fmla="*/ 367189 h 571500"/>
                <a:gd name="connsiteX140" fmla="*/ 1005364 w 1847850"/>
                <a:gd name="connsiteY140" fmla="*/ 360521 h 571500"/>
                <a:gd name="connsiteX141" fmla="*/ 1013936 w 1847850"/>
                <a:gd name="connsiteY141" fmla="*/ 360521 h 571500"/>
                <a:gd name="connsiteX142" fmla="*/ 1021556 w 1847850"/>
                <a:gd name="connsiteY142" fmla="*/ 367189 h 571500"/>
                <a:gd name="connsiteX143" fmla="*/ 1021556 w 1847850"/>
                <a:gd name="connsiteY143" fmla="*/ 423386 h 571500"/>
                <a:gd name="connsiteX144" fmla="*/ 1021556 w 1847850"/>
                <a:gd name="connsiteY144" fmla="*/ 423386 h 571500"/>
                <a:gd name="connsiteX145" fmla="*/ 997744 w 1847850"/>
                <a:gd name="connsiteY145" fmla="*/ 273844 h 571500"/>
                <a:gd name="connsiteX146" fmla="*/ 1021556 w 1847850"/>
                <a:gd name="connsiteY146" fmla="*/ 273844 h 571500"/>
                <a:gd name="connsiteX147" fmla="*/ 1021556 w 1847850"/>
                <a:gd name="connsiteY147" fmla="*/ 323374 h 571500"/>
                <a:gd name="connsiteX148" fmla="*/ 1013936 w 1847850"/>
                <a:gd name="connsiteY148" fmla="*/ 330041 h 571500"/>
                <a:gd name="connsiteX149" fmla="*/ 1005364 w 1847850"/>
                <a:gd name="connsiteY149" fmla="*/ 330041 h 571500"/>
                <a:gd name="connsiteX150" fmla="*/ 997744 w 1847850"/>
                <a:gd name="connsiteY150" fmla="*/ 323374 h 571500"/>
                <a:gd name="connsiteX151" fmla="*/ 997744 w 1847850"/>
                <a:gd name="connsiteY151" fmla="*/ 273844 h 571500"/>
                <a:gd name="connsiteX152" fmla="*/ 997744 w 1847850"/>
                <a:gd name="connsiteY152" fmla="*/ 273844 h 571500"/>
                <a:gd name="connsiteX153" fmla="*/ 1332071 w 1847850"/>
                <a:gd name="connsiteY153" fmla="*/ 388144 h 571500"/>
                <a:gd name="connsiteX154" fmla="*/ 1242536 w 1847850"/>
                <a:gd name="connsiteY154" fmla="*/ 388144 h 571500"/>
                <a:gd name="connsiteX155" fmla="*/ 1253014 w 1847850"/>
                <a:gd name="connsiteY155" fmla="*/ 320516 h 571500"/>
                <a:gd name="connsiteX156" fmla="*/ 1252061 w 1847850"/>
                <a:gd name="connsiteY156" fmla="*/ 309086 h 571500"/>
                <a:gd name="connsiteX157" fmla="*/ 1260634 w 1847850"/>
                <a:gd name="connsiteY157" fmla="*/ 300514 h 571500"/>
                <a:gd name="connsiteX158" fmla="*/ 1253966 w 1847850"/>
                <a:gd name="connsiteY158" fmla="*/ 288131 h 571500"/>
                <a:gd name="connsiteX159" fmla="*/ 1243489 w 1847850"/>
                <a:gd name="connsiteY159" fmla="*/ 296704 h 571500"/>
                <a:gd name="connsiteX160" fmla="*/ 1244441 w 1847850"/>
                <a:gd name="connsiteY160" fmla="*/ 317659 h 571500"/>
                <a:gd name="connsiteX161" fmla="*/ 1228249 w 1847850"/>
                <a:gd name="connsiteY161" fmla="*/ 374809 h 571500"/>
                <a:gd name="connsiteX162" fmla="*/ 1186339 w 1847850"/>
                <a:gd name="connsiteY162" fmla="*/ 352901 h 571500"/>
                <a:gd name="connsiteX163" fmla="*/ 1182529 w 1847850"/>
                <a:gd name="connsiteY163" fmla="*/ 307181 h 571500"/>
                <a:gd name="connsiteX164" fmla="*/ 1171099 w 1847850"/>
                <a:gd name="connsiteY164" fmla="*/ 296704 h 571500"/>
                <a:gd name="connsiteX165" fmla="*/ 1162526 w 1847850"/>
                <a:gd name="connsiteY165" fmla="*/ 307181 h 571500"/>
                <a:gd name="connsiteX166" fmla="*/ 1171099 w 1847850"/>
                <a:gd name="connsiteY166" fmla="*/ 314801 h 571500"/>
                <a:gd name="connsiteX167" fmla="*/ 1173004 w 1847850"/>
                <a:gd name="connsiteY167" fmla="*/ 322421 h 571500"/>
                <a:gd name="connsiteX168" fmla="*/ 1161574 w 1847850"/>
                <a:gd name="connsiteY168" fmla="*/ 318611 h 571500"/>
                <a:gd name="connsiteX169" fmla="*/ 1161574 w 1847850"/>
                <a:gd name="connsiteY169" fmla="*/ 343376 h 571500"/>
                <a:gd name="connsiteX170" fmla="*/ 1175861 w 1847850"/>
                <a:gd name="connsiteY170" fmla="*/ 350996 h 571500"/>
                <a:gd name="connsiteX171" fmla="*/ 1199674 w 1847850"/>
                <a:gd name="connsiteY171" fmla="*/ 387191 h 571500"/>
                <a:gd name="connsiteX172" fmla="*/ 1161574 w 1847850"/>
                <a:gd name="connsiteY172" fmla="*/ 387191 h 571500"/>
                <a:gd name="connsiteX173" fmla="*/ 1161574 w 1847850"/>
                <a:gd name="connsiteY173" fmla="*/ 272891 h 571500"/>
                <a:gd name="connsiteX174" fmla="*/ 1558766 w 1847850"/>
                <a:gd name="connsiteY174" fmla="*/ 272891 h 571500"/>
                <a:gd name="connsiteX175" fmla="*/ 1568291 w 1847850"/>
                <a:gd name="connsiteY175" fmla="*/ 308134 h 571500"/>
                <a:gd name="connsiteX176" fmla="*/ 1493996 w 1847850"/>
                <a:gd name="connsiteY176" fmla="*/ 412909 h 571500"/>
                <a:gd name="connsiteX177" fmla="*/ 1403509 w 1847850"/>
                <a:gd name="connsiteY177" fmla="*/ 421481 h 571500"/>
                <a:gd name="connsiteX178" fmla="*/ 1332071 w 1847850"/>
                <a:gd name="connsiteY178" fmla="*/ 388144 h 571500"/>
                <a:gd name="connsiteX179" fmla="*/ 1332071 w 1847850"/>
                <a:gd name="connsiteY179" fmla="*/ 388144 h 571500"/>
                <a:gd name="connsiteX180" fmla="*/ 1160621 w 1847850"/>
                <a:gd name="connsiteY180" fmla="*/ 438626 h 571500"/>
                <a:gd name="connsiteX181" fmla="*/ 1160621 w 1847850"/>
                <a:gd name="connsiteY181" fmla="*/ 427196 h 571500"/>
                <a:gd name="connsiteX182" fmla="*/ 1348264 w 1847850"/>
                <a:gd name="connsiteY182" fmla="*/ 427196 h 571500"/>
                <a:gd name="connsiteX183" fmla="*/ 1360646 w 1847850"/>
                <a:gd name="connsiteY183" fmla="*/ 438626 h 571500"/>
                <a:gd name="connsiteX184" fmla="*/ 1160621 w 1847850"/>
                <a:gd name="connsiteY184" fmla="*/ 438626 h 571500"/>
                <a:gd name="connsiteX185" fmla="*/ 1160621 w 1847850"/>
                <a:gd name="connsiteY185" fmla="*/ 438626 h 571500"/>
                <a:gd name="connsiteX186" fmla="*/ 997744 w 1847850"/>
                <a:gd name="connsiteY186" fmla="*/ 471011 h 571500"/>
                <a:gd name="connsiteX187" fmla="*/ 1021556 w 1847850"/>
                <a:gd name="connsiteY187" fmla="*/ 471011 h 571500"/>
                <a:gd name="connsiteX188" fmla="*/ 1021556 w 1847850"/>
                <a:gd name="connsiteY188" fmla="*/ 491014 h 571500"/>
                <a:gd name="connsiteX189" fmla="*/ 1013936 w 1847850"/>
                <a:gd name="connsiteY189" fmla="*/ 497681 h 571500"/>
                <a:gd name="connsiteX190" fmla="*/ 1005364 w 1847850"/>
                <a:gd name="connsiteY190" fmla="*/ 497681 h 571500"/>
                <a:gd name="connsiteX191" fmla="*/ 997744 w 1847850"/>
                <a:gd name="connsiteY191" fmla="*/ 491014 h 571500"/>
                <a:gd name="connsiteX192" fmla="*/ 997744 w 1847850"/>
                <a:gd name="connsiteY192" fmla="*/ 471011 h 571500"/>
                <a:gd name="connsiteX193" fmla="*/ 997744 w 1847850"/>
                <a:gd name="connsiteY193" fmla="*/ 471011 h 571500"/>
                <a:gd name="connsiteX194" fmla="*/ 540544 w 1847850"/>
                <a:gd name="connsiteY194" fmla="*/ 429101 h 571500"/>
                <a:gd name="connsiteX195" fmla="*/ 564356 w 1847850"/>
                <a:gd name="connsiteY195" fmla="*/ 410051 h 571500"/>
                <a:gd name="connsiteX196" fmla="*/ 644366 w 1847850"/>
                <a:gd name="connsiteY196" fmla="*/ 410051 h 571500"/>
                <a:gd name="connsiteX197" fmla="*/ 651034 w 1847850"/>
                <a:gd name="connsiteY197" fmla="*/ 417671 h 571500"/>
                <a:gd name="connsiteX198" fmla="*/ 651034 w 1847850"/>
                <a:gd name="connsiteY198" fmla="*/ 420529 h 571500"/>
                <a:gd name="connsiteX199" fmla="*/ 644366 w 1847850"/>
                <a:gd name="connsiteY199" fmla="*/ 429101 h 571500"/>
                <a:gd name="connsiteX200" fmla="*/ 540544 w 1847850"/>
                <a:gd name="connsiteY200" fmla="*/ 429101 h 571500"/>
                <a:gd name="connsiteX201" fmla="*/ 540544 w 1847850"/>
                <a:gd name="connsiteY201" fmla="*/ 429101 h 571500"/>
                <a:gd name="connsiteX202" fmla="*/ 491966 w 1847850"/>
                <a:gd name="connsiteY202" fmla="*/ 273844 h 571500"/>
                <a:gd name="connsiteX203" fmla="*/ 939641 w 1847850"/>
                <a:gd name="connsiteY203" fmla="*/ 273844 h 571500"/>
                <a:gd name="connsiteX204" fmla="*/ 939641 w 1847850"/>
                <a:gd name="connsiteY204" fmla="*/ 428149 h 571500"/>
                <a:gd name="connsiteX205" fmla="*/ 681514 w 1847850"/>
                <a:gd name="connsiteY205" fmla="*/ 428149 h 571500"/>
                <a:gd name="connsiteX206" fmla="*/ 674846 w 1847850"/>
                <a:gd name="connsiteY206" fmla="*/ 419576 h 571500"/>
                <a:gd name="connsiteX207" fmla="*/ 674846 w 1847850"/>
                <a:gd name="connsiteY207" fmla="*/ 416719 h 571500"/>
                <a:gd name="connsiteX208" fmla="*/ 681514 w 1847850"/>
                <a:gd name="connsiteY208" fmla="*/ 409099 h 571500"/>
                <a:gd name="connsiteX209" fmla="*/ 939641 w 1847850"/>
                <a:gd name="connsiteY209" fmla="*/ 409099 h 571500"/>
                <a:gd name="connsiteX210" fmla="*/ 939641 w 1847850"/>
                <a:gd name="connsiteY210" fmla="*/ 368141 h 571500"/>
                <a:gd name="connsiteX211" fmla="*/ 846296 w 1847850"/>
                <a:gd name="connsiteY211" fmla="*/ 368141 h 571500"/>
                <a:gd name="connsiteX212" fmla="*/ 862489 w 1847850"/>
                <a:gd name="connsiteY212" fmla="*/ 334804 h 571500"/>
                <a:gd name="connsiteX213" fmla="*/ 819626 w 1847850"/>
                <a:gd name="connsiteY213" fmla="*/ 291941 h 571500"/>
                <a:gd name="connsiteX214" fmla="*/ 776764 w 1847850"/>
                <a:gd name="connsiteY214" fmla="*/ 334804 h 571500"/>
                <a:gd name="connsiteX215" fmla="*/ 792956 w 1847850"/>
                <a:gd name="connsiteY215" fmla="*/ 368141 h 571500"/>
                <a:gd name="connsiteX216" fmla="*/ 554831 w 1847850"/>
                <a:gd name="connsiteY216" fmla="*/ 368141 h 571500"/>
                <a:gd name="connsiteX217" fmla="*/ 499586 w 1847850"/>
                <a:gd name="connsiteY217" fmla="*/ 427196 h 571500"/>
                <a:gd name="connsiteX218" fmla="*/ 495776 w 1847850"/>
                <a:gd name="connsiteY218" fmla="*/ 427196 h 571500"/>
                <a:gd name="connsiteX219" fmla="*/ 492919 w 1847850"/>
                <a:gd name="connsiteY219" fmla="*/ 411004 h 571500"/>
                <a:gd name="connsiteX220" fmla="*/ 476726 w 1847850"/>
                <a:gd name="connsiteY220" fmla="*/ 425291 h 571500"/>
                <a:gd name="connsiteX221" fmla="*/ 473869 w 1847850"/>
                <a:gd name="connsiteY221" fmla="*/ 424339 h 571500"/>
                <a:gd name="connsiteX222" fmla="*/ 484346 w 1847850"/>
                <a:gd name="connsiteY222" fmla="*/ 382429 h 571500"/>
                <a:gd name="connsiteX223" fmla="*/ 472916 w 1847850"/>
                <a:gd name="connsiteY223" fmla="*/ 380524 h 571500"/>
                <a:gd name="connsiteX224" fmla="*/ 460534 w 1847850"/>
                <a:gd name="connsiteY224" fmla="*/ 417671 h 571500"/>
                <a:gd name="connsiteX225" fmla="*/ 434816 w 1847850"/>
                <a:gd name="connsiteY225" fmla="*/ 342424 h 571500"/>
                <a:gd name="connsiteX226" fmla="*/ 491966 w 1847850"/>
                <a:gd name="connsiteY226" fmla="*/ 273844 h 571500"/>
                <a:gd name="connsiteX227" fmla="*/ 491966 w 1847850"/>
                <a:gd name="connsiteY227" fmla="*/ 273844 h 571500"/>
                <a:gd name="connsiteX228" fmla="*/ 819626 w 1847850"/>
                <a:gd name="connsiteY228" fmla="*/ 369094 h 571500"/>
                <a:gd name="connsiteX229" fmla="*/ 787241 w 1847850"/>
                <a:gd name="connsiteY229" fmla="*/ 336709 h 571500"/>
                <a:gd name="connsiteX230" fmla="*/ 819626 w 1847850"/>
                <a:gd name="connsiteY230" fmla="*/ 304324 h 571500"/>
                <a:gd name="connsiteX231" fmla="*/ 852011 w 1847850"/>
                <a:gd name="connsiteY231" fmla="*/ 336709 h 571500"/>
                <a:gd name="connsiteX232" fmla="*/ 819626 w 1847850"/>
                <a:gd name="connsiteY232" fmla="*/ 369094 h 571500"/>
                <a:gd name="connsiteX233" fmla="*/ 819626 w 1847850"/>
                <a:gd name="connsiteY233" fmla="*/ 36909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847850" h="571500">
                  <a:moveTo>
                    <a:pt x="7144" y="209074"/>
                  </a:moveTo>
                  <a:cubicBezTo>
                    <a:pt x="7144" y="321469"/>
                    <a:pt x="23336" y="411004"/>
                    <a:pt x="44291" y="411004"/>
                  </a:cubicBezTo>
                  <a:cubicBezTo>
                    <a:pt x="51911" y="411004"/>
                    <a:pt x="61436" y="404336"/>
                    <a:pt x="65246" y="387191"/>
                  </a:cubicBezTo>
                  <a:cubicBezTo>
                    <a:pt x="70009" y="364331"/>
                    <a:pt x="119539" y="284321"/>
                    <a:pt x="232886" y="264319"/>
                  </a:cubicBezTo>
                  <a:cubicBezTo>
                    <a:pt x="272891" y="256699"/>
                    <a:pt x="359569" y="247174"/>
                    <a:pt x="476726" y="240506"/>
                  </a:cubicBezTo>
                  <a:cubicBezTo>
                    <a:pt x="432911" y="243364"/>
                    <a:pt x="397669" y="283369"/>
                    <a:pt x="397669" y="347186"/>
                  </a:cubicBezTo>
                  <a:cubicBezTo>
                    <a:pt x="397669" y="379571"/>
                    <a:pt x="404336" y="405289"/>
                    <a:pt x="415766" y="425291"/>
                  </a:cubicBezTo>
                  <a:cubicBezTo>
                    <a:pt x="405289" y="424339"/>
                    <a:pt x="389096" y="422434"/>
                    <a:pt x="386239" y="421481"/>
                  </a:cubicBezTo>
                  <a:cubicBezTo>
                    <a:pt x="383381" y="420529"/>
                    <a:pt x="372904" y="404336"/>
                    <a:pt x="370999" y="383381"/>
                  </a:cubicBezTo>
                  <a:cubicBezTo>
                    <a:pt x="370046" y="376714"/>
                    <a:pt x="361474" y="368141"/>
                    <a:pt x="357664" y="366236"/>
                  </a:cubicBezTo>
                  <a:cubicBezTo>
                    <a:pt x="353854" y="364331"/>
                    <a:pt x="351949" y="371951"/>
                    <a:pt x="350996" y="374809"/>
                  </a:cubicBezTo>
                  <a:cubicBezTo>
                    <a:pt x="350044" y="377666"/>
                    <a:pt x="348139" y="422434"/>
                    <a:pt x="381476" y="455771"/>
                  </a:cubicBezTo>
                  <a:cubicBezTo>
                    <a:pt x="406241" y="479584"/>
                    <a:pt x="432911" y="489109"/>
                    <a:pt x="467201" y="487204"/>
                  </a:cubicBezTo>
                  <a:cubicBezTo>
                    <a:pt x="469106" y="486251"/>
                    <a:pt x="470059" y="480536"/>
                    <a:pt x="471011" y="477679"/>
                  </a:cubicBezTo>
                  <a:cubicBezTo>
                    <a:pt x="465296" y="476726"/>
                    <a:pt x="457676" y="473869"/>
                    <a:pt x="453866" y="469106"/>
                  </a:cubicBezTo>
                  <a:cubicBezTo>
                    <a:pt x="453866" y="467201"/>
                    <a:pt x="453866" y="464344"/>
                    <a:pt x="452914" y="461486"/>
                  </a:cubicBezTo>
                  <a:cubicBezTo>
                    <a:pt x="463391" y="467201"/>
                    <a:pt x="475774" y="470059"/>
                    <a:pt x="487204" y="470059"/>
                  </a:cubicBezTo>
                  <a:cubicBezTo>
                    <a:pt x="488156" y="470059"/>
                    <a:pt x="491966" y="470059"/>
                    <a:pt x="497681" y="470059"/>
                  </a:cubicBezTo>
                  <a:cubicBezTo>
                    <a:pt x="511016" y="484346"/>
                    <a:pt x="542449" y="481489"/>
                    <a:pt x="547211" y="481489"/>
                  </a:cubicBezTo>
                  <a:cubicBezTo>
                    <a:pt x="546259" y="479584"/>
                    <a:pt x="543401" y="477679"/>
                    <a:pt x="541496" y="476726"/>
                  </a:cubicBezTo>
                  <a:cubicBezTo>
                    <a:pt x="539591" y="475774"/>
                    <a:pt x="531971" y="475774"/>
                    <a:pt x="528161" y="474821"/>
                  </a:cubicBezTo>
                  <a:cubicBezTo>
                    <a:pt x="526256" y="473869"/>
                    <a:pt x="524351" y="471964"/>
                    <a:pt x="522446" y="470059"/>
                  </a:cubicBezTo>
                  <a:cubicBezTo>
                    <a:pt x="606266" y="470059"/>
                    <a:pt x="812006" y="470059"/>
                    <a:pt x="938689" y="470059"/>
                  </a:cubicBezTo>
                  <a:lnTo>
                    <a:pt x="938689" y="561499"/>
                  </a:lnTo>
                  <a:cubicBezTo>
                    <a:pt x="938689" y="566261"/>
                    <a:pt x="952024" y="571976"/>
                    <a:pt x="967264" y="571976"/>
                  </a:cubicBezTo>
                  <a:cubicBezTo>
                    <a:pt x="982504" y="571976"/>
                    <a:pt x="995839" y="566261"/>
                    <a:pt x="995839" y="561499"/>
                  </a:cubicBezTo>
                  <a:lnTo>
                    <a:pt x="995839" y="525304"/>
                  </a:lnTo>
                  <a:cubicBezTo>
                    <a:pt x="996791" y="521494"/>
                    <a:pt x="999649" y="518636"/>
                    <a:pt x="1003459" y="518636"/>
                  </a:cubicBezTo>
                  <a:lnTo>
                    <a:pt x="1012031" y="518636"/>
                  </a:lnTo>
                  <a:cubicBezTo>
                    <a:pt x="1015841" y="518636"/>
                    <a:pt x="1018699" y="521494"/>
                    <a:pt x="1019651" y="525304"/>
                  </a:cubicBezTo>
                  <a:lnTo>
                    <a:pt x="1019651" y="562451"/>
                  </a:lnTo>
                  <a:cubicBezTo>
                    <a:pt x="1019651" y="567214"/>
                    <a:pt x="1032986" y="572929"/>
                    <a:pt x="1048226" y="572929"/>
                  </a:cubicBezTo>
                  <a:cubicBezTo>
                    <a:pt x="1064419" y="572929"/>
                    <a:pt x="1076801" y="567214"/>
                    <a:pt x="1076801" y="562451"/>
                  </a:cubicBezTo>
                  <a:lnTo>
                    <a:pt x="1076801" y="525304"/>
                  </a:lnTo>
                  <a:cubicBezTo>
                    <a:pt x="1077754" y="521494"/>
                    <a:pt x="1080611" y="518636"/>
                    <a:pt x="1084421" y="518636"/>
                  </a:cubicBezTo>
                  <a:lnTo>
                    <a:pt x="1092994" y="518636"/>
                  </a:lnTo>
                  <a:cubicBezTo>
                    <a:pt x="1096804" y="518636"/>
                    <a:pt x="1099661" y="521494"/>
                    <a:pt x="1100614" y="524351"/>
                  </a:cubicBezTo>
                  <a:lnTo>
                    <a:pt x="1100614" y="561499"/>
                  </a:lnTo>
                  <a:cubicBezTo>
                    <a:pt x="1100614" y="566261"/>
                    <a:pt x="1113949" y="571976"/>
                    <a:pt x="1129189" y="571976"/>
                  </a:cubicBezTo>
                  <a:cubicBezTo>
                    <a:pt x="1145381" y="571976"/>
                    <a:pt x="1157764" y="566261"/>
                    <a:pt x="1157764" y="561499"/>
                  </a:cubicBezTo>
                  <a:lnTo>
                    <a:pt x="1157764" y="491014"/>
                  </a:lnTo>
                  <a:lnTo>
                    <a:pt x="1157764" y="491014"/>
                  </a:lnTo>
                  <a:lnTo>
                    <a:pt x="1351121" y="491014"/>
                  </a:lnTo>
                  <a:cubicBezTo>
                    <a:pt x="1377791" y="491014"/>
                    <a:pt x="1397794" y="475774"/>
                    <a:pt x="1402556" y="453866"/>
                  </a:cubicBezTo>
                  <a:cubicBezTo>
                    <a:pt x="1425416" y="452914"/>
                    <a:pt x="1471136" y="451009"/>
                    <a:pt x="1489234" y="449104"/>
                  </a:cubicBezTo>
                  <a:cubicBezTo>
                    <a:pt x="1556861" y="440531"/>
                    <a:pt x="1602581" y="381476"/>
                    <a:pt x="1595914" y="305276"/>
                  </a:cubicBezTo>
                  <a:cubicBezTo>
                    <a:pt x="1594961" y="293846"/>
                    <a:pt x="1593056" y="283369"/>
                    <a:pt x="1590199" y="273844"/>
                  </a:cubicBezTo>
                  <a:cubicBezTo>
                    <a:pt x="1684496" y="273844"/>
                    <a:pt x="1744504" y="273844"/>
                    <a:pt x="1744504" y="273844"/>
                  </a:cubicBezTo>
                  <a:cubicBezTo>
                    <a:pt x="1751171" y="288131"/>
                    <a:pt x="1780699" y="286226"/>
                    <a:pt x="1783556" y="287179"/>
                  </a:cubicBezTo>
                  <a:cubicBezTo>
                    <a:pt x="1784509" y="292894"/>
                    <a:pt x="1795939" y="292894"/>
                    <a:pt x="1801654" y="293846"/>
                  </a:cubicBezTo>
                  <a:cubicBezTo>
                    <a:pt x="1804511" y="295751"/>
                    <a:pt x="1810226" y="302419"/>
                    <a:pt x="1813084" y="303371"/>
                  </a:cubicBezTo>
                  <a:cubicBezTo>
                    <a:pt x="1815941" y="304324"/>
                    <a:pt x="1824514" y="306229"/>
                    <a:pt x="1832134" y="307181"/>
                  </a:cubicBezTo>
                  <a:cubicBezTo>
                    <a:pt x="1835944" y="303371"/>
                    <a:pt x="1840706" y="283369"/>
                    <a:pt x="1840706" y="259556"/>
                  </a:cubicBezTo>
                  <a:cubicBezTo>
                    <a:pt x="1840706" y="235744"/>
                    <a:pt x="1835944" y="215741"/>
                    <a:pt x="1832134" y="211931"/>
                  </a:cubicBezTo>
                  <a:cubicBezTo>
                    <a:pt x="1824514" y="212884"/>
                    <a:pt x="1815941" y="214789"/>
                    <a:pt x="1813084" y="215741"/>
                  </a:cubicBezTo>
                  <a:cubicBezTo>
                    <a:pt x="1810226" y="216694"/>
                    <a:pt x="1804511" y="222409"/>
                    <a:pt x="1801654" y="225266"/>
                  </a:cubicBezTo>
                  <a:cubicBezTo>
                    <a:pt x="1794986" y="226219"/>
                    <a:pt x="1784509" y="226219"/>
                    <a:pt x="1783556" y="231934"/>
                  </a:cubicBezTo>
                  <a:cubicBezTo>
                    <a:pt x="1780699" y="232886"/>
                    <a:pt x="1750219" y="230981"/>
                    <a:pt x="1744504" y="245269"/>
                  </a:cubicBezTo>
                  <a:lnTo>
                    <a:pt x="1578769" y="245269"/>
                  </a:lnTo>
                  <a:cubicBezTo>
                    <a:pt x="1556861" y="205264"/>
                    <a:pt x="1520666" y="189071"/>
                    <a:pt x="1490186" y="186214"/>
                  </a:cubicBezTo>
                  <a:cubicBezTo>
                    <a:pt x="1437799" y="180499"/>
                    <a:pt x="1278731" y="176689"/>
                    <a:pt x="1139666" y="173831"/>
                  </a:cubicBezTo>
                  <a:lnTo>
                    <a:pt x="1139666" y="152876"/>
                  </a:lnTo>
                  <a:cubicBezTo>
                    <a:pt x="1144429" y="151924"/>
                    <a:pt x="1149191" y="150971"/>
                    <a:pt x="1152049" y="150019"/>
                  </a:cubicBezTo>
                  <a:cubicBezTo>
                    <a:pt x="1153954" y="149066"/>
                    <a:pt x="1154906" y="147161"/>
                    <a:pt x="1155859" y="146209"/>
                  </a:cubicBezTo>
                  <a:cubicBezTo>
                    <a:pt x="1156811" y="146209"/>
                    <a:pt x="1156811" y="145256"/>
                    <a:pt x="1157764" y="145256"/>
                  </a:cubicBezTo>
                  <a:cubicBezTo>
                    <a:pt x="1160621" y="144304"/>
                    <a:pt x="1160621" y="141446"/>
                    <a:pt x="1162526" y="139541"/>
                  </a:cubicBezTo>
                  <a:lnTo>
                    <a:pt x="1162526" y="131921"/>
                  </a:lnTo>
                  <a:cubicBezTo>
                    <a:pt x="1160621" y="130016"/>
                    <a:pt x="1160621" y="128111"/>
                    <a:pt x="1157764" y="126206"/>
                  </a:cubicBezTo>
                  <a:cubicBezTo>
                    <a:pt x="1151096" y="123349"/>
                    <a:pt x="1139666" y="121444"/>
                    <a:pt x="1129189" y="121444"/>
                  </a:cubicBezTo>
                  <a:cubicBezTo>
                    <a:pt x="1118711" y="121444"/>
                    <a:pt x="1107281" y="122396"/>
                    <a:pt x="1100614" y="126206"/>
                  </a:cubicBezTo>
                  <a:cubicBezTo>
                    <a:pt x="1097756" y="127159"/>
                    <a:pt x="1097756" y="130016"/>
                    <a:pt x="1095851" y="131921"/>
                  </a:cubicBezTo>
                  <a:lnTo>
                    <a:pt x="1095851" y="139541"/>
                  </a:lnTo>
                  <a:cubicBezTo>
                    <a:pt x="1097756" y="141446"/>
                    <a:pt x="1097756" y="143351"/>
                    <a:pt x="1100614" y="145256"/>
                  </a:cubicBezTo>
                  <a:cubicBezTo>
                    <a:pt x="1101566" y="145256"/>
                    <a:pt x="1101566" y="146209"/>
                    <a:pt x="1102519" y="146209"/>
                  </a:cubicBezTo>
                  <a:cubicBezTo>
                    <a:pt x="1103471" y="147161"/>
                    <a:pt x="1104424" y="149066"/>
                    <a:pt x="1106329" y="150019"/>
                  </a:cubicBezTo>
                  <a:cubicBezTo>
                    <a:pt x="1109186" y="151924"/>
                    <a:pt x="1113949" y="152876"/>
                    <a:pt x="1118711" y="152876"/>
                  </a:cubicBezTo>
                  <a:lnTo>
                    <a:pt x="1118711" y="173831"/>
                  </a:lnTo>
                  <a:cubicBezTo>
                    <a:pt x="1097756" y="173831"/>
                    <a:pt x="1077754" y="172879"/>
                    <a:pt x="1058704" y="172879"/>
                  </a:cubicBezTo>
                  <a:lnTo>
                    <a:pt x="1058704" y="152876"/>
                  </a:lnTo>
                  <a:cubicBezTo>
                    <a:pt x="1063466" y="151924"/>
                    <a:pt x="1068229" y="150971"/>
                    <a:pt x="1071086" y="150019"/>
                  </a:cubicBezTo>
                  <a:cubicBezTo>
                    <a:pt x="1072991" y="149066"/>
                    <a:pt x="1073944" y="147161"/>
                    <a:pt x="1074896" y="146209"/>
                  </a:cubicBezTo>
                  <a:cubicBezTo>
                    <a:pt x="1075849" y="146209"/>
                    <a:pt x="1075849" y="145256"/>
                    <a:pt x="1076801" y="145256"/>
                  </a:cubicBezTo>
                  <a:cubicBezTo>
                    <a:pt x="1079659" y="144304"/>
                    <a:pt x="1079659" y="141446"/>
                    <a:pt x="1081564" y="139541"/>
                  </a:cubicBezTo>
                  <a:lnTo>
                    <a:pt x="1081564" y="131921"/>
                  </a:lnTo>
                  <a:cubicBezTo>
                    <a:pt x="1079659" y="130016"/>
                    <a:pt x="1079659" y="128111"/>
                    <a:pt x="1076801" y="126206"/>
                  </a:cubicBezTo>
                  <a:cubicBezTo>
                    <a:pt x="1070134" y="123349"/>
                    <a:pt x="1058704" y="121444"/>
                    <a:pt x="1048226" y="121444"/>
                  </a:cubicBezTo>
                  <a:cubicBezTo>
                    <a:pt x="1037749" y="121444"/>
                    <a:pt x="1026319" y="122396"/>
                    <a:pt x="1019651" y="126206"/>
                  </a:cubicBezTo>
                  <a:cubicBezTo>
                    <a:pt x="1016794" y="127159"/>
                    <a:pt x="1016794" y="130016"/>
                    <a:pt x="1014889" y="131921"/>
                  </a:cubicBezTo>
                  <a:lnTo>
                    <a:pt x="1014889" y="139541"/>
                  </a:lnTo>
                  <a:cubicBezTo>
                    <a:pt x="1016794" y="141446"/>
                    <a:pt x="1016794" y="143351"/>
                    <a:pt x="1019651" y="145256"/>
                  </a:cubicBezTo>
                  <a:cubicBezTo>
                    <a:pt x="1020604" y="145256"/>
                    <a:pt x="1020604" y="146209"/>
                    <a:pt x="1021556" y="146209"/>
                  </a:cubicBezTo>
                  <a:cubicBezTo>
                    <a:pt x="1022509" y="147161"/>
                    <a:pt x="1023461" y="149066"/>
                    <a:pt x="1025366" y="150019"/>
                  </a:cubicBezTo>
                  <a:cubicBezTo>
                    <a:pt x="1028224" y="151924"/>
                    <a:pt x="1032986" y="152876"/>
                    <a:pt x="1037749" y="152876"/>
                  </a:cubicBezTo>
                  <a:lnTo>
                    <a:pt x="1037749" y="171926"/>
                  </a:lnTo>
                  <a:cubicBezTo>
                    <a:pt x="1015841" y="171926"/>
                    <a:pt x="994886" y="170974"/>
                    <a:pt x="977741" y="170974"/>
                  </a:cubicBezTo>
                  <a:lnTo>
                    <a:pt x="977741" y="152876"/>
                  </a:lnTo>
                  <a:cubicBezTo>
                    <a:pt x="982504" y="151924"/>
                    <a:pt x="987266" y="150971"/>
                    <a:pt x="990124" y="150019"/>
                  </a:cubicBezTo>
                  <a:cubicBezTo>
                    <a:pt x="992029" y="149066"/>
                    <a:pt x="992981" y="147161"/>
                    <a:pt x="993934" y="146209"/>
                  </a:cubicBezTo>
                  <a:cubicBezTo>
                    <a:pt x="994886" y="146209"/>
                    <a:pt x="994886" y="145256"/>
                    <a:pt x="995839" y="145256"/>
                  </a:cubicBezTo>
                  <a:cubicBezTo>
                    <a:pt x="998696" y="144304"/>
                    <a:pt x="998696" y="141446"/>
                    <a:pt x="1000601" y="139541"/>
                  </a:cubicBezTo>
                  <a:lnTo>
                    <a:pt x="1000601" y="131921"/>
                  </a:lnTo>
                  <a:cubicBezTo>
                    <a:pt x="998696" y="130016"/>
                    <a:pt x="998696" y="128111"/>
                    <a:pt x="995839" y="126206"/>
                  </a:cubicBezTo>
                  <a:cubicBezTo>
                    <a:pt x="989171" y="123349"/>
                    <a:pt x="977741" y="121444"/>
                    <a:pt x="967264" y="121444"/>
                  </a:cubicBezTo>
                  <a:cubicBezTo>
                    <a:pt x="956786" y="121444"/>
                    <a:pt x="945356" y="122396"/>
                    <a:pt x="938689" y="126206"/>
                  </a:cubicBezTo>
                  <a:cubicBezTo>
                    <a:pt x="935831" y="127159"/>
                    <a:pt x="935831" y="130016"/>
                    <a:pt x="933926" y="131921"/>
                  </a:cubicBezTo>
                  <a:lnTo>
                    <a:pt x="933926" y="139541"/>
                  </a:lnTo>
                  <a:cubicBezTo>
                    <a:pt x="935831" y="141446"/>
                    <a:pt x="935831" y="143351"/>
                    <a:pt x="938689" y="145256"/>
                  </a:cubicBezTo>
                  <a:cubicBezTo>
                    <a:pt x="939641" y="145256"/>
                    <a:pt x="939641" y="146209"/>
                    <a:pt x="940594" y="146209"/>
                  </a:cubicBezTo>
                  <a:cubicBezTo>
                    <a:pt x="941546" y="147161"/>
                    <a:pt x="942499" y="149066"/>
                    <a:pt x="944404" y="150019"/>
                  </a:cubicBezTo>
                  <a:cubicBezTo>
                    <a:pt x="947261" y="151924"/>
                    <a:pt x="952024" y="152876"/>
                    <a:pt x="956786" y="152876"/>
                  </a:cubicBezTo>
                  <a:lnTo>
                    <a:pt x="956786" y="170974"/>
                  </a:lnTo>
                  <a:cubicBezTo>
                    <a:pt x="921544" y="170021"/>
                    <a:pt x="899636" y="170021"/>
                    <a:pt x="898684" y="170021"/>
                  </a:cubicBezTo>
                  <a:cubicBezTo>
                    <a:pt x="886301" y="165259"/>
                    <a:pt x="861536" y="155734"/>
                    <a:pt x="859631" y="155734"/>
                  </a:cubicBezTo>
                  <a:cubicBezTo>
                    <a:pt x="857726" y="154781"/>
                    <a:pt x="846296" y="155734"/>
                    <a:pt x="841534" y="156686"/>
                  </a:cubicBezTo>
                  <a:cubicBezTo>
                    <a:pt x="839629" y="157639"/>
                    <a:pt x="838676" y="165259"/>
                    <a:pt x="838676" y="170974"/>
                  </a:cubicBezTo>
                  <a:cubicBezTo>
                    <a:pt x="554831" y="172879"/>
                    <a:pt x="251936" y="147161"/>
                    <a:pt x="220504" y="144304"/>
                  </a:cubicBezTo>
                  <a:cubicBezTo>
                    <a:pt x="102394" y="132874"/>
                    <a:pt x="68104" y="49054"/>
                    <a:pt x="65246" y="30956"/>
                  </a:cubicBezTo>
                  <a:cubicBezTo>
                    <a:pt x="61436" y="13811"/>
                    <a:pt x="51911" y="7144"/>
                    <a:pt x="44291" y="7144"/>
                  </a:cubicBezTo>
                  <a:cubicBezTo>
                    <a:pt x="24289" y="7144"/>
                    <a:pt x="7144" y="96679"/>
                    <a:pt x="7144" y="209074"/>
                  </a:cubicBezTo>
                  <a:lnTo>
                    <a:pt x="7144" y="209074"/>
                  </a:lnTo>
                  <a:close/>
                  <a:moveTo>
                    <a:pt x="1078706" y="273844"/>
                  </a:moveTo>
                  <a:lnTo>
                    <a:pt x="1102519" y="273844"/>
                  </a:lnTo>
                  <a:lnTo>
                    <a:pt x="1102519" y="324326"/>
                  </a:lnTo>
                  <a:cubicBezTo>
                    <a:pt x="1101566" y="328136"/>
                    <a:pt x="1098709" y="330994"/>
                    <a:pt x="1094899" y="330994"/>
                  </a:cubicBezTo>
                  <a:lnTo>
                    <a:pt x="1086326" y="330994"/>
                  </a:lnTo>
                  <a:cubicBezTo>
                    <a:pt x="1082516" y="330994"/>
                    <a:pt x="1079659" y="328136"/>
                    <a:pt x="1078706" y="325279"/>
                  </a:cubicBezTo>
                  <a:lnTo>
                    <a:pt x="1078706" y="273844"/>
                  </a:lnTo>
                  <a:lnTo>
                    <a:pt x="1078706" y="273844"/>
                  </a:lnTo>
                  <a:close/>
                  <a:moveTo>
                    <a:pt x="1078706" y="399574"/>
                  </a:moveTo>
                  <a:lnTo>
                    <a:pt x="1078706" y="367189"/>
                  </a:lnTo>
                  <a:cubicBezTo>
                    <a:pt x="1079659" y="363379"/>
                    <a:pt x="1082516" y="361474"/>
                    <a:pt x="1086326" y="361474"/>
                  </a:cubicBezTo>
                  <a:lnTo>
                    <a:pt x="1094899" y="361474"/>
                  </a:lnTo>
                  <a:cubicBezTo>
                    <a:pt x="1098709" y="361474"/>
                    <a:pt x="1101566" y="364331"/>
                    <a:pt x="1102519" y="368141"/>
                  </a:cubicBezTo>
                  <a:lnTo>
                    <a:pt x="1102519" y="403384"/>
                  </a:lnTo>
                  <a:cubicBezTo>
                    <a:pt x="1096804" y="402431"/>
                    <a:pt x="1090136" y="400526"/>
                    <a:pt x="1086326" y="400526"/>
                  </a:cubicBezTo>
                  <a:cubicBezTo>
                    <a:pt x="1086326" y="398621"/>
                    <a:pt x="1082516" y="398621"/>
                    <a:pt x="1078706" y="399574"/>
                  </a:cubicBezTo>
                  <a:lnTo>
                    <a:pt x="1078706" y="399574"/>
                  </a:lnTo>
                  <a:close/>
                  <a:moveTo>
                    <a:pt x="1021556" y="423386"/>
                  </a:moveTo>
                  <a:cubicBezTo>
                    <a:pt x="1014889" y="426244"/>
                    <a:pt x="1007269" y="428149"/>
                    <a:pt x="997744" y="429101"/>
                  </a:cubicBezTo>
                  <a:lnTo>
                    <a:pt x="997744" y="367189"/>
                  </a:lnTo>
                  <a:cubicBezTo>
                    <a:pt x="998696" y="363379"/>
                    <a:pt x="1001554" y="360521"/>
                    <a:pt x="1005364" y="360521"/>
                  </a:cubicBezTo>
                  <a:lnTo>
                    <a:pt x="1013936" y="360521"/>
                  </a:lnTo>
                  <a:cubicBezTo>
                    <a:pt x="1017746" y="360521"/>
                    <a:pt x="1020604" y="363379"/>
                    <a:pt x="1021556" y="367189"/>
                  </a:cubicBezTo>
                  <a:lnTo>
                    <a:pt x="1021556" y="423386"/>
                  </a:lnTo>
                  <a:lnTo>
                    <a:pt x="1021556" y="423386"/>
                  </a:lnTo>
                  <a:close/>
                  <a:moveTo>
                    <a:pt x="997744" y="273844"/>
                  </a:moveTo>
                  <a:lnTo>
                    <a:pt x="1021556" y="273844"/>
                  </a:lnTo>
                  <a:lnTo>
                    <a:pt x="1021556" y="323374"/>
                  </a:lnTo>
                  <a:cubicBezTo>
                    <a:pt x="1020604" y="327184"/>
                    <a:pt x="1017746" y="330041"/>
                    <a:pt x="1013936" y="330041"/>
                  </a:cubicBezTo>
                  <a:lnTo>
                    <a:pt x="1005364" y="330041"/>
                  </a:lnTo>
                  <a:cubicBezTo>
                    <a:pt x="1001554" y="330041"/>
                    <a:pt x="998696" y="327184"/>
                    <a:pt x="997744" y="323374"/>
                  </a:cubicBezTo>
                  <a:lnTo>
                    <a:pt x="997744" y="273844"/>
                  </a:lnTo>
                  <a:lnTo>
                    <a:pt x="997744" y="273844"/>
                  </a:lnTo>
                  <a:close/>
                  <a:moveTo>
                    <a:pt x="1332071" y="388144"/>
                  </a:moveTo>
                  <a:lnTo>
                    <a:pt x="1242536" y="388144"/>
                  </a:lnTo>
                  <a:cubicBezTo>
                    <a:pt x="1277779" y="362426"/>
                    <a:pt x="1255871" y="326231"/>
                    <a:pt x="1253014" y="320516"/>
                  </a:cubicBezTo>
                  <a:cubicBezTo>
                    <a:pt x="1250156" y="314801"/>
                    <a:pt x="1251109" y="312896"/>
                    <a:pt x="1252061" y="309086"/>
                  </a:cubicBezTo>
                  <a:cubicBezTo>
                    <a:pt x="1252061" y="306229"/>
                    <a:pt x="1260634" y="300514"/>
                    <a:pt x="1260634" y="300514"/>
                  </a:cubicBezTo>
                  <a:lnTo>
                    <a:pt x="1253966" y="288131"/>
                  </a:lnTo>
                  <a:cubicBezTo>
                    <a:pt x="1252061" y="290036"/>
                    <a:pt x="1244441" y="294799"/>
                    <a:pt x="1243489" y="296704"/>
                  </a:cubicBezTo>
                  <a:cubicBezTo>
                    <a:pt x="1238726" y="304324"/>
                    <a:pt x="1240631" y="311944"/>
                    <a:pt x="1244441" y="317659"/>
                  </a:cubicBezTo>
                  <a:cubicBezTo>
                    <a:pt x="1248251" y="322421"/>
                    <a:pt x="1269206" y="366236"/>
                    <a:pt x="1228249" y="374809"/>
                  </a:cubicBezTo>
                  <a:cubicBezTo>
                    <a:pt x="1213961" y="377666"/>
                    <a:pt x="1193006" y="373856"/>
                    <a:pt x="1186339" y="352901"/>
                  </a:cubicBezTo>
                  <a:cubicBezTo>
                    <a:pt x="1179671" y="333851"/>
                    <a:pt x="1184434" y="311944"/>
                    <a:pt x="1182529" y="307181"/>
                  </a:cubicBezTo>
                  <a:cubicBezTo>
                    <a:pt x="1180624" y="302419"/>
                    <a:pt x="1175861" y="299561"/>
                    <a:pt x="1171099" y="296704"/>
                  </a:cubicBezTo>
                  <a:lnTo>
                    <a:pt x="1162526" y="307181"/>
                  </a:lnTo>
                  <a:cubicBezTo>
                    <a:pt x="1162526" y="307181"/>
                    <a:pt x="1168241" y="310039"/>
                    <a:pt x="1171099" y="314801"/>
                  </a:cubicBezTo>
                  <a:cubicBezTo>
                    <a:pt x="1173004" y="318611"/>
                    <a:pt x="1173004" y="320516"/>
                    <a:pt x="1173004" y="322421"/>
                  </a:cubicBezTo>
                  <a:cubicBezTo>
                    <a:pt x="1169194" y="320516"/>
                    <a:pt x="1163479" y="318611"/>
                    <a:pt x="1161574" y="318611"/>
                  </a:cubicBezTo>
                  <a:lnTo>
                    <a:pt x="1161574" y="343376"/>
                  </a:lnTo>
                  <a:cubicBezTo>
                    <a:pt x="1161574" y="343376"/>
                    <a:pt x="1169194" y="344329"/>
                    <a:pt x="1175861" y="350996"/>
                  </a:cubicBezTo>
                  <a:cubicBezTo>
                    <a:pt x="1178719" y="362426"/>
                    <a:pt x="1186339" y="377666"/>
                    <a:pt x="1199674" y="387191"/>
                  </a:cubicBezTo>
                  <a:lnTo>
                    <a:pt x="1161574" y="387191"/>
                  </a:lnTo>
                  <a:lnTo>
                    <a:pt x="1161574" y="272891"/>
                  </a:lnTo>
                  <a:cubicBezTo>
                    <a:pt x="1308259" y="272891"/>
                    <a:pt x="1451134" y="272891"/>
                    <a:pt x="1558766" y="272891"/>
                  </a:cubicBezTo>
                  <a:cubicBezTo>
                    <a:pt x="1563529" y="283369"/>
                    <a:pt x="1566386" y="294799"/>
                    <a:pt x="1568291" y="308134"/>
                  </a:cubicBezTo>
                  <a:cubicBezTo>
                    <a:pt x="1574959" y="365284"/>
                    <a:pt x="1537811" y="405289"/>
                    <a:pt x="1493996" y="412909"/>
                  </a:cubicBezTo>
                  <a:cubicBezTo>
                    <a:pt x="1480661" y="415766"/>
                    <a:pt x="1423511" y="420529"/>
                    <a:pt x="1403509" y="421481"/>
                  </a:cubicBezTo>
                  <a:cubicBezTo>
                    <a:pt x="1391126" y="396716"/>
                    <a:pt x="1357789" y="388144"/>
                    <a:pt x="1332071" y="388144"/>
                  </a:cubicBezTo>
                  <a:lnTo>
                    <a:pt x="1332071" y="388144"/>
                  </a:lnTo>
                  <a:close/>
                  <a:moveTo>
                    <a:pt x="1160621" y="438626"/>
                  </a:moveTo>
                  <a:lnTo>
                    <a:pt x="1160621" y="427196"/>
                  </a:lnTo>
                  <a:cubicBezTo>
                    <a:pt x="1161574" y="427196"/>
                    <a:pt x="1339691" y="426244"/>
                    <a:pt x="1348264" y="427196"/>
                  </a:cubicBezTo>
                  <a:cubicBezTo>
                    <a:pt x="1356836" y="428149"/>
                    <a:pt x="1357789" y="433864"/>
                    <a:pt x="1360646" y="438626"/>
                  </a:cubicBezTo>
                  <a:lnTo>
                    <a:pt x="1160621" y="438626"/>
                  </a:lnTo>
                  <a:lnTo>
                    <a:pt x="1160621" y="438626"/>
                  </a:lnTo>
                  <a:close/>
                  <a:moveTo>
                    <a:pt x="997744" y="471011"/>
                  </a:moveTo>
                  <a:cubicBezTo>
                    <a:pt x="1007269" y="471011"/>
                    <a:pt x="1014889" y="471011"/>
                    <a:pt x="1021556" y="471011"/>
                  </a:cubicBezTo>
                  <a:lnTo>
                    <a:pt x="1021556" y="491014"/>
                  </a:lnTo>
                  <a:cubicBezTo>
                    <a:pt x="1020604" y="494824"/>
                    <a:pt x="1017746" y="497681"/>
                    <a:pt x="1013936" y="497681"/>
                  </a:cubicBezTo>
                  <a:lnTo>
                    <a:pt x="1005364" y="497681"/>
                  </a:lnTo>
                  <a:cubicBezTo>
                    <a:pt x="1001554" y="497681"/>
                    <a:pt x="998696" y="494824"/>
                    <a:pt x="997744" y="491014"/>
                  </a:cubicBezTo>
                  <a:lnTo>
                    <a:pt x="997744" y="471011"/>
                  </a:lnTo>
                  <a:lnTo>
                    <a:pt x="997744" y="471011"/>
                  </a:lnTo>
                  <a:close/>
                  <a:moveTo>
                    <a:pt x="540544" y="429101"/>
                  </a:moveTo>
                  <a:cubicBezTo>
                    <a:pt x="544354" y="422434"/>
                    <a:pt x="541496" y="411004"/>
                    <a:pt x="564356" y="410051"/>
                  </a:cubicBezTo>
                  <a:cubicBezTo>
                    <a:pt x="571024" y="410051"/>
                    <a:pt x="602456" y="410051"/>
                    <a:pt x="644366" y="410051"/>
                  </a:cubicBezTo>
                  <a:cubicBezTo>
                    <a:pt x="648176" y="411004"/>
                    <a:pt x="651034" y="413861"/>
                    <a:pt x="651034" y="417671"/>
                  </a:cubicBezTo>
                  <a:lnTo>
                    <a:pt x="651034" y="420529"/>
                  </a:lnTo>
                  <a:cubicBezTo>
                    <a:pt x="651034" y="424339"/>
                    <a:pt x="648176" y="428149"/>
                    <a:pt x="644366" y="429101"/>
                  </a:cubicBezTo>
                  <a:lnTo>
                    <a:pt x="540544" y="429101"/>
                  </a:lnTo>
                  <a:lnTo>
                    <a:pt x="540544" y="429101"/>
                  </a:lnTo>
                  <a:close/>
                  <a:moveTo>
                    <a:pt x="491966" y="273844"/>
                  </a:moveTo>
                  <a:cubicBezTo>
                    <a:pt x="501491" y="273844"/>
                    <a:pt x="702469" y="273844"/>
                    <a:pt x="939641" y="273844"/>
                  </a:cubicBezTo>
                  <a:lnTo>
                    <a:pt x="939641" y="428149"/>
                  </a:lnTo>
                  <a:lnTo>
                    <a:pt x="681514" y="428149"/>
                  </a:lnTo>
                  <a:cubicBezTo>
                    <a:pt x="677704" y="427196"/>
                    <a:pt x="674846" y="424339"/>
                    <a:pt x="674846" y="419576"/>
                  </a:cubicBezTo>
                  <a:lnTo>
                    <a:pt x="674846" y="416719"/>
                  </a:lnTo>
                  <a:cubicBezTo>
                    <a:pt x="674846" y="412909"/>
                    <a:pt x="677704" y="409099"/>
                    <a:pt x="681514" y="409099"/>
                  </a:cubicBezTo>
                  <a:cubicBezTo>
                    <a:pt x="792004" y="409099"/>
                    <a:pt x="939641" y="409099"/>
                    <a:pt x="939641" y="409099"/>
                  </a:cubicBezTo>
                  <a:lnTo>
                    <a:pt x="939641" y="368141"/>
                  </a:lnTo>
                  <a:lnTo>
                    <a:pt x="846296" y="368141"/>
                  </a:lnTo>
                  <a:cubicBezTo>
                    <a:pt x="855821" y="360521"/>
                    <a:pt x="862489" y="348139"/>
                    <a:pt x="862489" y="334804"/>
                  </a:cubicBezTo>
                  <a:cubicBezTo>
                    <a:pt x="862489" y="310991"/>
                    <a:pt x="843439" y="291941"/>
                    <a:pt x="819626" y="291941"/>
                  </a:cubicBezTo>
                  <a:cubicBezTo>
                    <a:pt x="795814" y="291941"/>
                    <a:pt x="776764" y="310991"/>
                    <a:pt x="776764" y="334804"/>
                  </a:cubicBezTo>
                  <a:cubicBezTo>
                    <a:pt x="776764" y="348139"/>
                    <a:pt x="783431" y="360521"/>
                    <a:pt x="792956" y="368141"/>
                  </a:cubicBezTo>
                  <a:lnTo>
                    <a:pt x="554831" y="368141"/>
                  </a:lnTo>
                  <a:cubicBezTo>
                    <a:pt x="541496" y="368141"/>
                    <a:pt x="499586" y="376714"/>
                    <a:pt x="499586" y="427196"/>
                  </a:cubicBezTo>
                  <a:lnTo>
                    <a:pt x="495776" y="427196"/>
                  </a:lnTo>
                  <a:cubicBezTo>
                    <a:pt x="493871" y="422434"/>
                    <a:pt x="491014" y="415766"/>
                    <a:pt x="492919" y="411004"/>
                  </a:cubicBezTo>
                  <a:cubicBezTo>
                    <a:pt x="490061" y="412909"/>
                    <a:pt x="481489" y="414814"/>
                    <a:pt x="476726" y="425291"/>
                  </a:cubicBezTo>
                  <a:cubicBezTo>
                    <a:pt x="475774" y="425291"/>
                    <a:pt x="474821" y="424339"/>
                    <a:pt x="473869" y="424339"/>
                  </a:cubicBezTo>
                  <a:cubicBezTo>
                    <a:pt x="476726" y="413861"/>
                    <a:pt x="482441" y="389096"/>
                    <a:pt x="484346" y="382429"/>
                  </a:cubicBezTo>
                  <a:cubicBezTo>
                    <a:pt x="481489" y="380524"/>
                    <a:pt x="474821" y="379571"/>
                    <a:pt x="472916" y="380524"/>
                  </a:cubicBezTo>
                  <a:cubicBezTo>
                    <a:pt x="471011" y="383381"/>
                    <a:pt x="464344" y="399574"/>
                    <a:pt x="460534" y="417671"/>
                  </a:cubicBezTo>
                  <a:cubicBezTo>
                    <a:pt x="443389" y="404336"/>
                    <a:pt x="434816" y="378619"/>
                    <a:pt x="434816" y="342424"/>
                  </a:cubicBezTo>
                  <a:cubicBezTo>
                    <a:pt x="435769" y="298609"/>
                    <a:pt x="459581" y="273844"/>
                    <a:pt x="491966" y="273844"/>
                  </a:cubicBezTo>
                  <a:lnTo>
                    <a:pt x="491966" y="273844"/>
                  </a:lnTo>
                  <a:close/>
                  <a:moveTo>
                    <a:pt x="819626" y="369094"/>
                  </a:moveTo>
                  <a:cubicBezTo>
                    <a:pt x="801529" y="369094"/>
                    <a:pt x="787241" y="354806"/>
                    <a:pt x="787241" y="336709"/>
                  </a:cubicBezTo>
                  <a:cubicBezTo>
                    <a:pt x="787241" y="318611"/>
                    <a:pt x="801529" y="304324"/>
                    <a:pt x="819626" y="304324"/>
                  </a:cubicBezTo>
                  <a:cubicBezTo>
                    <a:pt x="837724" y="304324"/>
                    <a:pt x="852011" y="318611"/>
                    <a:pt x="852011" y="336709"/>
                  </a:cubicBezTo>
                  <a:cubicBezTo>
                    <a:pt x="852011" y="354806"/>
                    <a:pt x="837724" y="369094"/>
                    <a:pt x="819626" y="369094"/>
                  </a:cubicBezTo>
                  <a:lnTo>
                    <a:pt x="819626" y="369094"/>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grpSp>
          <p:nvGrpSpPr>
            <p:cNvPr id="24" name="Group 11">
              <a:extLst>
                <a:ext uri="{FF2B5EF4-FFF2-40B4-BE49-F238E27FC236}">
                  <a16:creationId xmlns:a16="http://schemas.microsoft.com/office/drawing/2014/main" id="{427EDB54-A58D-4762-ECE8-521AACD99447}"/>
                </a:ext>
              </a:extLst>
            </p:cNvPr>
            <p:cNvGrpSpPr>
              <a:grpSpLocks/>
            </p:cNvGrpSpPr>
            <p:nvPr/>
          </p:nvGrpSpPr>
          <p:grpSpPr bwMode="auto">
            <a:xfrm>
              <a:off x="1114944" y="4582116"/>
              <a:ext cx="1213307" cy="966312"/>
              <a:chOff x="1114944" y="4582116"/>
              <a:chExt cx="1213307" cy="966312"/>
            </a:xfrm>
          </p:grpSpPr>
          <p:sp>
            <p:nvSpPr>
              <p:cNvPr id="31" name="Freeform: Shape 30">
                <a:extLst>
                  <a:ext uri="{FF2B5EF4-FFF2-40B4-BE49-F238E27FC236}">
                    <a16:creationId xmlns:a16="http://schemas.microsoft.com/office/drawing/2014/main" id="{83CAA19E-9BF5-F58B-356D-D478A340252E}"/>
                  </a:ext>
                </a:extLst>
              </p:cNvPr>
              <p:cNvSpPr/>
              <p:nvPr/>
            </p:nvSpPr>
            <p:spPr>
              <a:xfrm rot="17539451">
                <a:off x="1328827" y="4466512"/>
                <a:ext cx="759816" cy="1189529"/>
              </a:xfrm>
              <a:custGeom>
                <a:avLst/>
                <a:gdLst>
                  <a:gd name="connsiteX0" fmla="*/ 1317784 w 1323975"/>
                  <a:gd name="connsiteY0" fmla="*/ 1857851 h 2076450"/>
                  <a:gd name="connsiteX1" fmla="*/ 1104424 w 1323975"/>
                  <a:gd name="connsiteY1" fmla="*/ 2073116 h 2076450"/>
                  <a:gd name="connsiteX2" fmla="*/ 228124 w 1323975"/>
                  <a:gd name="connsiteY2" fmla="*/ 2075974 h 2076450"/>
                  <a:gd name="connsiteX3" fmla="*/ 12859 w 1323975"/>
                  <a:gd name="connsiteY3" fmla="*/ 1862614 h 2076450"/>
                  <a:gd name="connsiteX4" fmla="*/ 7144 w 1323975"/>
                  <a:gd name="connsiteY4" fmla="*/ 225266 h 2076450"/>
                  <a:gd name="connsiteX5" fmla="*/ 220504 w 1323975"/>
                  <a:gd name="connsiteY5" fmla="*/ 10001 h 2076450"/>
                  <a:gd name="connsiteX6" fmla="*/ 1096804 w 1323975"/>
                  <a:gd name="connsiteY6" fmla="*/ 7144 h 2076450"/>
                  <a:gd name="connsiteX7" fmla="*/ 1312069 w 1323975"/>
                  <a:gd name="connsiteY7" fmla="*/ 220504 h 2076450"/>
                  <a:gd name="connsiteX8" fmla="*/ 1317784 w 1323975"/>
                  <a:gd name="connsiteY8" fmla="*/ 1857851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3975" h="2076450">
                    <a:moveTo>
                      <a:pt x="1317784" y="1857851"/>
                    </a:moveTo>
                    <a:cubicBezTo>
                      <a:pt x="1317784" y="1975961"/>
                      <a:pt x="1221581" y="2073116"/>
                      <a:pt x="1104424" y="2073116"/>
                    </a:cubicBezTo>
                    <a:lnTo>
                      <a:pt x="228124" y="2075974"/>
                    </a:lnTo>
                    <a:cubicBezTo>
                      <a:pt x="110014" y="2075974"/>
                      <a:pt x="12859" y="1979771"/>
                      <a:pt x="12859" y="1862614"/>
                    </a:cubicBezTo>
                    <a:lnTo>
                      <a:pt x="7144" y="225266"/>
                    </a:lnTo>
                    <a:cubicBezTo>
                      <a:pt x="7144" y="107156"/>
                      <a:pt x="103346" y="10954"/>
                      <a:pt x="220504" y="10001"/>
                    </a:cubicBezTo>
                    <a:lnTo>
                      <a:pt x="1096804" y="7144"/>
                    </a:lnTo>
                    <a:cubicBezTo>
                      <a:pt x="1214914" y="7144"/>
                      <a:pt x="1312069" y="103346"/>
                      <a:pt x="1312069" y="220504"/>
                    </a:cubicBezTo>
                    <a:lnTo>
                      <a:pt x="1317784" y="1857851"/>
                    </a:ln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dirty="0">
                  <a:solidFill>
                    <a:srgbClr val="000000"/>
                  </a:solidFill>
                </a:endParaRPr>
              </a:p>
            </p:txBody>
          </p:sp>
          <p:sp>
            <p:nvSpPr>
              <p:cNvPr id="32" name="Freeform: Shape 31">
                <a:extLst>
                  <a:ext uri="{FF2B5EF4-FFF2-40B4-BE49-F238E27FC236}">
                    <a16:creationId xmlns:a16="http://schemas.microsoft.com/office/drawing/2014/main" id="{7FBCAAFD-0885-D6B4-FD0C-6B7B95B97FBD}"/>
                  </a:ext>
                </a:extLst>
              </p:cNvPr>
              <p:cNvSpPr/>
              <p:nvPr/>
            </p:nvSpPr>
            <p:spPr>
              <a:xfrm rot="17539451">
                <a:off x="1217701" y="4694051"/>
                <a:ext cx="571449" cy="571482"/>
              </a:xfrm>
              <a:custGeom>
                <a:avLst/>
                <a:gdLst>
                  <a:gd name="connsiteX0" fmla="*/ 504352 w 1000125"/>
                  <a:gd name="connsiteY0" fmla="*/ 998699 h 1000125"/>
                  <a:gd name="connsiteX1" fmla="*/ 7147 w 1000125"/>
                  <a:gd name="connsiteY1" fmla="*/ 504352 h 1000125"/>
                  <a:gd name="connsiteX2" fmla="*/ 501494 w 1000125"/>
                  <a:gd name="connsiteY2" fmla="*/ 7147 h 1000125"/>
                  <a:gd name="connsiteX3" fmla="*/ 998699 w 1000125"/>
                  <a:gd name="connsiteY3" fmla="*/ 501494 h 1000125"/>
                  <a:gd name="connsiteX4" fmla="*/ 504352 w 1000125"/>
                  <a:gd name="connsiteY4" fmla="*/ 998699 h 1000125"/>
                  <a:gd name="connsiteX5" fmla="*/ 501494 w 1000125"/>
                  <a:gd name="connsiteY5" fmla="*/ 83347 h 1000125"/>
                  <a:gd name="connsiteX6" fmla="*/ 83347 w 1000125"/>
                  <a:gd name="connsiteY6" fmla="*/ 504352 h 1000125"/>
                  <a:gd name="connsiteX7" fmla="*/ 504352 w 1000125"/>
                  <a:gd name="connsiteY7" fmla="*/ 922499 h 1000125"/>
                  <a:gd name="connsiteX8" fmla="*/ 922499 w 1000125"/>
                  <a:gd name="connsiteY8" fmla="*/ 501494 h 1000125"/>
                  <a:gd name="connsiteX9" fmla="*/ 501494 w 1000125"/>
                  <a:gd name="connsiteY9" fmla="*/ 83347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000125">
                    <a:moveTo>
                      <a:pt x="504352" y="998699"/>
                    </a:moveTo>
                    <a:cubicBezTo>
                      <a:pt x="230984" y="999652"/>
                      <a:pt x="8099" y="777719"/>
                      <a:pt x="7147" y="504352"/>
                    </a:cubicBezTo>
                    <a:cubicBezTo>
                      <a:pt x="6194" y="230984"/>
                      <a:pt x="228127" y="8099"/>
                      <a:pt x="501494" y="7147"/>
                    </a:cubicBezTo>
                    <a:cubicBezTo>
                      <a:pt x="774862" y="6194"/>
                      <a:pt x="997747" y="228127"/>
                      <a:pt x="998699" y="501494"/>
                    </a:cubicBezTo>
                    <a:cubicBezTo>
                      <a:pt x="999652" y="774862"/>
                      <a:pt x="777719" y="997747"/>
                      <a:pt x="504352" y="998699"/>
                    </a:cubicBezTo>
                    <a:close/>
                    <a:moveTo>
                      <a:pt x="501494" y="83347"/>
                    </a:moveTo>
                    <a:cubicBezTo>
                      <a:pt x="270037" y="84299"/>
                      <a:pt x="82394" y="272894"/>
                      <a:pt x="83347" y="504352"/>
                    </a:cubicBezTo>
                    <a:cubicBezTo>
                      <a:pt x="84299" y="735809"/>
                      <a:pt x="272894" y="923452"/>
                      <a:pt x="504352" y="922499"/>
                    </a:cubicBezTo>
                    <a:cubicBezTo>
                      <a:pt x="735809" y="921547"/>
                      <a:pt x="923452" y="732952"/>
                      <a:pt x="922499" y="501494"/>
                    </a:cubicBezTo>
                    <a:cubicBezTo>
                      <a:pt x="922499" y="270037"/>
                      <a:pt x="732952" y="82394"/>
                      <a:pt x="501494" y="83347"/>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33" name="Freeform: Shape 32">
                <a:extLst>
                  <a:ext uri="{FF2B5EF4-FFF2-40B4-BE49-F238E27FC236}">
                    <a16:creationId xmlns:a16="http://schemas.microsoft.com/office/drawing/2014/main" id="{14FA3886-B656-F46A-82B2-5F9F76141AFB}"/>
                  </a:ext>
                </a:extLst>
              </p:cNvPr>
              <p:cNvSpPr/>
              <p:nvPr/>
            </p:nvSpPr>
            <p:spPr>
              <a:xfrm rot="17539451">
                <a:off x="1245215" y="4719450"/>
                <a:ext cx="518537" cy="518568"/>
              </a:xfrm>
              <a:custGeom>
                <a:avLst/>
                <a:gdLst>
                  <a:gd name="connsiteX0" fmla="*/ 900592 w 904875"/>
                  <a:gd name="connsiteY0" fmla="*/ 451965 h 904875"/>
                  <a:gd name="connsiteX1" fmla="*/ 455775 w 904875"/>
                  <a:gd name="connsiteY1" fmla="*/ 900592 h 904875"/>
                  <a:gd name="connsiteX2" fmla="*/ 7147 w 904875"/>
                  <a:gd name="connsiteY2" fmla="*/ 455775 h 904875"/>
                  <a:gd name="connsiteX3" fmla="*/ 451965 w 904875"/>
                  <a:gd name="connsiteY3" fmla="*/ 7147 h 904875"/>
                  <a:gd name="connsiteX4" fmla="*/ 900592 w 904875"/>
                  <a:gd name="connsiteY4" fmla="*/ 451965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904875">
                    <a:moveTo>
                      <a:pt x="900592" y="451965"/>
                    </a:moveTo>
                    <a:cubicBezTo>
                      <a:pt x="901545" y="698662"/>
                      <a:pt x="702472" y="899640"/>
                      <a:pt x="455775" y="900592"/>
                    </a:cubicBezTo>
                    <a:cubicBezTo>
                      <a:pt x="209077" y="901545"/>
                      <a:pt x="8100" y="702472"/>
                      <a:pt x="7147" y="455775"/>
                    </a:cubicBezTo>
                    <a:cubicBezTo>
                      <a:pt x="6195" y="209077"/>
                      <a:pt x="205267" y="8100"/>
                      <a:pt x="451965" y="7147"/>
                    </a:cubicBezTo>
                    <a:cubicBezTo>
                      <a:pt x="698662" y="6195"/>
                      <a:pt x="899640" y="205267"/>
                      <a:pt x="900592" y="451965"/>
                    </a:cubicBezTo>
                    <a:close/>
                  </a:path>
                </a:pathLst>
              </a:custGeom>
              <a:ln/>
            </p:spPr>
            <p:style>
              <a:lnRef idx="2">
                <a:schemeClr val="accent3"/>
              </a:lnRef>
              <a:fillRef idx="1">
                <a:schemeClr val="lt1"/>
              </a:fillRef>
              <a:effectRef idx="0">
                <a:schemeClr val="accent3"/>
              </a:effectRef>
              <a:fontRef idx="minor">
                <a:schemeClr val="dk1"/>
              </a:fontRef>
            </p:style>
            <p:txBody>
              <a:bodyPr anchor="ctr"/>
              <a:lstStyle/>
              <a:p>
                <a:pPr eaLnBrk="1" hangingPunct="1">
                  <a:defRPr/>
                </a:pPr>
                <a:endParaRPr lang="en-US" dirty="0">
                  <a:solidFill>
                    <a:srgbClr val="000000"/>
                  </a:solidFill>
                </a:endParaRPr>
              </a:p>
            </p:txBody>
          </p:sp>
          <p:sp>
            <p:nvSpPr>
              <p:cNvPr id="34" name="Freeform: Shape 33">
                <a:extLst>
                  <a:ext uri="{FF2B5EF4-FFF2-40B4-BE49-F238E27FC236}">
                    <a16:creationId xmlns:a16="http://schemas.microsoft.com/office/drawing/2014/main" id="{5CBEE48B-B274-F4C7-26B1-8AE7654B4A82}"/>
                  </a:ext>
                </a:extLst>
              </p:cNvPr>
              <p:cNvSpPr/>
              <p:nvPr/>
            </p:nvSpPr>
            <p:spPr>
              <a:xfrm rot="17539451">
                <a:off x="1331991" y="4804114"/>
                <a:ext cx="349219" cy="349238"/>
              </a:xfrm>
              <a:custGeom>
                <a:avLst/>
                <a:gdLst>
                  <a:gd name="connsiteX0" fmla="*/ 209079 w 609600"/>
                  <a:gd name="connsiteY0" fmla="*/ 587216 h 609600"/>
                  <a:gd name="connsiteX1" fmla="*/ 7149 w 609600"/>
                  <a:gd name="connsiteY1" fmla="*/ 306229 h 609600"/>
                  <a:gd name="connsiteX2" fmla="*/ 304329 w 609600"/>
                  <a:gd name="connsiteY2" fmla="*/ 7144 h 609600"/>
                  <a:gd name="connsiteX3" fmla="*/ 400531 w 609600"/>
                  <a:gd name="connsiteY3" fmla="*/ 22384 h 609600"/>
                  <a:gd name="connsiteX4" fmla="*/ 603414 w 609600"/>
                  <a:gd name="connsiteY4" fmla="*/ 303371 h 609600"/>
                  <a:gd name="connsiteX5" fmla="*/ 306234 w 609600"/>
                  <a:gd name="connsiteY5" fmla="*/ 603409 h 609600"/>
                  <a:gd name="connsiteX6" fmla="*/ 209079 w 609600"/>
                  <a:gd name="connsiteY6" fmla="*/ 587216 h 609600"/>
                  <a:gd name="connsiteX7" fmla="*/ 376719 w 609600"/>
                  <a:gd name="connsiteY7" fmla="*/ 92869 h 609600"/>
                  <a:gd name="connsiteX8" fmla="*/ 304329 w 609600"/>
                  <a:gd name="connsiteY8" fmla="*/ 81439 h 609600"/>
                  <a:gd name="connsiteX9" fmla="*/ 81444 w 609600"/>
                  <a:gd name="connsiteY9" fmla="*/ 306229 h 609600"/>
                  <a:gd name="connsiteX10" fmla="*/ 233844 w 609600"/>
                  <a:gd name="connsiteY10" fmla="*/ 517684 h 609600"/>
                  <a:gd name="connsiteX11" fmla="*/ 306234 w 609600"/>
                  <a:gd name="connsiteY11" fmla="*/ 529114 h 609600"/>
                  <a:gd name="connsiteX12" fmla="*/ 529119 w 609600"/>
                  <a:gd name="connsiteY12" fmla="*/ 304324 h 609600"/>
                  <a:gd name="connsiteX13" fmla="*/ 376719 w 609600"/>
                  <a:gd name="connsiteY13" fmla="*/ 9286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 h="609600">
                    <a:moveTo>
                      <a:pt x="209079" y="587216"/>
                    </a:moveTo>
                    <a:cubicBezTo>
                      <a:pt x="89064" y="546259"/>
                      <a:pt x="7149" y="433864"/>
                      <a:pt x="7149" y="306229"/>
                    </a:cubicBezTo>
                    <a:cubicBezTo>
                      <a:pt x="6196" y="141446"/>
                      <a:pt x="139546" y="8096"/>
                      <a:pt x="304329" y="7144"/>
                    </a:cubicBezTo>
                    <a:cubicBezTo>
                      <a:pt x="337666" y="7144"/>
                      <a:pt x="370051" y="11906"/>
                      <a:pt x="400531" y="22384"/>
                    </a:cubicBezTo>
                    <a:cubicBezTo>
                      <a:pt x="521499" y="63341"/>
                      <a:pt x="602461" y="176689"/>
                      <a:pt x="603414" y="303371"/>
                    </a:cubicBezTo>
                    <a:cubicBezTo>
                      <a:pt x="603414" y="468154"/>
                      <a:pt x="470064" y="602456"/>
                      <a:pt x="306234" y="603409"/>
                    </a:cubicBezTo>
                    <a:cubicBezTo>
                      <a:pt x="272896" y="603409"/>
                      <a:pt x="240511" y="597694"/>
                      <a:pt x="209079" y="587216"/>
                    </a:cubicBezTo>
                    <a:close/>
                    <a:moveTo>
                      <a:pt x="376719" y="92869"/>
                    </a:moveTo>
                    <a:cubicBezTo>
                      <a:pt x="353859" y="85249"/>
                      <a:pt x="329094" y="81439"/>
                      <a:pt x="304329" y="81439"/>
                    </a:cubicBezTo>
                    <a:cubicBezTo>
                      <a:pt x="180504" y="81439"/>
                      <a:pt x="80491" y="182404"/>
                      <a:pt x="81444" y="306229"/>
                    </a:cubicBezTo>
                    <a:cubicBezTo>
                      <a:pt x="81444" y="401479"/>
                      <a:pt x="142404" y="487204"/>
                      <a:pt x="233844" y="517684"/>
                    </a:cubicBezTo>
                    <a:cubicBezTo>
                      <a:pt x="257656" y="525304"/>
                      <a:pt x="281469" y="529114"/>
                      <a:pt x="306234" y="529114"/>
                    </a:cubicBezTo>
                    <a:cubicBezTo>
                      <a:pt x="430059" y="529114"/>
                      <a:pt x="530071" y="428149"/>
                      <a:pt x="529119" y="304324"/>
                    </a:cubicBezTo>
                    <a:cubicBezTo>
                      <a:pt x="528166" y="208121"/>
                      <a:pt x="467206" y="123349"/>
                      <a:pt x="376719" y="9286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35" name="Freeform: Shape 34">
                <a:extLst>
                  <a:ext uri="{FF2B5EF4-FFF2-40B4-BE49-F238E27FC236}">
                    <a16:creationId xmlns:a16="http://schemas.microsoft.com/office/drawing/2014/main" id="{135EBBC5-4AFF-83A4-C668-6AC362746864}"/>
                  </a:ext>
                </a:extLst>
              </p:cNvPr>
              <p:cNvSpPr/>
              <p:nvPr/>
            </p:nvSpPr>
            <p:spPr>
              <a:xfrm rot="17539451">
                <a:off x="1455805" y="4934284"/>
                <a:ext cx="93125" cy="91014"/>
              </a:xfrm>
              <a:custGeom>
                <a:avLst/>
                <a:gdLst>
                  <a:gd name="connsiteX0" fmla="*/ 163354 w 161925"/>
                  <a:gd name="connsiteY0" fmla="*/ 85249 h 161925"/>
                  <a:gd name="connsiteX1" fmla="*/ 85249 w 161925"/>
                  <a:gd name="connsiteY1" fmla="*/ 163354 h 161925"/>
                  <a:gd name="connsiteX2" fmla="*/ 7144 w 161925"/>
                  <a:gd name="connsiteY2" fmla="*/ 85249 h 161925"/>
                  <a:gd name="connsiteX3" fmla="*/ 85249 w 161925"/>
                  <a:gd name="connsiteY3" fmla="*/ 7144 h 161925"/>
                  <a:gd name="connsiteX4" fmla="*/ 163354 w 161925"/>
                  <a:gd name="connsiteY4" fmla="*/ 85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63354" y="85249"/>
                    </a:moveTo>
                    <a:cubicBezTo>
                      <a:pt x="163354" y="128111"/>
                      <a:pt x="129064" y="163354"/>
                      <a:pt x="85249" y="163354"/>
                    </a:cubicBezTo>
                    <a:cubicBezTo>
                      <a:pt x="42386" y="163354"/>
                      <a:pt x="7144" y="129064"/>
                      <a:pt x="7144" y="85249"/>
                    </a:cubicBezTo>
                    <a:cubicBezTo>
                      <a:pt x="7144" y="42386"/>
                      <a:pt x="41434" y="7144"/>
                      <a:pt x="85249" y="7144"/>
                    </a:cubicBezTo>
                    <a:cubicBezTo>
                      <a:pt x="128111" y="8096"/>
                      <a:pt x="162401" y="42386"/>
                      <a:pt x="163354" y="8524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36" name="Freeform: Shape 35">
                <a:extLst>
                  <a:ext uri="{FF2B5EF4-FFF2-40B4-BE49-F238E27FC236}">
                    <a16:creationId xmlns:a16="http://schemas.microsoft.com/office/drawing/2014/main" id="{F149637A-4C08-64A8-4798-06F8F3A21A2A}"/>
                  </a:ext>
                </a:extLst>
              </p:cNvPr>
              <p:cNvSpPr/>
              <p:nvPr/>
            </p:nvSpPr>
            <p:spPr>
              <a:xfrm rot="17539451">
                <a:off x="1792354" y="4976605"/>
                <a:ext cx="404246" cy="402154"/>
              </a:xfrm>
              <a:custGeom>
                <a:avLst/>
                <a:gdLst>
                  <a:gd name="connsiteX0" fmla="*/ 354811 w 704850"/>
                  <a:gd name="connsiteY0" fmla="*/ 700568 h 704850"/>
                  <a:gd name="connsiteX1" fmla="*/ 7148 w 704850"/>
                  <a:gd name="connsiteY1" fmla="*/ 354811 h 704850"/>
                  <a:gd name="connsiteX2" fmla="*/ 352906 w 704850"/>
                  <a:gd name="connsiteY2" fmla="*/ 7148 h 704850"/>
                  <a:gd name="connsiteX3" fmla="*/ 700568 w 704850"/>
                  <a:gd name="connsiteY3" fmla="*/ 352906 h 704850"/>
                  <a:gd name="connsiteX4" fmla="*/ 354811 w 704850"/>
                  <a:gd name="connsiteY4" fmla="*/ 700568 h 704850"/>
                  <a:gd name="connsiteX5" fmla="*/ 352906 w 704850"/>
                  <a:gd name="connsiteY5" fmla="*/ 71918 h 704850"/>
                  <a:gd name="connsiteX6" fmla="*/ 71918 w 704850"/>
                  <a:gd name="connsiteY6" fmla="*/ 354811 h 704850"/>
                  <a:gd name="connsiteX7" fmla="*/ 354811 w 704850"/>
                  <a:gd name="connsiteY7" fmla="*/ 635798 h 704850"/>
                  <a:gd name="connsiteX8" fmla="*/ 635798 w 704850"/>
                  <a:gd name="connsiteY8" fmla="*/ 352906 h 704850"/>
                  <a:gd name="connsiteX9" fmla="*/ 352906 w 704850"/>
                  <a:gd name="connsiteY9" fmla="*/ 71918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850" h="704850">
                    <a:moveTo>
                      <a:pt x="354811" y="700568"/>
                    </a:moveTo>
                    <a:cubicBezTo>
                      <a:pt x="163358" y="701521"/>
                      <a:pt x="7148" y="546263"/>
                      <a:pt x="7148" y="354811"/>
                    </a:cubicBezTo>
                    <a:cubicBezTo>
                      <a:pt x="6196" y="163358"/>
                      <a:pt x="161453" y="7148"/>
                      <a:pt x="352906" y="7148"/>
                    </a:cubicBezTo>
                    <a:cubicBezTo>
                      <a:pt x="544358" y="6196"/>
                      <a:pt x="699616" y="161453"/>
                      <a:pt x="700568" y="352906"/>
                    </a:cubicBezTo>
                    <a:cubicBezTo>
                      <a:pt x="701521" y="543406"/>
                      <a:pt x="546263" y="699616"/>
                      <a:pt x="354811" y="700568"/>
                    </a:cubicBezTo>
                    <a:close/>
                    <a:moveTo>
                      <a:pt x="352906" y="71918"/>
                    </a:moveTo>
                    <a:cubicBezTo>
                      <a:pt x="197648" y="72871"/>
                      <a:pt x="70966" y="199553"/>
                      <a:pt x="71918" y="354811"/>
                    </a:cubicBezTo>
                    <a:cubicBezTo>
                      <a:pt x="72871" y="510068"/>
                      <a:pt x="199553" y="636751"/>
                      <a:pt x="354811" y="635798"/>
                    </a:cubicBezTo>
                    <a:cubicBezTo>
                      <a:pt x="510068" y="634846"/>
                      <a:pt x="636751" y="508163"/>
                      <a:pt x="635798" y="352906"/>
                    </a:cubicBezTo>
                    <a:cubicBezTo>
                      <a:pt x="635798" y="196696"/>
                      <a:pt x="508163" y="70966"/>
                      <a:pt x="352906" y="71918"/>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37" name="Freeform: Shape 36">
                <a:extLst>
                  <a:ext uri="{FF2B5EF4-FFF2-40B4-BE49-F238E27FC236}">
                    <a16:creationId xmlns:a16="http://schemas.microsoft.com/office/drawing/2014/main" id="{49B4A20B-042C-146D-91B3-856F1CF7CE93}"/>
                  </a:ext>
                </a:extLst>
              </p:cNvPr>
              <p:cNvSpPr/>
              <p:nvPr/>
            </p:nvSpPr>
            <p:spPr>
              <a:xfrm rot="17539451">
                <a:off x="1818809" y="5003063"/>
                <a:ext cx="349219" cy="349238"/>
              </a:xfrm>
              <a:custGeom>
                <a:avLst/>
                <a:gdLst>
                  <a:gd name="connsiteX0" fmla="*/ 607224 w 609600"/>
                  <a:gd name="connsiteY0" fmla="*/ 306234 h 609600"/>
                  <a:gd name="connsiteX1" fmla="*/ 308139 w 609600"/>
                  <a:gd name="connsiteY1" fmla="*/ 607224 h 609600"/>
                  <a:gd name="connsiteX2" fmla="*/ 7149 w 609600"/>
                  <a:gd name="connsiteY2" fmla="*/ 308139 h 609600"/>
                  <a:gd name="connsiteX3" fmla="*/ 306234 w 609600"/>
                  <a:gd name="connsiteY3" fmla="*/ 7149 h 609600"/>
                  <a:gd name="connsiteX4" fmla="*/ 607224 w 609600"/>
                  <a:gd name="connsiteY4" fmla="*/ 30623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609600">
                    <a:moveTo>
                      <a:pt x="607224" y="306234"/>
                    </a:moveTo>
                    <a:cubicBezTo>
                      <a:pt x="608176" y="471969"/>
                      <a:pt x="473874" y="607224"/>
                      <a:pt x="308139" y="607224"/>
                    </a:cubicBezTo>
                    <a:cubicBezTo>
                      <a:pt x="142404" y="608176"/>
                      <a:pt x="7149" y="473874"/>
                      <a:pt x="7149" y="308139"/>
                    </a:cubicBezTo>
                    <a:cubicBezTo>
                      <a:pt x="6196" y="142404"/>
                      <a:pt x="140499" y="7149"/>
                      <a:pt x="306234" y="7149"/>
                    </a:cubicBezTo>
                    <a:cubicBezTo>
                      <a:pt x="471969" y="6196"/>
                      <a:pt x="606271" y="140499"/>
                      <a:pt x="607224" y="306234"/>
                    </a:cubicBezTo>
                    <a:close/>
                  </a:path>
                </a:pathLst>
              </a:custGeom>
              <a:ln/>
            </p:spPr>
            <p:style>
              <a:lnRef idx="2">
                <a:schemeClr val="accent5"/>
              </a:lnRef>
              <a:fillRef idx="1">
                <a:schemeClr val="lt1"/>
              </a:fillRef>
              <a:effectRef idx="0">
                <a:schemeClr val="accent5"/>
              </a:effectRef>
              <a:fontRef idx="minor">
                <a:schemeClr val="dk1"/>
              </a:fontRef>
            </p:style>
            <p:txBody>
              <a:bodyPr anchor="ctr"/>
              <a:lstStyle/>
              <a:p>
                <a:pPr eaLnBrk="1" hangingPunct="1">
                  <a:defRPr/>
                </a:pPr>
                <a:endParaRPr lang="en-US">
                  <a:solidFill>
                    <a:srgbClr val="000000"/>
                  </a:solidFill>
                </a:endParaRPr>
              </a:p>
            </p:txBody>
          </p:sp>
          <p:sp>
            <p:nvSpPr>
              <p:cNvPr id="38" name="Freeform: Shape 37">
                <a:extLst>
                  <a:ext uri="{FF2B5EF4-FFF2-40B4-BE49-F238E27FC236}">
                    <a16:creationId xmlns:a16="http://schemas.microsoft.com/office/drawing/2014/main" id="{A2752EA4-26C5-FCA7-0563-B88E1139AA4B}"/>
                  </a:ext>
                </a:extLst>
              </p:cNvPr>
              <p:cNvSpPr/>
              <p:nvPr/>
            </p:nvSpPr>
            <p:spPr>
              <a:xfrm rot="17539451">
                <a:off x="1891828" y="5078202"/>
                <a:ext cx="203182" cy="201078"/>
              </a:xfrm>
              <a:custGeom>
                <a:avLst/>
                <a:gdLst>
                  <a:gd name="connsiteX0" fmla="*/ 124301 w 352425"/>
                  <a:gd name="connsiteY0" fmla="*/ 343376 h 352425"/>
                  <a:gd name="connsiteX1" fmla="*/ 7144 w 352425"/>
                  <a:gd name="connsiteY1" fmla="*/ 180499 h 352425"/>
                  <a:gd name="connsiteX2" fmla="*/ 179546 w 352425"/>
                  <a:gd name="connsiteY2" fmla="*/ 7144 h 352425"/>
                  <a:gd name="connsiteX3" fmla="*/ 235744 w 352425"/>
                  <a:gd name="connsiteY3" fmla="*/ 16669 h 352425"/>
                  <a:gd name="connsiteX4" fmla="*/ 352901 w 352425"/>
                  <a:gd name="connsiteY4" fmla="*/ 179546 h 352425"/>
                  <a:gd name="connsiteX5" fmla="*/ 302419 w 352425"/>
                  <a:gd name="connsiteY5" fmla="*/ 301466 h 352425"/>
                  <a:gd name="connsiteX6" fmla="*/ 180499 w 352425"/>
                  <a:gd name="connsiteY6" fmla="*/ 352901 h 352425"/>
                  <a:gd name="connsiteX7" fmla="*/ 124301 w 352425"/>
                  <a:gd name="connsiteY7" fmla="*/ 343376 h 352425"/>
                  <a:gd name="connsiteX8" fmla="*/ 215741 w 352425"/>
                  <a:gd name="connsiteY8" fmla="*/ 72866 h 352425"/>
                  <a:gd name="connsiteX9" fmla="*/ 179546 w 352425"/>
                  <a:gd name="connsiteY9" fmla="*/ 67151 h 352425"/>
                  <a:gd name="connsiteX10" fmla="*/ 68104 w 352425"/>
                  <a:gd name="connsiteY10" fmla="*/ 179546 h 352425"/>
                  <a:gd name="connsiteX11" fmla="*/ 144304 w 352425"/>
                  <a:gd name="connsiteY11" fmla="*/ 285274 h 352425"/>
                  <a:gd name="connsiteX12" fmla="*/ 180499 w 352425"/>
                  <a:gd name="connsiteY12" fmla="*/ 290989 h 352425"/>
                  <a:gd name="connsiteX13" fmla="*/ 291941 w 352425"/>
                  <a:gd name="connsiteY13" fmla="*/ 178594 h 352425"/>
                  <a:gd name="connsiteX14" fmla="*/ 215741 w 352425"/>
                  <a:gd name="connsiteY14"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425" h="352425">
                    <a:moveTo>
                      <a:pt x="124301" y="343376"/>
                    </a:moveTo>
                    <a:cubicBezTo>
                      <a:pt x="54769" y="319564"/>
                      <a:pt x="7144" y="253841"/>
                      <a:pt x="7144" y="180499"/>
                    </a:cubicBezTo>
                    <a:cubicBezTo>
                      <a:pt x="7144" y="85249"/>
                      <a:pt x="84296" y="7144"/>
                      <a:pt x="179546" y="7144"/>
                    </a:cubicBezTo>
                    <a:cubicBezTo>
                      <a:pt x="198596" y="7144"/>
                      <a:pt x="217646" y="10001"/>
                      <a:pt x="235744" y="16669"/>
                    </a:cubicBezTo>
                    <a:cubicBezTo>
                      <a:pt x="305276" y="40481"/>
                      <a:pt x="352901" y="106204"/>
                      <a:pt x="352901" y="179546"/>
                    </a:cubicBezTo>
                    <a:cubicBezTo>
                      <a:pt x="352901" y="225266"/>
                      <a:pt x="334804" y="269081"/>
                      <a:pt x="302419" y="301466"/>
                    </a:cubicBezTo>
                    <a:cubicBezTo>
                      <a:pt x="270034" y="333851"/>
                      <a:pt x="226219" y="351949"/>
                      <a:pt x="180499" y="352901"/>
                    </a:cubicBezTo>
                    <a:cubicBezTo>
                      <a:pt x="161449" y="351949"/>
                      <a:pt x="142399" y="349091"/>
                      <a:pt x="124301" y="343376"/>
                    </a:cubicBezTo>
                    <a:close/>
                    <a:moveTo>
                      <a:pt x="215741" y="72866"/>
                    </a:moveTo>
                    <a:cubicBezTo>
                      <a:pt x="204311" y="69056"/>
                      <a:pt x="191929" y="67151"/>
                      <a:pt x="179546" y="67151"/>
                    </a:cubicBezTo>
                    <a:cubicBezTo>
                      <a:pt x="117634" y="67151"/>
                      <a:pt x="67151" y="117634"/>
                      <a:pt x="68104" y="179546"/>
                    </a:cubicBezTo>
                    <a:cubicBezTo>
                      <a:pt x="68104" y="227171"/>
                      <a:pt x="98584" y="270034"/>
                      <a:pt x="144304" y="285274"/>
                    </a:cubicBezTo>
                    <a:cubicBezTo>
                      <a:pt x="155734" y="289084"/>
                      <a:pt x="168116" y="290989"/>
                      <a:pt x="180499" y="290989"/>
                    </a:cubicBezTo>
                    <a:cubicBezTo>
                      <a:pt x="242411" y="290989"/>
                      <a:pt x="292894" y="240506"/>
                      <a:pt x="291941" y="178594"/>
                    </a:cubicBezTo>
                    <a:cubicBezTo>
                      <a:pt x="291941" y="130969"/>
                      <a:pt x="261461" y="88106"/>
                      <a:pt x="215741" y="72866"/>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39" name="Freeform: Shape 38">
                <a:extLst>
                  <a:ext uri="{FF2B5EF4-FFF2-40B4-BE49-F238E27FC236}">
                    <a16:creationId xmlns:a16="http://schemas.microsoft.com/office/drawing/2014/main" id="{9C3FD880-FDB9-8895-FC10-8E8F2CDF2ABC}"/>
                  </a:ext>
                </a:extLst>
              </p:cNvPr>
              <p:cNvSpPr/>
              <p:nvPr/>
            </p:nvSpPr>
            <p:spPr>
              <a:xfrm rot="17539451">
                <a:off x="1960614" y="5144874"/>
                <a:ext cx="65610" cy="65615"/>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004"/>
                      <a:pt x="111919" y="59531"/>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sp>
            <p:nvSpPr>
              <p:cNvPr id="40" name="Freeform: Shape 39">
                <a:extLst>
                  <a:ext uri="{FF2B5EF4-FFF2-40B4-BE49-F238E27FC236}">
                    <a16:creationId xmlns:a16="http://schemas.microsoft.com/office/drawing/2014/main" id="{A71FD372-BAF4-4552-9FEE-ABA498054BE5}"/>
                  </a:ext>
                </a:extLst>
              </p:cNvPr>
              <p:cNvSpPr/>
              <p:nvPr/>
            </p:nvSpPr>
            <p:spPr>
              <a:xfrm rot="17539451">
                <a:off x="1119266" y="5099370"/>
                <a:ext cx="65610" cy="63498"/>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956"/>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41" name="Freeform: Shape 40">
                <a:extLst>
                  <a:ext uri="{FF2B5EF4-FFF2-40B4-BE49-F238E27FC236}">
                    <a16:creationId xmlns:a16="http://schemas.microsoft.com/office/drawing/2014/main" id="{E4FC3F89-8113-487E-C5A5-CDF3C0E3A002}"/>
                  </a:ext>
                </a:extLst>
              </p:cNvPr>
              <p:cNvSpPr/>
              <p:nvPr/>
            </p:nvSpPr>
            <p:spPr>
              <a:xfrm rot="17539451">
                <a:off x="1336216" y="4581893"/>
                <a:ext cx="65610" cy="65614"/>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0966" y="30004"/>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42" name="Freeform: Shape 41">
                <a:extLst>
                  <a:ext uri="{FF2B5EF4-FFF2-40B4-BE49-F238E27FC236}">
                    <a16:creationId xmlns:a16="http://schemas.microsoft.com/office/drawing/2014/main" id="{0D6919E4-4FCE-EAD1-1EF7-80E0FA803716}"/>
                  </a:ext>
                </a:extLst>
              </p:cNvPr>
              <p:cNvSpPr/>
              <p:nvPr/>
            </p:nvSpPr>
            <p:spPr>
              <a:xfrm rot="17539451">
                <a:off x="2047394" y="5483512"/>
                <a:ext cx="65610" cy="65614"/>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956"/>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sp>
            <p:nvSpPr>
              <p:cNvPr id="43" name="Freeform: Shape 42">
                <a:extLst>
                  <a:ext uri="{FF2B5EF4-FFF2-40B4-BE49-F238E27FC236}">
                    <a16:creationId xmlns:a16="http://schemas.microsoft.com/office/drawing/2014/main" id="{1143999D-ACD9-2DCF-1F5F-37D48C105CC2}"/>
                  </a:ext>
                </a:extLst>
              </p:cNvPr>
              <p:cNvSpPr/>
              <p:nvPr/>
            </p:nvSpPr>
            <p:spPr>
              <a:xfrm rot="17539451">
                <a:off x="2263287" y="4967092"/>
                <a:ext cx="65610" cy="65614"/>
              </a:xfrm>
              <a:custGeom>
                <a:avLst/>
                <a:gdLst>
                  <a:gd name="connsiteX0" fmla="*/ 111919 w 114300"/>
                  <a:gd name="connsiteY0" fmla="*/ 59531 h 114300"/>
                  <a:gd name="connsiteX1" fmla="*/ 59531 w 114300"/>
                  <a:gd name="connsiteY1" fmla="*/ 111919 h 114300"/>
                  <a:gd name="connsiteX2" fmla="*/ 7144 w 114300"/>
                  <a:gd name="connsiteY2" fmla="*/ 59531 h 114300"/>
                  <a:gd name="connsiteX3" fmla="*/ 59531 w 114300"/>
                  <a:gd name="connsiteY3" fmla="*/ 7144 h 114300"/>
                  <a:gd name="connsiteX4" fmla="*/ 111919 w 114300"/>
                  <a:gd name="connsiteY4" fmla="*/ 59531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1919" y="59531"/>
                    </a:moveTo>
                    <a:cubicBezTo>
                      <a:pt x="111919" y="88106"/>
                      <a:pt x="89059" y="111919"/>
                      <a:pt x="59531" y="111919"/>
                    </a:cubicBezTo>
                    <a:cubicBezTo>
                      <a:pt x="30956" y="111919"/>
                      <a:pt x="7144" y="89059"/>
                      <a:pt x="7144" y="59531"/>
                    </a:cubicBezTo>
                    <a:cubicBezTo>
                      <a:pt x="7144" y="30956"/>
                      <a:pt x="30004" y="7144"/>
                      <a:pt x="59531" y="7144"/>
                    </a:cubicBezTo>
                    <a:cubicBezTo>
                      <a:pt x="88106" y="7144"/>
                      <a:pt x="111919" y="30004"/>
                      <a:pt x="111919" y="59531"/>
                    </a:cubicBezTo>
                    <a:close/>
                  </a:path>
                </a:pathLst>
              </a:custGeom>
              <a:solidFill>
                <a:schemeClr val="accent6"/>
              </a:solidFill>
              <a:ln w="9525" cap="flat">
                <a:noFill/>
                <a:prstDash val="solid"/>
                <a:miter/>
              </a:ln>
            </p:spPr>
            <p:txBody>
              <a:bodyPr anchor="ctr"/>
              <a:lstStyle/>
              <a:p>
                <a:pPr eaLnBrk="1" hangingPunct="1">
                  <a:defRPr/>
                </a:pPr>
                <a:endParaRPr lang="en-US">
                  <a:solidFill>
                    <a:srgbClr val="000000"/>
                  </a:solidFill>
                </a:endParaRPr>
              </a:p>
            </p:txBody>
          </p:sp>
        </p:grpSp>
        <p:grpSp>
          <p:nvGrpSpPr>
            <p:cNvPr id="25" name="Group 80">
              <a:extLst>
                <a:ext uri="{FF2B5EF4-FFF2-40B4-BE49-F238E27FC236}">
                  <a16:creationId xmlns:a16="http://schemas.microsoft.com/office/drawing/2014/main" id="{0562AC55-8BD6-51F9-35B3-C1E39955EE1B}"/>
                </a:ext>
              </a:extLst>
            </p:cNvPr>
            <p:cNvGrpSpPr>
              <a:grpSpLocks/>
            </p:cNvGrpSpPr>
            <p:nvPr/>
          </p:nvGrpSpPr>
          <p:grpSpPr bwMode="auto">
            <a:xfrm rot="5400000">
              <a:off x="10463563" y="6080514"/>
              <a:ext cx="480582" cy="971910"/>
              <a:chOff x="4843561" y="4879292"/>
              <a:chExt cx="703090" cy="1421900"/>
            </a:xfrm>
          </p:grpSpPr>
          <p:sp>
            <p:nvSpPr>
              <p:cNvPr id="26" name="Freeform: Shape 81">
                <a:extLst>
                  <a:ext uri="{FF2B5EF4-FFF2-40B4-BE49-F238E27FC236}">
                    <a16:creationId xmlns:a16="http://schemas.microsoft.com/office/drawing/2014/main" id="{F3F7057F-4133-B925-4EB8-06DDFF5A2E5C}"/>
                  </a:ext>
                </a:extLst>
              </p:cNvPr>
              <p:cNvSpPr>
                <a:spLocks/>
              </p:cNvSpPr>
              <p:nvPr/>
            </p:nvSpPr>
            <p:spPr bwMode="auto">
              <a:xfrm>
                <a:off x="4891339" y="4879292"/>
                <a:ext cx="559742" cy="832786"/>
              </a:xfrm>
              <a:custGeom>
                <a:avLst/>
                <a:gdLst>
                  <a:gd name="T0" fmla="*/ 38732 w 781050"/>
                  <a:gd name="T1" fmla="*/ 46284 h 1162050"/>
                  <a:gd name="T2" fmla="*/ 27951 w 781050"/>
                  <a:gd name="T3" fmla="*/ 57398 h 1162050"/>
                  <a:gd name="T4" fmla="*/ 12088 w 781050"/>
                  <a:gd name="T5" fmla="*/ 57635 h 1162050"/>
                  <a:gd name="T6" fmla="*/ 927 w 781050"/>
                  <a:gd name="T7" fmla="*/ 46902 h 1162050"/>
                  <a:gd name="T8" fmla="*/ 356 w 781050"/>
                  <a:gd name="T9" fmla="*/ 11756 h 1162050"/>
                  <a:gd name="T10" fmla="*/ 11138 w 781050"/>
                  <a:gd name="T11" fmla="*/ 596 h 1162050"/>
                  <a:gd name="T12" fmla="*/ 27049 w 781050"/>
                  <a:gd name="T13" fmla="*/ 358 h 1162050"/>
                  <a:gd name="T14" fmla="*/ 38163 w 781050"/>
                  <a:gd name="T15" fmla="*/ 11139 h 1162050"/>
                  <a:gd name="T16" fmla="*/ 38732 w 781050"/>
                  <a:gd name="T17" fmla="*/ 46284 h 11620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1050" h="1162050">
                    <a:moveTo>
                      <a:pt x="776771" y="928239"/>
                    </a:moveTo>
                    <a:cubicBezTo>
                      <a:pt x="778676" y="1049206"/>
                      <a:pt x="681521" y="1149219"/>
                      <a:pt x="560553" y="1151124"/>
                    </a:cubicBezTo>
                    <a:lnTo>
                      <a:pt x="242418" y="1155886"/>
                    </a:lnTo>
                    <a:cubicBezTo>
                      <a:pt x="121451" y="1157791"/>
                      <a:pt x="20486" y="1060636"/>
                      <a:pt x="18581" y="940621"/>
                    </a:cubicBezTo>
                    <a:lnTo>
                      <a:pt x="7151" y="235771"/>
                    </a:lnTo>
                    <a:cubicBezTo>
                      <a:pt x="6198" y="114804"/>
                      <a:pt x="103353" y="13839"/>
                      <a:pt x="223368" y="11934"/>
                    </a:cubicBezTo>
                    <a:lnTo>
                      <a:pt x="542456" y="7171"/>
                    </a:lnTo>
                    <a:cubicBezTo>
                      <a:pt x="663423" y="5266"/>
                      <a:pt x="763436" y="102421"/>
                      <a:pt x="765341" y="223389"/>
                    </a:cubicBezTo>
                    <a:lnTo>
                      <a:pt x="776771" y="92823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nvGrpSpPr>
              <p:cNvPr id="27" name="Group 26">
                <a:extLst>
                  <a:ext uri="{FF2B5EF4-FFF2-40B4-BE49-F238E27FC236}">
                    <a16:creationId xmlns:a16="http://schemas.microsoft.com/office/drawing/2014/main" id="{9971A691-43C7-7C08-E557-683EE9243C69}"/>
                  </a:ext>
                </a:extLst>
              </p:cNvPr>
              <p:cNvGrpSpPr/>
              <p:nvPr/>
            </p:nvGrpSpPr>
            <p:grpSpPr>
              <a:xfrm>
                <a:off x="4843561" y="5700494"/>
                <a:ext cx="703090" cy="600698"/>
                <a:chOff x="4843561" y="5700494"/>
                <a:chExt cx="703090" cy="600698"/>
              </a:xfrm>
              <a:solidFill>
                <a:schemeClr val="tx1">
                  <a:lumMod val="85000"/>
                  <a:lumOff val="15000"/>
                </a:schemeClr>
              </a:solidFill>
            </p:grpSpPr>
            <p:sp>
              <p:nvSpPr>
                <p:cNvPr id="29" name="Freeform: Shape 28">
                  <a:extLst>
                    <a:ext uri="{FF2B5EF4-FFF2-40B4-BE49-F238E27FC236}">
                      <a16:creationId xmlns:a16="http://schemas.microsoft.com/office/drawing/2014/main" id="{06BC15BE-F80A-2D86-D1E8-B6EA38D4870B}"/>
                    </a:ext>
                  </a:extLst>
                </p:cNvPr>
                <p:cNvSpPr/>
                <p:nvPr/>
              </p:nvSpPr>
              <p:spPr>
                <a:xfrm>
                  <a:off x="4843561" y="5700494"/>
                  <a:ext cx="703090" cy="600698"/>
                </a:xfrm>
                <a:custGeom>
                  <a:avLst/>
                  <a:gdLst>
                    <a:gd name="connsiteX0" fmla="*/ 915829 w 981075"/>
                    <a:gd name="connsiteY0" fmla="*/ 729139 h 838200"/>
                    <a:gd name="connsiteX1" fmla="*/ 570071 w 981075"/>
                    <a:gd name="connsiteY1" fmla="*/ 734854 h 838200"/>
                    <a:gd name="connsiteX2" fmla="*/ 558641 w 981075"/>
                    <a:gd name="connsiteY2" fmla="*/ 7144 h 838200"/>
                    <a:gd name="connsiteX3" fmla="*/ 376714 w 981075"/>
                    <a:gd name="connsiteY3" fmla="*/ 10001 h 838200"/>
                    <a:gd name="connsiteX4" fmla="*/ 388144 w 981075"/>
                    <a:gd name="connsiteY4" fmla="*/ 737711 h 838200"/>
                    <a:gd name="connsiteX5" fmla="*/ 65246 w 981075"/>
                    <a:gd name="connsiteY5" fmla="*/ 742474 h 838200"/>
                    <a:gd name="connsiteX6" fmla="*/ 7144 w 981075"/>
                    <a:gd name="connsiteY6" fmla="*/ 789146 h 838200"/>
                    <a:gd name="connsiteX7" fmla="*/ 66199 w 981075"/>
                    <a:gd name="connsiteY7" fmla="*/ 833914 h 838200"/>
                    <a:gd name="connsiteX8" fmla="*/ 917734 w 981075"/>
                    <a:gd name="connsiteY8" fmla="*/ 820579 h 838200"/>
                    <a:gd name="connsiteX9" fmla="*/ 975836 w 981075"/>
                    <a:gd name="connsiteY9" fmla="*/ 773906 h 838200"/>
                    <a:gd name="connsiteX10" fmla="*/ 915829 w 981075"/>
                    <a:gd name="connsiteY10" fmla="*/ 729139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075" h="838200">
                      <a:moveTo>
                        <a:pt x="915829" y="729139"/>
                      </a:moveTo>
                      <a:lnTo>
                        <a:pt x="570071" y="734854"/>
                      </a:lnTo>
                      <a:lnTo>
                        <a:pt x="558641" y="7144"/>
                      </a:lnTo>
                      <a:lnTo>
                        <a:pt x="376714" y="10001"/>
                      </a:lnTo>
                      <a:lnTo>
                        <a:pt x="388144" y="737711"/>
                      </a:lnTo>
                      <a:lnTo>
                        <a:pt x="65246" y="742474"/>
                      </a:lnTo>
                      <a:cubicBezTo>
                        <a:pt x="32861" y="743426"/>
                        <a:pt x="7144" y="763429"/>
                        <a:pt x="7144" y="789146"/>
                      </a:cubicBezTo>
                      <a:cubicBezTo>
                        <a:pt x="7144" y="813911"/>
                        <a:pt x="33814" y="833914"/>
                        <a:pt x="66199" y="833914"/>
                      </a:cubicBezTo>
                      <a:lnTo>
                        <a:pt x="917734" y="820579"/>
                      </a:lnTo>
                      <a:cubicBezTo>
                        <a:pt x="950119" y="819626"/>
                        <a:pt x="975836" y="799624"/>
                        <a:pt x="975836" y="773906"/>
                      </a:cubicBezTo>
                      <a:cubicBezTo>
                        <a:pt x="974884" y="748189"/>
                        <a:pt x="948214" y="728186"/>
                        <a:pt x="915829" y="729139"/>
                      </a:cubicBezTo>
                      <a:close/>
                    </a:path>
                  </a:pathLst>
                </a:custGeom>
                <a:grpFill/>
                <a:ln w="9525" cap="flat">
                  <a:noFill/>
                  <a:prstDash val="solid"/>
                  <a:miter/>
                </a:ln>
              </p:spPr>
              <p:txBody>
                <a:bodyPr anchor="ctr"/>
                <a:lstStyle/>
                <a:p>
                  <a:pPr eaLnBrk="1" hangingPunct="1">
                    <a:defRPr/>
                  </a:pPr>
                  <a:endParaRPr lang="en-US">
                    <a:solidFill>
                      <a:srgbClr val="000000"/>
                    </a:solidFill>
                  </a:endParaRPr>
                </a:p>
              </p:txBody>
            </p:sp>
            <p:sp>
              <p:nvSpPr>
                <p:cNvPr id="30" name="Freeform: Shape 29">
                  <a:extLst>
                    <a:ext uri="{FF2B5EF4-FFF2-40B4-BE49-F238E27FC236}">
                      <a16:creationId xmlns:a16="http://schemas.microsoft.com/office/drawing/2014/main" id="{B47B69E4-823A-D617-B313-97A0F64DA243}"/>
                    </a:ext>
                  </a:extLst>
                </p:cNvPr>
                <p:cNvSpPr/>
                <p:nvPr/>
              </p:nvSpPr>
              <p:spPr>
                <a:xfrm>
                  <a:off x="5072236" y="5824035"/>
                  <a:ext cx="218436" cy="279871"/>
                </a:xfrm>
                <a:custGeom>
                  <a:avLst/>
                  <a:gdLst>
                    <a:gd name="connsiteX0" fmla="*/ 303371 w 304800"/>
                    <a:gd name="connsiteY0" fmla="*/ 223376 h 390525"/>
                    <a:gd name="connsiteX1" fmla="*/ 302419 w 304800"/>
                    <a:gd name="connsiteY1" fmla="*/ 181466 h 390525"/>
                    <a:gd name="connsiteX2" fmla="*/ 273844 w 304800"/>
                    <a:gd name="connsiteY2" fmla="*/ 158606 h 390525"/>
                    <a:gd name="connsiteX3" fmla="*/ 272891 w 304800"/>
                    <a:gd name="connsiteY3" fmla="*/ 107171 h 390525"/>
                    <a:gd name="connsiteX4" fmla="*/ 150019 w 304800"/>
                    <a:gd name="connsiteY4" fmla="*/ 7159 h 390525"/>
                    <a:gd name="connsiteX5" fmla="*/ 30004 w 304800"/>
                    <a:gd name="connsiteY5" fmla="*/ 110981 h 390525"/>
                    <a:gd name="connsiteX6" fmla="*/ 30956 w 304800"/>
                    <a:gd name="connsiteY6" fmla="*/ 158606 h 390525"/>
                    <a:gd name="connsiteX7" fmla="*/ 7144 w 304800"/>
                    <a:gd name="connsiteY7" fmla="*/ 182419 h 390525"/>
                    <a:gd name="connsiteX8" fmla="*/ 8096 w 304800"/>
                    <a:gd name="connsiteY8" fmla="*/ 224329 h 390525"/>
                    <a:gd name="connsiteX9" fmla="*/ 31909 w 304800"/>
                    <a:gd name="connsiteY9" fmla="*/ 247189 h 390525"/>
                    <a:gd name="connsiteX10" fmla="*/ 32861 w 304800"/>
                    <a:gd name="connsiteY10" fmla="*/ 291004 h 390525"/>
                    <a:gd name="connsiteX11" fmla="*/ 155734 w 304800"/>
                    <a:gd name="connsiteY11" fmla="*/ 391016 h 390525"/>
                    <a:gd name="connsiteX12" fmla="*/ 275749 w 304800"/>
                    <a:gd name="connsiteY12" fmla="*/ 287194 h 390525"/>
                    <a:gd name="connsiteX13" fmla="*/ 274796 w 304800"/>
                    <a:gd name="connsiteY13" fmla="*/ 247189 h 390525"/>
                    <a:gd name="connsiteX14" fmla="*/ 303371 w 304800"/>
                    <a:gd name="connsiteY14" fmla="*/ 22337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800" h="390525">
                      <a:moveTo>
                        <a:pt x="303371" y="223376"/>
                      </a:moveTo>
                      <a:lnTo>
                        <a:pt x="302419" y="181466"/>
                      </a:lnTo>
                      <a:cubicBezTo>
                        <a:pt x="302419" y="168131"/>
                        <a:pt x="290036" y="158606"/>
                        <a:pt x="273844" y="158606"/>
                      </a:cubicBezTo>
                      <a:lnTo>
                        <a:pt x="272891" y="107171"/>
                      </a:lnTo>
                      <a:cubicBezTo>
                        <a:pt x="271939" y="50974"/>
                        <a:pt x="216694" y="6206"/>
                        <a:pt x="150019" y="7159"/>
                      </a:cubicBezTo>
                      <a:cubicBezTo>
                        <a:pt x="83344" y="8111"/>
                        <a:pt x="29051" y="54784"/>
                        <a:pt x="30004" y="110981"/>
                      </a:cubicBezTo>
                      <a:lnTo>
                        <a:pt x="30956" y="158606"/>
                      </a:lnTo>
                      <a:cubicBezTo>
                        <a:pt x="17621" y="160511"/>
                        <a:pt x="7144" y="170036"/>
                        <a:pt x="7144" y="182419"/>
                      </a:cubicBezTo>
                      <a:lnTo>
                        <a:pt x="8096" y="224329"/>
                      </a:lnTo>
                      <a:cubicBezTo>
                        <a:pt x="8096" y="235759"/>
                        <a:pt x="18574" y="245284"/>
                        <a:pt x="31909" y="247189"/>
                      </a:cubicBezTo>
                      <a:lnTo>
                        <a:pt x="32861" y="291004"/>
                      </a:lnTo>
                      <a:cubicBezTo>
                        <a:pt x="33814" y="347201"/>
                        <a:pt x="89059" y="391969"/>
                        <a:pt x="155734" y="391016"/>
                      </a:cubicBezTo>
                      <a:cubicBezTo>
                        <a:pt x="222409" y="390064"/>
                        <a:pt x="275749" y="343391"/>
                        <a:pt x="275749" y="287194"/>
                      </a:cubicBezTo>
                      <a:lnTo>
                        <a:pt x="274796" y="247189"/>
                      </a:lnTo>
                      <a:cubicBezTo>
                        <a:pt x="291941" y="247189"/>
                        <a:pt x="303371" y="236711"/>
                        <a:pt x="303371" y="223376"/>
                      </a:cubicBezTo>
                      <a:close/>
                    </a:path>
                  </a:pathLst>
                </a:custGeom>
                <a:grpFill/>
                <a:ln w="9525" cap="flat">
                  <a:noFill/>
                  <a:prstDash val="solid"/>
                  <a:miter/>
                </a:ln>
              </p:spPr>
              <p:txBody>
                <a:bodyPr anchor="ctr"/>
                <a:lstStyle/>
                <a:p>
                  <a:pPr eaLnBrk="1" hangingPunct="1">
                    <a:defRPr/>
                  </a:pPr>
                  <a:endParaRPr lang="en-US">
                    <a:solidFill>
                      <a:srgbClr val="000000"/>
                    </a:solidFill>
                  </a:endParaRPr>
                </a:p>
              </p:txBody>
            </p:sp>
          </p:grpSp>
          <p:sp>
            <p:nvSpPr>
              <p:cNvPr id="28" name="Freeform: Shape 27">
                <a:extLst>
                  <a:ext uri="{FF2B5EF4-FFF2-40B4-BE49-F238E27FC236}">
                    <a16:creationId xmlns:a16="http://schemas.microsoft.com/office/drawing/2014/main" id="{798D2787-442E-2CD5-7196-079F4065C1EC}"/>
                  </a:ext>
                </a:extLst>
              </p:cNvPr>
              <p:cNvSpPr/>
              <p:nvPr/>
            </p:nvSpPr>
            <p:spPr>
              <a:xfrm>
                <a:off x="4892656" y="4880493"/>
                <a:ext cx="557352" cy="832979"/>
              </a:xfrm>
              <a:custGeom>
                <a:avLst/>
                <a:gdLst>
                  <a:gd name="connsiteX0" fmla="*/ 774886 w 781050"/>
                  <a:gd name="connsiteY0" fmla="*/ 876804 h 1162050"/>
                  <a:gd name="connsiteX1" fmla="*/ 591054 w 781050"/>
                  <a:gd name="connsiteY1" fmla="*/ 879661 h 1162050"/>
                  <a:gd name="connsiteX2" fmla="*/ 546286 w 781050"/>
                  <a:gd name="connsiteY2" fmla="*/ 836799 h 1162050"/>
                  <a:gd name="connsiteX3" fmla="*/ 589149 w 781050"/>
                  <a:gd name="connsiteY3" fmla="*/ 792031 h 1162050"/>
                  <a:gd name="connsiteX4" fmla="*/ 772981 w 781050"/>
                  <a:gd name="connsiteY4" fmla="*/ 789174 h 1162050"/>
                  <a:gd name="connsiteX5" fmla="*/ 772029 w 781050"/>
                  <a:gd name="connsiteY5" fmla="*/ 705354 h 1162050"/>
                  <a:gd name="connsiteX6" fmla="*/ 588196 w 781050"/>
                  <a:gd name="connsiteY6" fmla="*/ 708211 h 1162050"/>
                  <a:gd name="connsiteX7" fmla="*/ 543429 w 781050"/>
                  <a:gd name="connsiteY7" fmla="*/ 665349 h 1162050"/>
                  <a:gd name="connsiteX8" fmla="*/ 586291 w 781050"/>
                  <a:gd name="connsiteY8" fmla="*/ 620581 h 1162050"/>
                  <a:gd name="connsiteX9" fmla="*/ 770124 w 781050"/>
                  <a:gd name="connsiteY9" fmla="*/ 617724 h 1162050"/>
                  <a:gd name="connsiteX10" fmla="*/ 769171 w 781050"/>
                  <a:gd name="connsiteY10" fmla="*/ 533904 h 1162050"/>
                  <a:gd name="connsiteX11" fmla="*/ 585339 w 781050"/>
                  <a:gd name="connsiteY11" fmla="*/ 536761 h 1162050"/>
                  <a:gd name="connsiteX12" fmla="*/ 540571 w 781050"/>
                  <a:gd name="connsiteY12" fmla="*/ 493899 h 1162050"/>
                  <a:gd name="connsiteX13" fmla="*/ 583434 w 781050"/>
                  <a:gd name="connsiteY13" fmla="*/ 449131 h 1162050"/>
                  <a:gd name="connsiteX14" fmla="*/ 768219 w 781050"/>
                  <a:gd name="connsiteY14" fmla="*/ 448179 h 1162050"/>
                  <a:gd name="connsiteX15" fmla="*/ 767266 w 781050"/>
                  <a:gd name="connsiteY15" fmla="*/ 364359 h 1162050"/>
                  <a:gd name="connsiteX16" fmla="*/ 583434 w 781050"/>
                  <a:gd name="connsiteY16" fmla="*/ 367216 h 1162050"/>
                  <a:gd name="connsiteX17" fmla="*/ 538666 w 781050"/>
                  <a:gd name="connsiteY17" fmla="*/ 324354 h 1162050"/>
                  <a:gd name="connsiteX18" fmla="*/ 581529 w 781050"/>
                  <a:gd name="connsiteY18" fmla="*/ 279586 h 1162050"/>
                  <a:gd name="connsiteX19" fmla="*/ 765361 w 781050"/>
                  <a:gd name="connsiteY19" fmla="*/ 276729 h 1162050"/>
                  <a:gd name="connsiteX20" fmla="*/ 764409 w 781050"/>
                  <a:gd name="connsiteY20" fmla="*/ 222436 h 1162050"/>
                  <a:gd name="connsiteX21" fmla="*/ 541524 w 781050"/>
                  <a:gd name="connsiteY21" fmla="*/ 7171 h 1162050"/>
                  <a:gd name="connsiteX22" fmla="*/ 222436 w 781050"/>
                  <a:gd name="connsiteY22" fmla="*/ 11934 h 1162050"/>
                  <a:gd name="connsiteX23" fmla="*/ 7171 w 781050"/>
                  <a:gd name="connsiteY23" fmla="*/ 234819 h 1162050"/>
                  <a:gd name="connsiteX24" fmla="*/ 8124 w 781050"/>
                  <a:gd name="connsiteY24" fmla="*/ 289111 h 1162050"/>
                  <a:gd name="connsiteX25" fmla="*/ 177669 w 781050"/>
                  <a:gd name="connsiteY25" fmla="*/ 286254 h 1162050"/>
                  <a:gd name="connsiteX26" fmla="*/ 222436 w 781050"/>
                  <a:gd name="connsiteY26" fmla="*/ 329116 h 1162050"/>
                  <a:gd name="connsiteX27" fmla="*/ 179574 w 781050"/>
                  <a:gd name="connsiteY27" fmla="*/ 373884 h 1162050"/>
                  <a:gd name="connsiteX28" fmla="*/ 9076 w 781050"/>
                  <a:gd name="connsiteY28" fmla="*/ 376741 h 1162050"/>
                  <a:gd name="connsiteX29" fmla="*/ 10029 w 781050"/>
                  <a:gd name="connsiteY29" fmla="*/ 460561 h 1162050"/>
                  <a:gd name="connsiteX30" fmla="*/ 179574 w 781050"/>
                  <a:gd name="connsiteY30" fmla="*/ 457704 h 1162050"/>
                  <a:gd name="connsiteX31" fmla="*/ 224341 w 781050"/>
                  <a:gd name="connsiteY31" fmla="*/ 500566 h 1162050"/>
                  <a:gd name="connsiteX32" fmla="*/ 181479 w 781050"/>
                  <a:gd name="connsiteY32" fmla="*/ 545334 h 1162050"/>
                  <a:gd name="connsiteX33" fmla="*/ 11934 w 781050"/>
                  <a:gd name="connsiteY33" fmla="*/ 547239 h 1162050"/>
                  <a:gd name="connsiteX34" fmla="*/ 12886 w 781050"/>
                  <a:gd name="connsiteY34" fmla="*/ 631059 h 1162050"/>
                  <a:gd name="connsiteX35" fmla="*/ 182431 w 781050"/>
                  <a:gd name="connsiteY35" fmla="*/ 628201 h 1162050"/>
                  <a:gd name="connsiteX36" fmla="*/ 227199 w 781050"/>
                  <a:gd name="connsiteY36" fmla="*/ 671064 h 1162050"/>
                  <a:gd name="connsiteX37" fmla="*/ 184336 w 781050"/>
                  <a:gd name="connsiteY37" fmla="*/ 715831 h 1162050"/>
                  <a:gd name="connsiteX38" fmla="*/ 14791 w 781050"/>
                  <a:gd name="connsiteY38" fmla="*/ 717736 h 1162050"/>
                  <a:gd name="connsiteX39" fmla="*/ 15744 w 781050"/>
                  <a:gd name="connsiteY39" fmla="*/ 801556 h 1162050"/>
                  <a:gd name="connsiteX40" fmla="*/ 185289 w 781050"/>
                  <a:gd name="connsiteY40" fmla="*/ 798699 h 1162050"/>
                  <a:gd name="connsiteX41" fmla="*/ 230056 w 781050"/>
                  <a:gd name="connsiteY41" fmla="*/ 841561 h 1162050"/>
                  <a:gd name="connsiteX42" fmla="*/ 187194 w 781050"/>
                  <a:gd name="connsiteY42" fmla="*/ 886329 h 1162050"/>
                  <a:gd name="connsiteX43" fmla="*/ 16696 w 781050"/>
                  <a:gd name="connsiteY43" fmla="*/ 888234 h 1162050"/>
                  <a:gd name="connsiteX44" fmla="*/ 17649 w 781050"/>
                  <a:gd name="connsiteY44" fmla="*/ 940621 h 1162050"/>
                  <a:gd name="connsiteX45" fmla="*/ 240534 w 781050"/>
                  <a:gd name="connsiteY45" fmla="*/ 1156839 h 1162050"/>
                  <a:gd name="connsiteX46" fmla="*/ 558669 w 781050"/>
                  <a:gd name="connsiteY46" fmla="*/ 1152076 h 1162050"/>
                  <a:gd name="connsiteX47" fmla="*/ 774886 w 781050"/>
                  <a:gd name="connsiteY47" fmla="*/ 929191 h 1162050"/>
                  <a:gd name="connsiteX48" fmla="*/ 774886 w 781050"/>
                  <a:gd name="connsiteY48" fmla="*/ 876804 h 1162050"/>
                  <a:gd name="connsiteX49" fmla="*/ 383409 w 781050"/>
                  <a:gd name="connsiteY49" fmla="*/ 669159 h 1162050"/>
                  <a:gd name="connsiteX50" fmla="*/ 297684 w 781050"/>
                  <a:gd name="connsiteY50" fmla="*/ 583434 h 1162050"/>
                  <a:gd name="connsiteX51" fmla="*/ 383409 w 781050"/>
                  <a:gd name="connsiteY51" fmla="*/ 497709 h 1162050"/>
                  <a:gd name="connsiteX52" fmla="*/ 469134 w 781050"/>
                  <a:gd name="connsiteY52" fmla="*/ 583434 h 1162050"/>
                  <a:gd name="connsiteX53" fmla="*/ 383409 w 781050"/>
                  <a:gd name="connsiteY53" fmla="*/ 669159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1050" h="1162050">
                    <a:moveTo>
                      <a:pt x="774886" y="876804"/>
                    </a:moveTo>
                    <a:lnTo>
                      <a:pt x="591054" y="879661"/>
                    </a:lnTo>
                    <a:cubicBezTo>
                      <a:pt x="567241" y="879661"/>
                      <a:pt x="547239" y="860611"/>
                      <a:pt x="546286" y="836799"/>
                    </a:cubicBezTo>
                    <a:cubicBezTo>
                      <a:pt x="546286" y="812986"/>
                      <a:pt x="565336" y="792984"/>
                      <a:pt x="589149" y="792031"/>
                    </a:cubicBezTo>
                    <a:lnTo>
                      <a:pt x="772981" y="789174"/>
                    </a:lnTo>
                    <a:lnTo>
                      <a:pt x="772029" y="705354"/>
                    </a:lnTo>
                    <a:lnTo>
                      <a:pt x="588196" y="708211"/>
                    </a:lnTo>
                    <a:cubicBezTo>
                      <a:pt x="564384" y="708211"/>
                      <a:pt x="544381" y="689161"/>
                      <a:pt x="543429" y="665349"/>
                    </a:cubicBezTo>
                    <a:cubicBezTo>
                      <a:pt x="543429" y="641536"/>
                      <a:pt x="562479" y="621534"/>
                      <a:pt x="586291" y="620581"/>
                    </a:cubicBezTo>
                    <a:lnTo>
                      <a:pt x="770124" y="617724"/>
                    </a:lnTo>
                    <a:lnTo>
                      <a:pt x="769171" y="533904"/>
                    </a:lnTo>
                    <a:lnTo>
                      <a:pt x="585339" y="536761"/>
                    </a:lnTo>
                    <a:cubicBezTo>
                      <a:pt x="561526" y="536761"/>
                      <a:pt x="541524" y="517711"/>
                      <a:pt x="540571" y="493899"/>
                    </a:cubicBezTo>
                    <a:cubicBezTo>
                      <a:pt x="540571" y="470086"/>
                      <a:pt x="559621" y="450084"/>
                      <a:pt x="583434" y="449131"/>
                    </a:cubicBezTo>
                    <a:lnTo>
                      <a:pt x="768219" y="448179"/>
                    </a:lnTo>
                    <a:lnTo>
                      <a:pt x="767266" y="364359"/>
                    </a:lnTo>
                    <a:lnTo>
                      <a:pt x="583434" y="367216"/>
                    </a:lnTo>
                    <a:cubicBezTo>
                      <a:pt x="559621" y="367216"/>
                      <a:pt x="539619" y="348166"/>
                      <a:pt x="538666" y="324354"/>
                    </a:cubicBezTo>
                    <a:cubicBezTo>
                      <a:pt x="538666" y="300541"/>
                      <a:pt x="557716" y="280539"/>
                      <a:pt x="581529" y="279586"/>
                    </a:cubicBezTo>
                    <a:lnTo>
                      <a:pt x="765361" y="276729"/>
                    </a:lnTo>
                    <a:lnTo>
                      <a:pt x="764409" y="222436"/>
                    </a:lnTo>
                    <a:cubicBezTo>
                      <a:pt x="762504" y="102421"/>
                      <a:pt x="662491" y="5266"/>
                      <a:pt x="541524" y="7171"/>
                    </a:cubicBezTo>
                    <a:lnTo>
                      <a:pt x="222436" y="11934"/>
                    </a:lnTo>
                    <a:cubicBezTo>
                      <a:pt x="102421" y="13839"/>
                      <a:pt x="5266" y="114804"/>
                      <a:pt x="7171" y="234819"/>
                    </a:cubicBezTo>
                    <a:lnTo>
                      <a:pt x="8124" y="289111"/>
                    </a:lnTo>
                    <a:lnTo>
                      <a:pt x="177669" y="286254"/>
                    </a:lnTo>
                    <a:cubicBezTo>
                      <a:pt x="201481" y="286254"/>
                      <a:pt x="221484" y="305304"/>
                      <a:pt x="222436" y="329116"/>
                    </a:cubicBezTo>
                    <a:cubicBezTo>
                      <a:pt x="222436" y="352929"/>
                      <a:pt x="203386" y="372931"/>
                      <a:pt x="179574" y="373884"/>
                    </a:cubicBezTo>
                    <a:lnTo>
                      <a:pt x="9076" y="376741"/>
                    </a:lnTo>
                    <a:lnTo>
                      <a:pt x="10029" y="460561"/>
                    </a:lnTo>
                    <a:lnTo>
                      <a:pt x="179574" y="457704"/>
                    </a:lnTo>
                    <a:cubicBezTo>
                      <a:pt x="203386" y="457704"/>
                      <a:pt x="223389" y="476754"/>
                      <a:pt x="224341" y="500566"/>
                    </a:cubicBezTo>
                    <a:cubicBezTo>
                      <a:pt x="224341" y="524379"/>
                      <a:pt x="205291" y="544381"/>
                      <a:pt x="181479" y="545334"/>
                    </a:cubicBezTo>
                    <a:lnTo>
                      <a:pt x="11934" y="547239"/>
                    </a:lnTo>
                    <a:lnTo>
                      <a:pt x="12886" y="631059"/>
                    </a:lnTo>
                    <a:lnTo>
                      <a:pt x="182431" y="628201"/>
                    </a:lnTo>
                    <a:cubicBezTo>
                      <a:pt x="206244" y="628201"/>
                      <a:pt x="226246" y="647251"/>
                      <a:pt x="227199" y="671064"/>
                    </a:cubicBezTo>
                    <a:cubicBezTo>
                      <a:pt x="227199" y="694876"/>
                      <a:pt x="208149" y="714879"/>
                      <a:pt x="184336" y="715831"/>
                    </a:cubicBezTo>
                    <a:lnTo>
                      <a:pt x="14791" y="717736"/>
                    </a:lnTo>
                    <a:lnTo>
                      <a:pt x="15744" y="801556"/>
                    </a:lnTo>
                    <a:lnTo>
                      <a:pt x="185289" y="798699"/>
                    </a:lnTo>
                    <a:cubicBezTo>
                      <a:pt x="209101" y="798699"/>
                      <a:pt x="229104" y="817749"/>
                      <a:pt x="230056" y="841561"/>
                    </a:cubicBezTo>
                    <a:cubicBezTo>
                      <a:pt x="230056" y="865374"/>
                      <a:pt x="211006" y="885376"/>
                      <a:pt x="187194" y="886329"/>
                    </a:cubicBezTo>
                    <a:lnTo>
                      <a:pt x="16696" y="888234"/>
                    </a:lnTo>
                    <a:lnTo>
                      <a:pt x="17649" y="940621"/>
                    </a:lnTo>
                    <a:cubicBezTo>
                      <a:pt x="19554" y="1061589"/>
                      <a:pt x="119566" y="1158744"/>
                      <a:pt x="240534" y="1156839"/>
                    </a:cubicBezTo>
                    <a:lnTo>
                      <a:pt x="558669" y="1152076"/>
                    </a:lnTo>
                    <a:cubicBezTo>
                      <a:pt x="679636" y="1150171"/>
                      <a:pt x="776791" y="1050159"/>
                      <a:pt x="774886" y="929191"/>
                    </a:cubicBezTo>
                    <a:lnTo>
                      <a:pt x="774886" y="876804"/>
                    </a:lnTo>
                    <a:close/>
                    <a:moveTo>
                      <a:pt x="383409" y="669159"/>
                    </a:moveTo>
                    <a:cubicBezTo>
                      <a:pt x="335784" y="669159"/>
                      <a:pt x="297684" y="631059"/>
                      <a:pt x="297684" y="583434"/>
                    </a:cubicBezTo>
                    <a:cubicBezTo>
                      <a:pt x="297684" y="535809"/>
                      <a:pt x="335784" y="497709"/>
                      <a:pt x="383409" y="497709"/>
                    </a:cubicBezTo>
                    <a:cubicBezTo>
                      <a:pt x="431034" y="497709"/>
                      <a:pt x="469134" y="535809"/>
                      <a:pt x="469134" y="583434"/>
                    </a:cubicBezTo>
                    <a:cubicBezTo>
                      <a:pt x="469134" y="631059"/>
                      <a:pt x="431034" y="669159"/>
                      <a:pt x="383409" y="669159"/>
                    </a:cubicBezTo>
                    <a:close/>
                  </a:path>
                </a:pathLst>
              </a:custGeom>
              <a:solidFill>
                <a:schemeClr val="tx1">
                  <a:lumMod val="85000"/>
                  <a:lumOff val="15000"/>
                </a:schemeClr>
              </a:solidFill>
              <a:ln w="9525" cap="flat">
                <a:noFill/>
                <a:prstDash val="solid"/>
                <a:miter/>
              </a:ln>
            </p:spPr>
            <p:txBody>
              <a:bodyPr anchor="ctr"/>
              <a:lstStyle/>
              <a:p>
                <a:pPr eaLnBrk="1" hangingPunct="1">
                  <a:defRPr/>
                </a:pPr>
                <a:endParaRPr lang="en-US">
                  <a:solidFill>
                    <a:srgbClr val="00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nodeType="after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2" end="2"/>
                                            </p:txEl>
                                          </p:spTgt>
                                        </p:tgtEl>
                                        <p:attrNameLst>
                                          <p:attrName>style.visibility</p:attrName>
                                        </p:attrNameLst>
                                      </p:cBhvr>
                                      <p:to>
                                        <p:strVal val="visible"/>
                                      </p:to>
                                    </p:set>
                                    <p:animEffect transition="in" filter="fade">
                                      <p:cBhvr>
                                        <p:cTn id="14" dur="1000"/>
                                        <p:tgtEl>
                                          <p:spTgt spid="15">
                                            <p:txEl>
                                              <p:pRg st="2" end="2"/>
                                            </p:txEl>
                                          </p:spTgt>
                                        </p:tgtEl>
                                      </p:cBhvr>
                                    </p:animEffect>
                                    <p:anim calcmode="lin" valueType="num">
                                      <p:cBhvr>
                                        <p:cTn id="15"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fade">
                                      <p:cBhvr>
                                        <p:cTn id="21" dur="1000"/>
                                        <p:tgtEl>
                                          <p:spTgt spid="15">
                                            <p:txEl>
                                              <p:pRg st="4" end="4"/>
                                            </p:txEl>
                                          </p:spTgt>
                                        </p:tgtEl>
                                      </p:cBhvr>
                                    </p:animEffect>
                                    <p:anim calcmode="lin" valueType="num">
                                      <p:cBhvr>
                                        <p:cTn id="22"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6" end="6"/>
                                            </p:txEl>
                                          </p:spTgt>
                                        </p:tgtEl>
                                        <p:attrNameLst>
                                          <p:attrName>style.visibility</p:attrName>
                                        </p:attrNameLst>
                                      </p:cBhvr>
                                      <p:to>
                                        <p:strVal val="visible"/>
                                      </p:to>
                                    </p:set>
                                    <p:animEffect transition="in" filter="fade">
                                      <p:cBhvr>
                                        <p:cTn id="28" dur="1000"/>
                                        <p:tgtEl>
                                          <p:spTgt spid="15">
                                            <p:txEl>
                                              <p:pRg st="6" end="6"/>
                                            </p:txEl>
                                          </p:spTgt>
                                        </p:tgtEl>
                                      </p:cBhvr>
                                    </p:animEffect>
                                    <p:anim calcmode="lin" valueType="num">
                                      <p:cBhvr>
                                        <p:cTn id="29"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animEffect transition="in" filter="fade">
                                      <p:cBhvr>
                                        <p:cTn id="35" dur="1000"/>
                                        <p:tgtEl>
                                          <p:spTgt spid="15">
                                            <p:txEl>
                                              <p:pRg st="8" end="8"/>
                                            </p:txEl>
                                          </p:spTgt>
                                        </p:tgtEl>
                                      </p:cBhvr>
                                    </p:animEffect>
                                    <p:anim calcmode="lin" valueType="num">
                                      <p:cBhvr>
                                        <p:cTn id="36"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xEl>
                                              <p:pRg st="10" end="10"/>
                                            </p:txEl>
                                          </p:spTgt>
                                        </p:tgtEl>
                                        <p:attrNameLst>
                                          <p:attrName>style.visibility</p:attrName>
                                        </p:attrNameLst>
                                      </p:cBhvr>
                                      <p:to>
                                        <p:strVal val="visible"/>
                                      </p:to>
                                    </p:set>
                                    <p:animEffect transition="in" filter="fade">
                                      <p:cBhvr>
                                        <p:cTn id="42" dur="1000"/>
                                        <p:tgtEl>
                                          <p:spTgt spid="15">
                                            <p:txEl>
                                              <p:pRg st="10" end="10"/>
                                            </p:txEl>
                                          </p:spTgt>
                                        </p:tgtEl>
                                      </p:cBhvr>
                                    </p:animEffect>
                                    <p:anim calcmode="lin" valueType="num">
                                      <p:cBhvr>
                                        <p:cTn id="43" dur="10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1B01-1861-884B-3EF0-791DD86F19BC}"/>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97C7AE6D-BB55-4788-770E-FB2F3ACC91BB}"/>
              </a:ext>
            </a:extLst>
          </p:cNvPr>
          <p:cNvSpPr/>
          <p:nvPr/>
        </p:nvSpPr>
        <p:spPr>
          <a:xfrm>
            <a:off x="2816938" y="315313"/>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نتایج</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2" name="Rectangle 1">
            <a:extLst>
              <a:ext uri="{FF2B5EF4-FFF2-40B4-BE49-F238E27FC236}">
                <a16:creationId xmlns:a16="http://schemas.microsoft.com/office/drawing/2014/main" id="{8BA70EDD-9204-63AA-FD9A-6AE7519064CD}"/>
              </a:ext>
            </a:extLst>
          </p:cNvPr>
          <p:cNvSpPr/>
          <p:nvPr/>
        </p:nvSpPr>
        <p:spPr>
          <a:xfrm>
            <a:off x="992627" y="1713246"/>
            <a:ext cx="7182544" cy="400110"/>
          </a:xfrm>
          <a:prstGeom prst="rect">
            <a:avLst/>
          </a:prstGeom>
        </p:spPr>
        <p:txBody>
          <a:bodyPr wrap="square">
            <a:spAutoFit/>
          </a:bodyPr>
          <a:lstStyle/>
          <a:p>
            <a:pPr marL="285750" marR="0" lvl="0" indent="-285750" algn="r" defTabSz="914400" rtl="1"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fa-IR"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B Nazanin" panose="00000400000000000000" pitchFamily="2" charset="-78"/>
              </a:rPr>
              <a:t>نمونه‌ای از ارزیابی برای موسیقی تولیدی:</a:t>
            </a:r>
            <a:endParaRPr kumimoji="0" lang="en-US" sz="1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3" name="Rectangle 12">
            <a:extLst>
              <a:ext uri="{FF2B5EF4-FFF2-40B4-BE49-F238E27FC236}">
                <a16:creationId xmlns:a16="http://schemas.microsoft.com/office/drawing/2014/main" id="{45C1E04B-1D70-7B8B-714F-8A53FBF42663}"/>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3" name="Picture 2">
            <a:extLst>
              <a:ext uri="{FF2B5EF4-FFF2-40B4-BE49-F238E27FC236}">
                <a16:creationId xmlns:a16="http://schemas.microsoft.com/office/drawing/2014/main" id="{5374ACFC-B398-893C-AA65-08B97A255755}"/>
              </a:ext>
            </a:extLst>
          </p:cNvPr>
          <p:cNvPicPr>
            <a:picLocks noChangeAspect="1"/>
          </p:cNvPicPr>
          <p:nvPr/>
        </p:nvPicPr>
        <p:blipFill>
          <a:blip r:embed="rId3"/>
          <a:stretch>
            <a:fillRect/>
          </a:stretch>
        </p:blipFill>
        <p:spPr>
          <a:xfrm>
            <a:off x="683568" y="2245343"/>
            <a:ext cx="2546729" cy="4207993"/>
          </a:xfrm>
          <a:prstGeom prst="rect">
            <a:avLst/>
          </a:prstGeom>
        </p:spPr>
      </p:pic>
      <p:pic>
        <p:nvPicPr>
          <p:cNvPr id="7" name="Picture 6">
            <a:extLst>
              <a:ext uri="{FF2B5EF4-FFF2-40B4-BE49-F238E27FC236}">
                <a16:creationId xmlns:a16="http://schemas.microsoft.com/office/drawing/2014/main" id="{54882D5C-133B-C113-15F2-AE70908DC55E}"/>
              </a:ext>
            </a:extLst>
          </p:cNvPr>
          <p:cNvPicPr>
            <a:picLocks noChangeAspect="1"/>
          </p:cNvPicPr>
          <p:nvPr/>
        </p:nvPicPr>
        <p:blipFill>
          <a:blip r:embed="rId4"/>
          <a:stretch>
            <a:fillRect/>
          </a:stretch>
        </p:blipFill>
        <p:spPr>
          <a:xfrm>
            <a:off x="3131840" y="2245343"/>
            <a:ext cx="4608512" cy="3487913"/>
          </a:xfrm>
          <a:prstGeom prst="rect">
            <a:avLst/>
          </a:prstGeom>
        </p:spPr>
      </p:pic>
    </p:spTree>
    <p:extLst>
      <p:ext uri="{BB962C8B-B14F-4D97-AF65-F5344CB8AC3E}">
        <p14:creationId xmlns:p14="http://schemas.microsoft.com/office/powerpoint/2010/main" val="29899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59833" y="260648"/>
            <a:ext cx="5832647"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جمع بندی</a:t>
            </a:r>
            <a:endParaRPr lang="en-US" sz="4400" b="1" dirty="0">
              <a:ln w="10541" cmpd="sng">
                <a:solidFill>
                  <a:srgbClr val="FFCD2F"/>
                </a:solidFill>
                <a:prstDash val="solid"/>
              </a:ln>
              <a:solidFill>
                <a:schemeClr val="tx2">
                  <a:lumMod val="95000"/>
                  <a:lumOff val="5000"/>
                </a:schemeClr>
              </a:solidFill>
              <a:cs typeface="B Nazanin" pitchFamily="2" charset="-78"/>
            </a:endParaRPr>
          </a:p>
        </p:txBody>
      </p:sp>
      <p:sp>
        <p:nvSpPr>
          <p:cNvPr id="4" name="Rectangle 3"/>
          <p:cNvSpPr/>
          <p:nvPr/>
        </p:nvSpPr>
        <p:spPr>
          <a:xfrm>
            <a:off x="1475656" y="1628800"/>
            <a:ext cx="7249417" cy="3477875"/>
          </a:xfrm>
          <a:prstGeom prst="rect">
            <a:avLst/>
          </a:prstGeom>
        </p:spPr>
        <p:txBody>
          <a:bodyPr wrap="square">
            <a:spAutoFit/>
          </a:bodyPr>
          <a:lstStyle/>
          <a:p>
            <a:pPr marL="342900" marR="0" lvl="0" indent="-342900" algn="just" rtl="1">
              <a:spcBef>
                <a:spcPts val="0"/>
              </a:spcBef>
              <a:spcAft>
                <a:spcPts val="0"/>
              </a:spcAft>
              <a:buFont typeface="Calibri" panose="020F0502020204030204" pitchFamily="34" charset="0"/>
              <a:buChar char="-"/>
            </a:pPr>
            <a:r>
              <a:rPr lang="fa-IR" sz="2000" dirty="0">
                <a:latin typeface="Times New Roman" panose="02020603050405020304" pitchFamily="18" charset="0"/>
                <a:ea typeface="Calibri" panose="020F0502020204030204" pitchFamily="34" charset="0"/>
                <a:cs typeface="B Nazanin" panose="00000400000000000000" pitchFamily="2" charset="-78"/>
              </a:rPr>
              <a:t>در این پروژه با ترکیب مدل‌های یادگیری و روش‌های مبتنی بر قوانین تولید موسیقی، توانستیم ملودی‌های متناسب با احساسات چندرسانه‌ای تولید کنیم.</a:t>
            </a:r>
            <a:endParaRPr lang="en-US" sz="2000" dirty="0">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0"/>
              </a:spcAft>
              <a:buFont typeface="Calibri" panose="020F0502020204030204" pitchFamily="34" charset="0"/>
              <a:buChar char="-"/>
            </a:pPr>
            <a:endParaRPr lang="en-US" sz="2000" dirty="0">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0"/>
              </a:spcAft>
              <a:buFont typeface="Calibri" panose="020F0502020204030204" pitchFamily="34" charset="0"/>
              <a:buChar char="-"/>
            </a:pPr>
            <a:r>
              <a:rPr lang="fa-IR" sz="2000" dirty="0">
                <a:latin typeface="Times New Roman" panose="02020603050405020304" pitchFamily="18" charset="0"/>
                <a:ea typeface="Calibri" panose="020F0502020204030204" pitchFamily="34" charset="0"/>
                <a:cs typeface="B Nazanin" panose="00000400000000000000" pitchFamily="2" charset="-78"/>
              </a:rPr>
              <a:t>نتایج نشان داد که با رعایت قواعد هارمونی و فرم موسیقی</a:t>
            </a:r>
            <a:r>
              <a:rPr lang="en-US" dirty="0">
                <a:latin typeface="Times New Roman" panose="02020603050405020304" pitchFamily="18" charset="0"/>
                <a:ea typeface="Calibri" panose="020F0502020204030204" pitchFamily="34" charset="0"/>
                <a:cs typeface="B Nazanin" panose="00000400000000000000" pitchFamily="2" charset="-78"/>
              </a:rPr>
              <a:t>(A–B–A′)</a:t>
            </a:r>
            <a:r>
              <a:rPr lang="en-US" sz="2000" dirty="0">
                <a:latin typeface="Times New Roman" panose="02020603050405020304" pitchFamily="18" charset="0"/>
                <a:ea typeface="Calibri" panose="020F0502020204030204" pitchFamily="34" charset="0"/>
                <a:cs typeface="B Nazanin" panose="00000400000000000000" pitchFamily="2" charset="-78"/>
              </a:rPr>
              <a:t>، </a:t>
            </a:r>
            <a:r>
              <a:rPr lang="fa-IR" sz="2000" dirty="0">
                <a:latin typeface="Times New Roman" panose="02020603050405020304" pitchFamily="18" charset="0"/>
                <a:ea typeface="Calibri" panose="020F0502020204030204" pitchFamily="34" charset="0"/>
                <a:cs typeface="B Nazanin" panose="00000400000000000000" pitchFamily="2" charset="-78"/>
              </a:rPr>
              <a:t>ارتباط معنی‌دار بین احساس تحلیل‌شده و موسیقی برقرار می‌شود. نوآوری اصلی این پروژه در یکپارچه‌سازی تحلیل احساسی فارسی با تولید خودکار موسیقی و استفاده از فرم‌های مختلف موسیقی بود.</a:t>
            </a:r>
            <a:endParaRPr lang="en-US" sz="2000" dirty="0">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0"/>
              </a:spcAft>
              <a:buFont typeface="Calibri" panose="020F0502020204030204" pitchFamily="34" charset="0"/>
              <a:buChar char="-"/>
            </a:pPr>
            <a:endParaRPr lang="en-US" sz="2000" dirty="0">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spcBef>
                <a:spcPts val="0"/>
              </a:spcBef>
              <a:spcAft>
                <a:spcPts val="0"/>
              </a:spcAft>
              <a:buFont typeface="Calibri" panose="020F0502020204030204" pitchFamily="34" charset="0"/>
              <a:buChar char="-"/>
            </a:pPr>
            <a:r>
              <a:rPr lang="fa-IR" sz="2000" b="1" dirty="0">
                <a:latin typeface="Times New Roman" panose="02020603050405020304" pitchFamily="18" charset="0"/>
                <a:ea typeface="Calibri" panose="020F0502020204030204" pitchFamily="34" charset="0"/>
                <a:cs typeface="B Nazanin" panose="00000400000000000000" pitchFamily="2" charset="-78"/>
              </a:rPr>
              <a:t>پیشنهادها: </a:t>
            </a:r>
            <a:r>
              <a:rPr lang="fa-IR" sz="2000" dirty="0">
                <a:latin typeface="Times New Roman" panose="02020603050405020304" pitchFamily="18" charset="0"/>
                <a:ea typeface="Calibri" panose="020F0502020204030204" pitchFamily="34" charset="0"/>
                <a:cs typeface="B Nazanin" panose="00000400000000000000" pitchFamily="2" charset="-78"/>
              </a:rPr>
              <a:t>گسترش مجموعه داده‌های آموزشی (ورودی و موسیقی)، بهبود الگوریتم تولید (مثلاً استفاده از مدل‌های پیشرفته‌تر یا یادگیری تقویتی)، و انجام آزمایش‌های شنیداری بیشتر با شرکت‌کنندگان بومی.</a:t>
            </a:r>
            <a:endParaRPr lang="en-US" sz="2000" b="1" dirty="0">
              <a:latin typeface="Times New Roman" panose="02020603050405020304" pitchFamily="18" charset="0"/>
              <a:ea typeface="Calibri" panose="020F0502020204030204" pitchFamily="34" charset="0"/>
              <a:cs typeface="B Nazanin" panose="00000400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582" y="4941168"/>
            <a:ext cx="3024336" cy="1517812"/>
          </a:xfrm>
          <a:prstGeom prst="ellipse">
            <a:avLst/>
          </a:prstGeom>
          <a:ln>
            <a:noFill/>
          </a:ln>
          <a:effectLst>
            <a:softEdge rad="112500"/>
          </a:effectLst>
        </p:spPr>
      </p:pic>
      <p:sp>
        <p:nvSpPr>
          <p:cNvPr id="9" name="Rectangle 8"/>
          <p:cNvSpPr/>
          <p:nvPr/>
        </p:nvSpPr>
        <p:spPr>
          <a:xfrm>
            <a:off x="-324544" y="6550223"/>
            <a:ext cx="658308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203848" y="157671"/>
            <a:ext cx="560350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000" b="1" dirty="0">
                <a:ln w="10541" cmpd="sng">
                  <a:solidFill>
                    <a:srgbClr val="FFCD2F"/>
                  </a:solidFill>
                  <a:prstDash val="solid"/>
                </a:ln>
                <a:solidFill>
                  <a:schemeClr val="tx2">
                    <a:lumMod val="95000"/>
                    <a:lumOff val="5000"/>
                  </a:schemeClr>
                </a:solidFill>
                <a:cs typeface="B Nazanin" pitchFamily="2" charset="-78"/>
              </a:rPr>
              <a:t>پرسش و پاسخ</a:t>
            </a:r>
            <a:endParaRPr lang="en-US" sz="4000" b="1" dirty="0">
              <a:ln w="10541" cmpd="sng">
                <a:solidFill>
                  <a:srgbClr val="FFCD2F"/>
                </a:solidFill>
                <a:prstDash val="solid"/>
              </a:ln>
              <a:solidFill>
                <a:schemeClr val="tx2">
                  <a:lumMod val="95000"/>
                  <a:lumOff val="5000"/>
                </a:schemeClr>
              </a:solidFill>
              <a:effectLst>
                <a:outerShdw blurRad="25500" dist="23000" dir="7020000" algn="tl">
                  <a:srgbClr val="000000">
                    <a:alpha val="50000"/>
                  </a:srgbClr>
                </a:outerShdw>
              </a:effectLst>
              <a:cs typeface="B Nazanin" pitchFamily="2" charset="-78"/>
            </a:endParaRPr>
          </a:p>
        </p:txBody>
      </p:sp>
      <p:sp>
        <p:nvSpPr>
          <p:cNvPr id="8" name="Rectangle 7"/>
          <p:cNvSpPr/>
          <p:nvPr/>
        </p:nvSpPr>
        <p:spPr>
          <a:xfrm>
            <a:off x="-324544" y="6550223"/>
            <a:ext cx="658308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10" name="Rectangle 9"/>
          <p:cNvSpPr/>
          <p:nvPr/>
        </p:nvSpPr>
        <p:spPr>
          <a:xfrm>
            <a:off x="903832" y="2475767"/>
            <a:ext cx="3600400" cy="584775"/>
          </a:xfrm>
          <a:prstGeom prst="rect">
            <a:avLst/>
          </a:prstGeom>
        </p:spPr>
        <p:txBody>
          <a:bodyPr wrap="square">
            <a:spAutoFit/>
          </a:bodyPr>
          <a:lstStyle/>
          <a:p>
            <a:pPr algn="ctr"/>
            <a:r>
              <a:rPr lang="fa-IR" sz="3200" b="1" dirty="0">
                <a:latin typeface="AnthologY" pitchFamily="2" charset="0"/>
                <a:cs typeface="B Nazanin" pitchFamily="2" charset="-78"/>
              </a:rPr>
              <a:t>با سپاس از توجه شما</a:t>
            </a:r>
          </a:p>
        </p:txBody>
      </p:sp>
      <p:grpSp>
        <p:nvGrpSpPr>
          <p:cNvPr id="43" name="Group 42">
            <a:extLst>
              <a:ext uri="{FF2B5EF4-FFF2-40B4-BE49-F238E27FC236}">
                <a16:creationId xmlns:a16="http://schemas.microsoft.com/office/drawing/2014/main" id="{B854B454-F880-309D-F3ED-66C93F2128A9}"/>
              </a:ext>
            </a:extLst>
          </p:cNvPr>
          <p:cNvGrpSpPr/>
          <p:nvPr/>
        </p:nvGrpSpPr>
        <p:grpSpPr>
          <a:xfrm>
            <a:off x="0" y="3823971"/>
            <a:ext cx="9144000" cy="840708"/>
            <a:chOff x="96972" y="3329166"/>
            <a:chExt cx="12012789" cy="1378106"/>
          </a:xfrm>
          <a:solidFill>
            <a:schemeClr val="bg1">
              <a:alpha val="70000"/>
            </a:schemeClr>
          </a:solidFill>
        </p:grpSpPr>
        <p:sp>
          <p:nvSpPr>
            <p:cNvPr id="44" name="Freeform: Shape 43">
              <a:extLst>
                <a:ext uri="{FF2B5EF4-FFF2-40B4-BE49-F238E27FC236}">
                  <a16:creationId xmlns:a16="http://schemas.microsoft.com/office/drawing/2014/main" id="{4B3C88C6-8810-2EC5-BA65-A2420A947B5A}"/>
                </a:ext>
              </a:extLst>
            </p:cNvPr>
            <p:cNvSpPr/>
            <p:nvPr/>
          </p:nvSpPr>
          <p:spPr>
            <a:xfrm>
              <a:off x="96972" y="3457933"/>
              <a:ext cx="5982915" cy="1120573"/>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solidFill>
                <a:srgbClr val="FFCD2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5" name="Freeform: Shape 44">
              <a:extLst>
                <a:ext uri="{FF2B5EF4-FFF2-40B4-BE49-F238E27FC236}">
                  <a16:creationId xmlns:a16="http://schemas.microsoft.com/office/drawing/2014/main" id="{76EA5375-B271-5FB7-309C-D0CDD6937704}"/>
                </a:ext>
              </a:extLst>
            </p:cNvPr>
            <p:cNvSpPr/>
            <p:nvPr/>
          </p:nvSpPr>
          <p:spPr>
            <a:xfrm flipH="1">
              <a:off x="6126846" y="3329166"/>
              <a:ext cx="5982915" cy="1378106"/>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pFill/>
            <a:ln>
              <a:solidFill>
                <a:srgbClr val="FFCD2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grpSp>
        <p:nvGrpSpPr>
          <p:cNvPr id="46" name="Group 44">
            <a:extLst>
              <a:ext uri="{FF2B5EF4-FFF2-40B4-BE49-F238E27FC236}">
                <a16:creationId xmlns:a16="http://schemas.microsoft.com/office/drawing/2014/main" id="{728E1D65-3A1F-E294-BA9A-3F6D1B250B2E}"/>
              </a:ext>
            </a:extLst>
          </p:cNvPr>
          <p:cNvGrpSpPr>
            <a:grpSpLocks/>
          </p:cNvGrpSpPr>
          <p:nvPr/>
        </p:nvGrpSpPr>
        <p:grpSpPr bwMode="auto">
          <a:xfrm>
            <a:off x="3084718" y="2531281"/>
            <a:ext cx="2782682" cy="2447925"/>
            <a:chOff x="5039564" y="60131"/>
            <a:chExt cx="3147309" cy="3194716"/>
          </a:xfrm>
        </p:grpSpPr>
        <p:grpSp>
          <p:nvGrpSpPr>
            <p:cNvPr id="47" name="Graphic 3">
              <a:extLst>
                <a:ext uri="{FF2B5EF4-FFF2-40B4-BE49-F238E27FC236}">
                  <a16:creationId xmlns:a16="http://schemas.microsoft.com/office/drawing/2014/main" id="{D1511694-60C9-7264-7663-4128A6D819F4}"/>
                </a:ext>
              </a:extLst>
            </p:cNvPr>
            <p:cNvGrpSpPr>
              <a:grpSpLocks/>
            </p:cNvGrpSpPr>
            <p:nvPr/>
          </p:nvGrpSpPr>
          <p:grpSpPr bwMode="auto">
            <a:xfrm>
              <a:off x="5039564" y="1209956"/>
              <a:ext cx="2238110" cy="2044891"/>
              <a:chOff x="4772025" y="2219325"/>
              <a:chExt cx="2647950" cy="2419350"/>
            </a:xfrm>
          </p:grpSpPr>
          <p:sp>
            <p:nvSpPr>
              <p:cNvPr id="72" name="Freeform: Shape 71">
                <a:extLst>
                  <a:ext uri="{FF2B5EF4-FFF2-40B4-BE49-F238E27FC236}">
                    <a16:creationId xmlns:a16="http://schemas.microsoft.com/office/drawing/2014/main" id="{038AA7FE-6B82-3CED-AB95-CA78664B467B}"/>
                  </a:ext>
                </a:extLst>
              </p:cNvPr>
              <p:cNvSpPr/>
              <p:nvPr/>
            </p:nvSpPr>
            <p:spPr>
              <a:xfrm>
                <a:off x="4765710" y="2209548"/>
                <a:ext cx="2658542" cy="2438932"/>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solidFill>
                <a:schemeClr val="tx1">
                  <a:lumMod val="85000"/>
                  <a:lumOff val="15000"/>
                </a:schemeClr>
              </a:solidFill>
              <a:ln w="9525" cap="flat">
                <a:noFill/>
                <a:prstDash val="solid"/>
                <a:miter/>
              </a:ln>
              <a:effectLst/>
            </p:spPr>
            <p:txBody>
              <a:bodyPr anchor="ctr"/>
              <a:lstStyle/>
              <a:p>
                <a:pPr eaLnBrk="1" hangingPunct="1">
                  <a:defRPr/>
                </a:pPr>
                <a:endParaRPr lang="en-US" dirty="0"/>
              </a:p>
            </p:txBody>
          </p:sp>
          <p:sp>
            <p:nvSpPr>
              <p:cNvPr id="73" name="Freeform: Shape 15">
                <a:extLst>
                  <a:ext uri="{FF2B5EF4-FFF2-40B4-BE49-F238E27FC236}">
                    <a16:creationId xmlns:a16="http://schemas.microsoft.com/office/drawing/2014/main" id="{2ECE6296-3BC7-29BA-5901-06F6FBDF3E90}"/>
                  </a:ext>
                </a:extLst>
              </p:cNvPr>
              <p:cNvSpPr>
                <a:spLocks/>
              </p:cNvSpPr>
              <p:nvPr/>
            </p:nvSpPr>
            <p:spPr bwMode="auto">
              <a:xfrm>
                <a:off x="4843939" y="3376136"/>
                <a:ext cx="19050" cy="19050"/>
              </a:xfrm>
              <a:custGeom>
                <a:avLst/>
                <a:gdLst>
                  <a:gd name="T0" fmla="*/ 7144 w 19050"/>
                  <a:gd name="T1" fmla="*/ 11906 h 19050"/>
                  <a:gd name="T2" fmla="*/ 11906 w 19050"/>
                  <a:gd name="T3" fmla="*/ 7144 h 19050"/>
                  <a:gd name="T4" fmla="*/ 7144 w 19050"/>
                  <a:gd name="T5" fmla="*/ 11906 h 19050"/>
                  <a:gd name="T6" fmla="*/ 0 60000 65536"/>
                  <a:gd name="T7" fmla="*/ 0 60000 65536"/>
                  <a:gd name="T8" fmla="*/ 0 60000 65536"/>
                </a:gdLst>
                <a:ahLst/>
                <a:cxnLst>
                  <a:cxn ang="T6">
                    <a:pos x="T0" y="T1"/>
                  </a:cxn>
                  <a:cxn ang="T7">
                    <a:pos x="T2" y="T3"/>
                  </a:cxn>
                  <a:cxn ang="T8">
                    <a:pos x="T4" y="T5"/>
                  </a:cxn>
                </a:cxnLst>
                <a:rect l="0" t="0" r="r" b="b"/>
                <a:pathLst>
                  <a:path w="19050" h="19050">
                    <a:moveTo>
                      <a:pt x="7144" y="11906"/>
                    </a:moveTo>
                    <a:lnTo>
                      <a:pt x="11906" y="7144"/>
                    </a:lnTo>
                    <a:cubicBezTo>
                      <a:pt x="9049" y="10001"/>
                      <a:pt x="7144" y="11906"/>
                      <a:pt x="7144" y="11906"/>
                    </a:cubicBezTo>
                    <a:close/>
                  </a:path>
                </a:pathLst>
              </a:custGeom>
              <a:solidFill>
                <a:srgbClr val="A3807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4" name="Freeform: Shape 16">
                <a:extLst>
                  <a:ext uri="{FF2B5EF4-FFF2-40B4-BE49-F238E27FC236}">
                    <a16:creationId xmlns:a16="http://schemas.microsoft.com/office/drawing/2014/main" id="{902252BC-B0B8-EC88-16D9-0B009CBC024C}"/>
                  </a:ext>
                </a:extLst>
              </p:cNvPr>
              <p:cNvSpPr>
                <a:spLocks/>
              </p:cNvSpPr>
              <p:nvPr/>
            </p:nvSpPr>
            <p:spPr bwMode="auto">
              <a:xfrm>
                <a:off x="5838190" y="2226801"/>
                <a:ext cx="571500" cy="533400"/>
              </a:xfrm>
              <a:custGeom>
                <a:avLst/>
                <a:gdLst>
                  <a:gd name="T0" fmla="*/ 565468 w 571500"/>
                  <a:gd name="T1" fmla="*/ 108729 h 533400"/>
                  <a:gd name="T2" fmla="*/ 455930 w 571500"/>
                  <a:gd name="T3" fmla="*/ 10622 h 533400"/>
                  <a:gd name="T4" fmla="*/ 344488 w 571500"/>
                  <a:gd name="T5" fmla="*/ 50627 h 533400"/>
                  <a:gd name="T6" fmla="*/ 287338 w 571500"/>
                  <a:gd name="T7" fmla="*/ 105872 h 533400"/>
                  <a:gd name="T8" fmla="*/ 294005 w 571500"/>
                  <a:gd name="T9" fmla="*/ 123017 h 533400"/>
                  <a:gd name="T10" fmla="*/ 292100 w 571500"/>
                  <a:gd name="T11" fmla="*/ 140162 h 533400"/>
                  <a:gd name="T12" fmla="*/ 270193 w 571500"/>
                  <a:gd name="T13" fmla="*/ 170642 h 533400"/>
                  <a:gd name="T14" fmla="*/ 251143 w 571500"/>
                  <a:gd name="T15" fmla="*/ 173499 h 533400"/>
                  <a:gd name="T16" fmla="*/ 234950 w 571500"/>
                  <a:gd name="T17" fmla="*/ 162069 h 533400"/>
                  <a:gd name="T18" fmla="*/ 213995 w 571500"/>
                  <a:gd name="T19" fmla="*/ 166832 h 533400"/>
                  <a:gd name="T20" fmla="*/ 177800 w 571500"/>
                  <a:gd name="T21" fmla="*/ 217314 h 533400"/>
                  <a:gd name="T22" fmla="*/ 152083 w 571500"/>
                  <a:gd name="T23" fmla="*/ 233507 h 533400"/>
                  <a:gd name="T24" fmla="*/ 7302 w 571500"/>
                  <a:gd name="T25" fmla="*/ 397337 h 533400"/>
                  <a:gd name="T26" fmla="*/ 138748 w 571500"/>
                  <a:gd name="T27" fmla="*/ 532592 h 533400"/>
                  <a:gd name="T28" fmla="*/ 297815 w 571500"/>
                  <a:gd name="T29" fmla="*/ 397337 h 533400"/>
                  <a:gd name="T30" fmla="*/ 272098 w 571500"/>
                  <a:gd name="T31" fmla="*/ 297324 h 533400"/>
                  <a:gd name="T32" fmla="*/ 270193 w 571500"/>
                  <a:gd name="T33" fmla="*/ 276369 h 533400"/>
                  <a:gd name="T34" fmla="*/ 305435 w 571500"/>
                  <a:gd name="T35" fmla="*/ 238269 h 533400"/>
                  <a:gd name="T36" fmla="*/ 305435 w 571500"/>
                  <a:gd name="T37" fmla="*/ 219219 h 533400"/>
                  <a:gd name="T38" fmla="*/ 293053 w 571500"/>
                  <a:gd name="T39" fmla="*/ 203027 h 533400"/>
                  <a:gd name="T40" fmla="*/ 321628 w 571500"/>
                  <a:gd name="T41" fmla="*/ 167784 h 533400"/>
                  <a:gd name="T42" fmla="*/ 338773 w 571500"/>
                  <a:gd name="T43" fmla="*/ 160164 h 533400"/>
                  <a:gd name="T44" fmla="*/ 355918 w 571500"/>
                  <a:gd name="T45" fmla="*/ 172547 h 533400"/>
                  <a:gd name="T46" fmla="*/ 376873 w 571500"/>
                  <a:gd name="T47" fmla="*/ 161117 h 533400"/>
                  <a:gd name="T48" fmla="*/ 474028 w 571500"/>
                  <a:gd name="T49" fmla="*/ 101109 h 533400"/>
                  <a:gd name="T50" fmla="*/ 538798 w 571500"/>
                  <a:gd name="T51" fmla="*/ 161117 h 533400"/>
                  <a:gd name="T52" fmla="*/ 560705 w 571500"/>
                  <a:gd name="T53" fmla="*/ 168737 h 533400"/>
                  <a:gd name="T54" fmla="*/ 565468 w 571500"/>
                  <a:gd name="T55" fmla="*/ 108729 h 5334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bg1"/>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5" name="Freeform: Shape 17">
                <a:extLst>
                  <a:ext uri="{FF2B5EF4-FFF2-40B4-BE49-F238E27FC236}">
                    <a16:creationId xmlns:a16="http://schemas.microsoft.com/office/drawing/2014/main" id="{058FFEF9-102A-1137-DB91-3CB7FC5EFABE}"/>
                  </a:ext>
                </a:extLst>
              </p:cNvPr>
              <p:cNvSpPr>
                <a:spLocks/>
              </p:cNvSpPr>
              <p:nvPr/>
            </p:nvSpPr>
            <p:spPr bwMode="auto">
              <a:xfrm>
                <a:off x="5834438" y="2749257"/>
                <a:ext cx="123825" cy="400050"/>
              </a:xfrm>
              <a:custGeom>
                <a:avLst/>
                <a:gdLst>
                  <a:gd name="T0" fmla="*/ 102495 w 123825"/>
                  <a:gd name="T1" fmla="*/ 393993 h 400050"/>
                  <a:gd name="T2" fmla="*/ 102495 w 123825"/>
                  <a:gd name="T3" fmla="*/ 393993 h 400050"/>
                  <a:gd name="T4" fmla="*/ 88207 w 123825"/>
                  <a:gd name="T5" fmla="*/ 379706 h 400050"/>
                  <a:gd name="T6" fmla="*/ 59632 w 123825"/>
                  <a:gd name="T7" fmla="*/ 265406 h 400050"/>
                  <a:gd name="T8" fmla="*/ 7245 w 123825"/>
                  <a:gd name="T9" fmla="*/ 121578 h 400050"/>
                  <a:gd name="T10" fmla="*/ 32010 w 123825"/>
                  <a:gd name="T11" fmla="*/ 15851 h 400050"/>
                  <a:gd name="T12" fmla="*/ 51060 w 123825"/>
                  <a:gd name="T13" fmla="*/ 8231 h 400050"/>
                  <a:gd name="T14" fmla="*/ 58679 w 123825"/>
                  <a:gd name="T15" fmla="*/ 27281 h 400050"/>
                  <a:gd name="T16" fmla="*/ 35820 w 123825"/>
                  <a:gd name="T17" fmla="*/ 119673 h 400050"/>
                  <a:gd name="T18" fmla="*/ 84397 w 123825"/>
                  <a:gd name="T19" fmla="*/ 250166 h 400050"/>
                  <a:gd name="T20" fmla="*/ 116782 w 123825"/>
                  <a:gd name="T21" fmla="*/ 380658 h 400050"/>
                  <a:gd name="T22" fmla="*/ 102495 w 123825"/>
                  <a:gd name="T23" fmla="*/ 393993 h 4000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bg1"/>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6" name="Freeform: Shape 18">
                <a:extLst>
                  <a:ext uri="{FF2B5EF4-FFF2-40B4-BE49-F238E27FC236}">
                    <a16:creationId xmlns:a16="http://schemas.microsoft.com/office/drawing/2014/main" id="{23ED73C6-D1FF-C2B8-57F2-B11C6CCBC1B0}"/>
                  </a:ext>
                </a:extLst>
              </p:cNvPr>
              <p:cNvSpPr>
                <a:spLocks/>
              </p:cNvSpPr>
              <p:nvPr/>
            </p:nvSpPr>
            <p:spPr bwMode="auto">
              <a:xfrm>
                <a:off x="5833482" y="3499857"/>
                <a:ext cx="590550" cy="1123950"/>
              </a:xfrm>
              <a:custGeom>
                <a:avLst/>
                <a:gdLst>
                  <a:gd name="T0" fmla="*/ 97735 w 590550"/>
                  <a:gd name="T1" fmla="*/ 1124530 h 1123950"/>
                  <a:gd name="T2" fmla="*/ 34870 w 590550"/>
                  <a:gd name="T3" fmla="*/ 1102623 h 1123950"/>
                  <a:gd name="T4" fmla="*/ 61540 w 590550"/>
                  <a:gd name="T5" fmla="*/ 1071190 h 1123950"/>
                  <a:gd name="T6" fmla="*/ 63445 w 590550"/>
                  <a:gd name="T7" fmla="*/ 1070238 h 1123950"/>
                  <a:gd name="T8" fmla="*/ 141550 w 590550"/>
                  <a:gd name="T9" fmla="*/ 1060713 h 1123950"/>
                  <a:gd name="T10" fmla="*/ 252993 w 590550"/>
                  <a:gd name="T11" fmla="*/ 911170 h 1123950"/>
                  <a:gd name="T12" fmla="*/ 252993 w 590550"/>
                  <a:gd name="T13" fmla="*/ 910218 h 1123950"/>
                  <a:gd name="T14" fmla="*/ 252993 w 590550"/>
                  <a:gd name="T15" fmla="*/ 909265 h 1123950"/>
                  <a:gd name="T16" fmla="*/ 176793 w 590550"/>
                  <a:gd name="T17" fmla="*/ 714003 h 1123950"/>
                  <a:gd name="T18" fmla="*/ 175840 w 590550"/>
                  <a:gd name="T19" fmla="*/ 713050 h 1123950"/>
                  <a:gd name="T20" fmla="*/ 109165 w 590550"/>
                  <a:gd name="T21" fmla="*/ 567318 h 1123950"/>
                  <a:gd name="T22" fmla="*/ 7248 w 590550"/>
                  <a:gd name="T23" fmla="*/ 23440 h 1123950"/>
                  <a:gd name="T24" fmla="*/ 19630 w 590550"/>
                  <a:gd name="T25" fmla="*/ 7248 h 1123950"/>
                  <a:gd name="T26" fmla="*/ 35823 w 590550"/>
                  <a:gd name="T27" fmla="*/ 19630 h 1123950"/>
                  <a:gd name="T28" fmla="*/ 136788 w 590550"/>
                  <a:gd name="T29" fmla="*/ 559698 h 1123950"/>
                  <a:gd name="T30" fmla="*/ 199653 w 590550"/>
                  <a:gd name="T31" fmla="*/ 695905 h 1123950"/>
                  <a:gd name="T32" fmla="*/ 281568 w 590550"/>
                  <a:gd name="T33" fmla="*/ 909265 h 1123950"/>
                  <a:gd name="T34" fmla="*/ 150123 w 590550"/>
                  <a:gd name="T35" fmla="*/ 1087383 h 1123950"/>
                  <a:gd name="T36" fmla="*/ 146313 w 590550"/>
                  <a:gd name="T37" fmla="*/ 1088335 h 1123950"/>
                  <a:gd name="T38" fmla="*/ 93925 w 590550"/>
                  <a:gd name="T39" fmla="*/ 1095003 h 1123950"/>
                  <a:gd name="T40" fmla="*/ 96783 w 590550"/>
                  <a:gd name="T41" fmla="*/ 1095003 h 1123950"/>
                  <a:gd name="T42" fmla="*/ 424443 w 590550"/>
                  <a:gd name="T43" fmla="*/ 1093098 h 1123950"/>
                  <a:gd name="T44" fmla="*/ 561603 w 590550"/>
                  <a:gd name="T45" fmla="*/ 974035 h 1123950"/>
                  <a:gd name="T46" fmla="*/ 511120 w 590550"/>
                  <a:gd name="T47" fmla="*/ 793060 h 1123950"/>
                  <a:gd name="T48" fmla="*/ 512073 w 590550"/>
                  <a:gd name="T49" fmla="*/ 485403 h 1123950"/>
                  <a:gd name="T50" fmla="*/ 529218 w 590550"/>
                  <a:gd name="T51" fmla="*/ 473973 h 1123950"/>
                  <a:gd name="T52" fmla="*/ 540648 w 590550"/>
                  <a:gd name="T53" fmla="*/ 491118 h 1123950"/>
                  <a:gd name="T54" fmla="*/ 535885 w 590550"/>
                  <a:gd name="T55" fmla="*/ 777820 h 1123950"/>
                  <a:gd name="T56" fmla="*/ 590178 w 590550"/>
                  <a:gd name="T57" fmla="*/ 974988 h 1123950"/>
                  <a:gd name="T58" fmla="*/ 426348 w 590550"/>
                  <a:gd name="T59" fmla="*/ 1121673 h 1123950"/>
                  <a:gd name="T60" fmla="*/ 424443 w 590550"/>
                  <a:gd name="T61" fmla="*/ 1121673 h 1123950"/>
                  <a:gd name="T62" fmla="*/ 97735 w 590550"/>
                  <a:gd name="T63" fmla="*/ 1124530 h 1123950"/>
                  <a:gd name="T64" fmla="*/ 145360 w 590550"/>
                  <a:gd name="T65" fmla="*/ 1075953 h 1123950"/>
                  <a:gd name="T66" fmla="*/ 145360 w 590550"/>
                  <a:gd name="T67" fmla="*/ 1075953 h 1123950"/>
                  <a:gd name="T68" fmla="*/ 145360 w 590550"/>
                  <a:gd name="T69" fmla="*/ 1075953 h 11239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close/>
                  </a:path>
                </a:pathLst>
              </a:custGeom>
              <a:solidFill>
                <a:schemeClr val="bg1"/>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7" name="Freeform: Shape 19">
                <a:extLst>
                  <a:ext uri="{FF2B5EF4-FFF2-40B4-BE49-F238E27FC236}">
                    <a16:creationId xmlns:a16="http://schemas.microsoft.com/office/drawing/2014/main" id="{3478F66B-9255-7F5D-384B-08E6EB4313E1}"/>
                  </a:ext>
                </a:extLst>
              </p:cNvPr>
              <p:cNvSpPr>
                <a:spLocks/>
              </p:cNvSpPr>
              <p:nvPr/>
            </p:nvSpPr>
            <p:spPr bwMode="auto">
              <a:xfrm>
                <a:off x="6435078" y="3090825"/>
                <a:ext cx="304800" cy="419100"/>
              </a:xfrm>
              <a:custGeom>
                <a:avLst/>
                <a:gdLst>
                  <a:gd name="T0" fmla="*/ 294334 w 304800"/>
                  <a:gd name="T1" fmla="*/ 11467 h 419100"/>
                  <a:gd name="T2" fmla="*/ 260997 w 304800"/>
                  <a:gd name="T3" fmla="*/ 16230 h 419100"/>
                  <a:gd name="T4" fmla="*/ 78117 w 304800"/>
                  <a:gd name="T5" fmla="*/ 190537 h 419100"/>
                  <a:gd name="T6" fmla="*/ 63829 w 304800"/>
                  <a:gd name="T7" fmla="*/ 236257 h 419100"/>
                  <a:gd name="T8" fmla="*/ 59067 w 304800"/>
                  <a:gd name="T9" fmla="*/ 296265 h 419100"/>
                  <a:gd name="T10" fmla="*/ 16204 w 304800"/>
                  <a:gd name="T11" fmla="*/ 345795 h 419100"/>
                  <a:gd name="T12" fmla="*/ 14299 w 304800"/>
                  <a:gd name="T13" fmla="*/ 396277 h 419100"/>
                  <a:gd name="T14" fmla="*/ 30492 w 304800"/>
                  <a:gd name="T15" fmla="*/ 415327 h 419100"/>
                  <a:gd name="T16" fmla="*/ 75259 w 304800"/>
                  <a:gd name="T17" fmla="*/ 380085 h 419100"/>
                  <a:gd name="T18" fmla="*/ 297192 w 304800"/>
                  <a:gd name="T19" fmla="*/ 52425 h 419100"/>
                  <a:gd name="T20" fmla="*/ 294334 w 304800"/>
                  <a:gd name="T21" fmla="*/ 11467 h 419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bg1"/>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grpSp>
          <p:nvGrpSpPr>
            <p:cNvPr id="48" name="Group 47">
              <a:extLst>
                <a:ext uri="{FF2B5EF4-FFF2-40B4-BE49-F238E27FC236}">
                  <a16:creationId xmlns:a16="http://schemas.microsoft.com/office/drawing/2014/main" id="{19A11A4B-F5F5-8624-6638-66EF3B6AE6BC}"/>
                </a:ext>
              </a:extLst>
            </p:cNvPr>
            <p:cNvGrpSpPr/>
            <p:nvPr/>
          </p:nvGrpSpPr>
          <p:grpSpPr>
            <a:xfrm>
              <a:off x="6361478" y="60131"/>
              <a:ext cx="1825395" cy="1156144"/>
              <a:chOff x="2748418" y="2030329"/>
              <a:chExt cx="1991394" cy="1261282"/>
            </a:xfrm>
            <a:solidFill>
              <a:schemeClr val="bg1"/>
            </a:solidFill>
          </p:grpSpPr>
          <p:sp>
            <p:nvSpPr>
              <p:cNvPr id="49" name="Freeform: Shape 48">
                <a:extLst>
                  <a:ext uri="{FF2B5EF4-FFF2-40B4-BE49-F238E27FC236}">
                    <a16:creationId xmlns:a16="http://schemas.microsoft.com/office/drawing/2014/main" id="{600A141D-504E-1505-FE0C-A716F48AE4C6}"/>
                  </a:ext>
                </a:extLst>
              </p:cNvPr>
              <p:cNvSpPr/>
              <p:nvPr/>
            </p:nvSpPr>
            <p:spPr>
              <a:xfrm rot="17655301">
                <a:off x="3366916" y="2316510"/>
                <a:ext cx="98426" cy="259678"/>
              </a:xfrm>
              <a:custGeom>
                <a:avLst/>
                <a:gdLst>
                  <a:gd name="connsiteX0" fmla="*/ 445294 w 447675"/>
                  <a:gd name="connsiteY0" fmla="*/ 999649 h 1181100"/>
                  <a:gd name="connsiteX1" fmla="*/ 445294 w 447675"/>
                  <a:gd name="connsiteY1" fmla="*/ 999649 h 1181100"/>
                  <a:gd name="connsiteX2" fmla="*/ 445294 w 447675"/>
                  <a:gd name="connsiteY2" fmla="*/ 999649 h 1181100"/>
                  <a:gd name="connsiteX3" fmla="*/ 439579 w 447675"/>
                  <a:gd name="connsiteY3" fmla="*/ 7144 h 1181100"/>
                  <a:gd name="connsiteX4" fmla="*/ 386239 w 447675"/>
                  <a:gd name="connsiteY4" fmla="*/ 7144 h 1181100"/>
                  <a:gd name="connsiteX5" fmla="*/ 390049 w 447675"/>
                  <a:gd name="connsiteY5" fmla="*/ 881539 h 1181100"/>
                  <a:gd name="connsiteX6" fmla="*/ 229076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5294 w 447675"/>
                  <a:gd name="connsiteY10" fmla="*/ 997744 h 1181100"/>
                  <a:gd name="connsiteX11" fmla="*/ 445294 w 447675"/>
                  <a:gd name="connsiteY11" fmla="*/ 99964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675" h="1181100">
                    <a:moveTo>
                      <a:pt x="445294" y="999649"/>
                    </a:moveTo>
                    <a:cubicBezTo>
                      <a:pt x="445294" y="998696"/>
                      <a:pt x="445294" y="998696"/>
                      <a:pt x="445294" y="999649"/>
                    </a:cubicBezTo>
                    <a:cubicBezTo>
                      <a:pt x="445294" y="998696"/>
                      <a:pt x="445294" y="998696"/>
                      <a:pt x="445294" y="999649"/>
                    </a:cubicBezTo>
                    <a:lnTo>
                      <a:pt x="439579" y="7144"/>
                    </a:lnTo>
                    <a:lnTo>
                      <a:pt x="386239" y="7144"/>
                    </a:lnTo>
                    <a:lnTo>
                      <a:pt x="390049" y="881539"/>
                    </a:lnTo>
                    <a:cubicBezTo>
                      <a:pt x="350996" y="844391"/>
                      <a:pt x="293846" y="820579"/>
                      <a:pt x="229076" y="820579"/>
                    </a:cubicBezTo>
                    <a:cubicBezTo>
                      <a:pt x="111919" y="821531"/>
                      <a:pt x="7144" y="910114"/>
                      <a:pt x="7144" y="1008221"/>
                    </a:cubicBezTo>
                    <a:cubicBezTo>
                      <a:pt x="7144" y="1106329"/>
                      <a:pt x="111919" y="1174909"/>
                      <a:pt x="230029" y="1174909"/>
                    </a:cubicBezTo>
                    <a:cubicBezTo>
                      <a:pt x="347186" y="1174909"/>
                      <a:pt x="441484" y="1102519"/>
                      <a:pt x="443389" y="997744"/>
                    </a:cubicBezTo>
                    <a:lnTo>
                      <a:pt x="445294" y="997744"/>
                    </a:lnTo>
                    <a:lnTo>
                      <a:pt x="445294" y="999649"/>
                    </a:lnTo>
                    <a:close/>
                  </a:path>
                </a:pathLst>
              </a:custGeom>
              <a:grpFill/>
              <a:ln w="9525" cap="flat">
                <a:noFill/>
                <a:prstDash val="solid"/>
                <a:miter/>
              </a:ln>
            </p:spPr>
            <p:txBody>
              <a:bodyPr anchor="ctr"/>
              <a:lstStyle/>
              <a:p>
                <a:pPr eaLnBrk="1" hangingPunct="1">
                  <a:defRPr/>
                </a:pPr>
                <a:endParaRPr lang="en-US"/>
              </a:p>
            </p:txBody>
          </p:sp>
          <p:sp>
            <p:nvSpPr>
              <p:cNvPr id="50" name="Freeform: Shape 49">
                <a:extLst>
                  <a:ext uri="{FF2B5EF4-FFF2-40B4-BE49-F238E27FC236}">
                    <a16:creationId xmlns:a16="http://schemas.microsoft.com/office/drawing/2014/main" id="{A4AD4325-3CB3-7F76-F6AA-5D05212BAE4D}"/>
                  </a:ext>
                </a:extLst>
              </p:cNvPr>
              <p:cNvSpPr/>
              <p:nvPr/>
            </p:nvSpPr>
            <p:spPr>
              <a:xfrm rot="1966097">
                <a:off x="2880936" y="2553915"/>
                <a:ext cx="96479" cy="254540"/>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anchor="ctr"/>
              <a:lstStyle/>
              <a:p>
                <a:pPr eaLnBrk="1" hangingPunct="1">
                  <a:defRPr/>
                </a:pPr>
                <a:endParaRPr lang="en-US"/>
              </a:p>
            </p:txBody>
          </p:sp>
          <p:sp>
            <p:nvSpPr>
              <p:cNvPr id="51" name="Freeform: Shape 50">
                <a:extLst>
                  <a:ext uri="{FF2B5EF4-FFF2-40B4-BE49-F238E27FC236}">
                    <a16:creationId xmlns:a16="http://schemas.microsoft.com/office/drawing/2014/main" id="{98E8D95C-896C-9858-F57B-CB718B3C3125}"/>
                  </a:ext>
                </a:extLst>
              </p:cNvPr>
              <p:cNvSpPr/>
              <p:nvPr/>
            </p:nvSpPr>
            <p:spPr>
              <a:xfrm rot="19504256">
                <a:off x="3866146" y="2072523"/>
                <a:ext cx="132590" cy="210785"/>
              </a:xfrm>
              <a:custGeom>
                <a:avLst/>
                <a:gdLst>
                  <a:gd name="connsiteX0" fmla="*/ 629126 w 742950"/>
                  <a:gd name="connsiteY0" fmla="*/ 297656 h 1181100"/>
                  <a:gd name="connsiteX1" fmla="*/ 437674 w 742950"/>
                  <a:gd name="connsiteY1" fmla="*/ 9049 h 1181100"/>
                  <a:gd name="connsiteX2" fmla="*/ 437674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6246 w 742950"/>
                  <a:gd name="connsiteY9" fmla="*/ 997744 h 1181100"/>
                  <a:gd name="connsiteX10" fmla="*/ 446246 w 742950"/>
                  <a:gd name="connsiteY10" fmla="*/ 999649 h 1181100"/>
                  <a:gd name="connsiteX11" fmla="*/ 446246 w 742950"/>
                  <a:gd name="connsiteY11" fmla="*/ 999649 h 1181100"/>
                  <a:gd name="connsiteX12" fmla="*/ 446246 w 742950"/>
                  <a:gd name="connsiteY12" fmla="*/ 999649 h 1181100"/>
                  <a:gd name="connsiteX13" fmla="*/ 441484 w 742950"/>
                  <a:gd name="connsiteY13" fmla="*/ 201454 h 1181100"/>
                  <a:gd name="connsiteX14" fmla="*/ 604361 w 742950"/>
                  <a:gd name="connsiteY14" fmla="*/ 351949 h 1181100"/>
                  <a:gd name="connsiteX15" fmla="*/ 643414 w 742950"/>
                  <a:gd name="connsiteY15" fmla="*/ 626269 h 1181100"/>
                  <a:gd name="connsiteX16" fmla="*/ 629126 w 742950"/>
                  <a:gd name="connsiteY16" fmla="*/ 297656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1181100">
                    <a:moveTo>
                      <a:pt x="629126" y="297656"/>
                    </a:moveTo>
                    <a:cubicBezTo>
                      <a:pt x="460534" y="185261"/>
                      <a:pt x="437674" y="10001"/>
                      <a:pt x="437674" y="9049"/>
                    </a:cubicBezTo>
                    <a:lnTo>
                      <a:pt x="437674"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6246" y="997744"/>
                    </a:lnTo>
                    <a:lnTo>
                      <a:pt x="446246" y="999649"/>
                    </a:lnTo>
                    <a:cubicBezTo>
                      <a:pt x="446246" y="999649"/>
                      <a:pt x="446246" y="999649"/>
                      <a:pt x="446246" y="999649"/>
                    </a:cubicBezTo>
                    <a:cubicBezTo>
                      <a:pt x="446246" y="999649"/>
                      <a:pt x="446246" y="999649"/>
                      <a:pt x="446246" y="999649"/>
                    </a:cubicBezTo>
                    <a:lnTo>
                      <a:pt x="441484" y="201454"/>
                    </a:lnTo>
                    <a:cubicBezTo>
                      <a:pt x="469106" y="244316"/>
                      <a:pt x="516731" y="286226"/>
                      <a:pt x="604361" y="351949"/>
                    </a:cubicBezTo>
                    <a:cubicBezTo>
                      <a:pt x="777716" y="481489"/>
                      <a:pt x="643414" y="626269"/>
                      <a:pt x="643414" y="626269"/>
                    </a:cubicBezTo>
                    <a:cubicBezTo>
                      <a:pt x="753904" y="571976"/>
                      <a:pt x="791051" y="406241"/>
                      <a:pt x="629126" y="297656"/>
                    </a:cubicBezTo>
                    <a:close/>
                  </a:path>
                </a:pathLst>
              </a:custGeom>
              <a:grpFill/>
              <a:ln w="9525" cap="flat">
                <a:noFill/>
                <a:prstDash val="solid"/>
                <a:miter/>
              </a:ln>
            </p:spPr>
            <p:txBody>
              <a:bodyPr anchor="ctr"/>
              <a:lstStyle/>
              <a:p>
                <a:pPr eaLnBrk="1" hangingPunct="1">
                  <a:defRPr/>
                </a:pPr>
                <a:endParaRPr lang="en-US"/>
              </a:p>
            </p:txBody>
          </p:sp>
          <p:sp>
            <p:nvSpPr>
              <p:cNvPr id="52" name="Freeform: Shape 51">
                <a:extLst>
                  <a:ext uri="{FF2B5EF4-FFF2-40B4-BE49-F238E27FC236}">
                    <a16:creationId xmlns:a16="http://schemas.microsoft.com/office/drawing/2014/main" id="{23495797-66D4-2F7E-6676-6E383200A20C}"/>
                  </a:ext>
                </a:extLst>
              </p:cNvPr>
              <p:cNvSpPr/>
              <p:nvPr/>
            </p:nvSpPr>
            <p:spPr>
              <a:xfrm>
                <a:off x="3192044" y="3031933"/>
                <a:ext cx="163345" cy="259678"/>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anchor="ctr"/>
              <a:lstStyle/>
              <a:p>
                <a:pPr eaLnBrk="1" hangingPunct="1">
                  <a:defRPr/>
                </a:pPr>
                <a:endParaRPr lang="en-US"/>
              </a:p>
            </p:txBody>
          </p:sp>
          <p:sp>
            <p:nvSpPr>
              <p:cNvPr id="53" name="Freeform: Shape 52">
                <a:extLst>
                  <a:ext uri="{FF2B5EF4-FFF2-40B4-BE49-F238E27FC236}">
                    <a16:creationId xmlns:a16="http://schemas.microsoft.com/office/drawing/2014/main" id="{EF5648E9-C7E0-327D-5981-093CB166C105}"/>
                  </a:ext>
                </a:extLst>
              </p:cNvPr>
              <p:cNvSpPr/>
              <p:nvPr/>
            </p:nvSpPr>
            <p:spPr>
              <a:xfrm rot="20494739">
                <a:off x="3941365" y="2547929"/>
                <a:ext cx="163345" cy="259678"/>
              </a:xfrm>
              <a:custGeom>
                <a:avLst/>
                <a:gdLst>
                  <a:gd name="connsiteX0" fmla="*/ 631031 w 742950"/>
                  <a:gd name="connsiteY0" fmla="*/ 297656 h 1181100"/>
                  <a:gd name="connsiteX1" fmla="*/ 442436 w 742950"/>
                  <a:gd name="connsiteY1" fmla="*/ 9049 h 1181100"/>
                  <a:gd name="connsiteX2" fmla="*/ 442436 w 742950"/>
                  <a:gd name="connsiteY2" fmla="*/ 7144 h 1181100"/>
                  <a:gd name="connsiteX3" fmla="*/ 387191 w 742950"/>
                  <a:gd name="connsiteY3" fmla="*/ 7144 h 1181100"/>
                  <a:gd name="connsiteX4" fmla="*/ 391001 w 742950"/>
                  <a:gd name="connsiteY4" fmla="*/ 881539 h 1181100"/>
                  <a:gd name="connsiteX5" fmla="*/ 230029 w 742950"/>
                  <a:gd name="connsiteY5" fmla="*/ 820579 h 1181100"/>
                  <a:gd name="connsiteX6" fmla="*/ 7144 w 742950"/>
                  <a:gd name="connsiteY6" fmla="*/ 1008221 h 1181100"/>
                  <a:gd name="connsiteX7" fmla="*/ 230029 w 742950"/>
                  <a:gd name="connsiteY7" fmla="*/ 1174909 h 1181100"/>
                  <a:gd name="connsiteX8" fmla="*/ 443389 w 742950"/>
                  <a:gd name="connsiteY8" fmla="*/ 997744 h 1181100"/>
                  <a:gd name="connsiteX9" fmla="*/ 442436 w 742950"/>
                  <a:gd name="connsiteY9" fmla="*/ 997744 h 1181100"/>
                  <a:gd name="connsiteX10" fmla="*/ 442436 w 742950"/>
                  <a:gd name="connsiteY10" fmla="*/ 999649 h 1181100"/>
                  <a:gd name="connsiteX11" fmla="*/ 442436 w 742950"/>
                  <a:gd name="connsiteY11" fmla="*/ 999649 h 1181100"/>
                  <a:gd name="connsiteX12" fmla="*/ 442436 w 742950"/>
                  <a:gd name="connsiteY12" fmla="*/ 999649 h 1181100"/>
                  <a:gd name="connsiteX13" fmla="*/ 441484 w 742950"/>
                  <a:gd name="connsiteY13" fmla="*/ 437674 h 1181100"/>
                  <a:gd name="connsiteX14" fmla="*/ 604361 w 742950"/>
                  <a:gd name="connsiteY14" fmla="*/ 587216 h 1181100"/>
                  <a:gd name="connsiteX15" fmla="*/ 644366 w 742950"/>
                  <a:gd name="connsiteY15" fmla="*/ 861536 h 1181100"/>
                  <a:gd name="connsiteX16" fmla="*/ 694849 w 742950"/>
                  <a:gd name="connsiteY16" fmla="*/ 598646 h 1181100"/>
                  <a:gd name="connsiteX17" fmla="*/ 631031 w 742950"/>
                  <a:gd name="connsiteY17" fmla="*/ 297656 h 1181100"/>
                  <a:gd name="connsiteX18" fmla="*/ 630079 w 742950"/>
                  <a:gd name="connsiteY18" fmla="*/ 531971 h 1181100"/>
                  <a:gd name="connsiteX19" fmla="*/ 441484 w 742950"/>
                  <a:gd name="connsiteY19" fmla="*/ 268129 h 1181100"/>
                  <a:gd name="connsiteX20" fmla="*/ 441484 w 742950"/>
                  <a:gd name="connsiteY20" fmla="*/ 200501 h 1181100"/>
                  <a:gd name="connsiteX21" fmla="*/ 605314 w 742950"/>
                  <a:gd name="connsiteY21" fmla="*/ 350996 h 1181100"/>
                  <a:gd name="connsiteX22" fmla="*/ 681514 w 742950"/>
                  <a:gd name="connsiteY22" fmla="*/ 583406 h 1181100"/>
                  <a:gd name="connsiteX23" fmla="*/ 630079 w 742950"/>
                  <a:gd name="connsiteY23" fmla="*/ 53197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2950" h="1181100">
                    <a:moveTo>
                      <a:pt x="631031" y="297656"/>
                    </a:move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1484" y="437674"/>
                    </a:lnTo>
                    <a:cubicBezTo>
                      <a:pt x="469106" y="480536"/>
                      <a:pt x="517684" y="521494"/>
                      <a:pt x="604361" y="587216"/>
                    </a:cubicBezTo>
                    <a:cubicBezTo>
                      <a:pt x="777716" y="716756"/>
                      <a:pt x="644366" y="861536"/>
                      <a:pt x="644366" y="861536"/>
                    </a:cubicBezTo>
                    <a:cubicBezTo>
                      <a:pt x="736759" y="816769"/>
                      <a:pt x="781526" y="699611"/>
                      <a:pt x="694849" y="598646"/>
                    </a:cubicBezTo>
                    <a:cubicBezTo>
                      <a:pt x="768191" y="530066"/>
                      <a:pt x="771049" y="391001"/>
                      <a:pt x="631031" y="297656"/>
                    </a:cubicBezTo>
                    <a:close/>
                    <a:moveTo>
                      <a:pt x="630079" y="531971"/>
                    </a:moveTo>
                    <a:cubicBezTo>
                      <a:pt x="479584" y="431006"/>
                      <a:pt x="446246" y="296704"/>
                      <a:pt x="441484" y="268129"/>
                    </a:cubicBezTo>
                    <a:lnTo>
                      <a:pt x="441484" y="200501"/>
                    </a:lnTo>
                    <a:cubicBezTo>
                      <a:pt x="469106" y="243364"/>
                      <a:pt x="516731" y="285274"/>
                      <a:pt x="605314" y="350996"/>
                    </a:cubicBezTo>
                    <a:cubicBezTo>
                      <a:pt x="719614" y="435769"/>
                      <a:pt x="705326" y="532924"/>
                      <a:pt x="681514" y="583406"/>
                    </a:cubicBezTo>
                    <a:cubicBezTo>
                      <a:pt x="666274" y="569119"/>
                      <a:pt x="650081" y="545306"/>
                      <a:pt x="630079" y="531971"/>
                    </a:cubicBezTo>
                    <a:close/>
                  </a:path>
                </a:pathLst>
              </a:custGeom>
              <a:grpFill/>
              <a:ln w="9525" cap="flat">
                <a:noFill/>
                <a:prstDash val="solid"/>
                <a:miter/>
              </a:ln>
            </p:spPr>
            <p:txBody>
              <a:bodyPr anchor="ctr"/>
              <a:lstStyle/>
              <a:p>
                <a:pPr eaLnBrk="1" hangingPunct="1">
                  <a:defRPr/>
                </a:pPr>
                <a:endParaRPr lang="en-US"/>
              </a:p>
            </p:txBody>
          </p:sp>
          <p:sp>
            <p:nvSpPr>
              <p:cNvPr id="54" name="Freeform: Shape 53">
                <a:extLst>
                  <a:ext uri="{FF2B5EF4-FFF2-40B4-BE49-F238E27FC236}">
                    <a16:creationId xmlns:a16="http://schemas.microsoft.com/office/drawing/2014/main" id="{01ED19E3-7554-0D9E-7747-E70ED3FCB7FB}"/>
                  </a:ext>
                </a:extLst>
              </p:cNvPr>
              <p:cNvSpPr/>
              <p:nvPr/>
            </p:nvSpPr>
            <p:spPr>
              <a:xfrm>
                <a:off x="3683062" y="2735336"/>
                <a:ext cx="98427" cy="84196"/>
              </a:xfrm>
              <a:custGeom>
                <a:avLst/>
                <a:gdLst>
                  <a:gd name="connsiteX0" fmla="*/ 398622 w 790575"/>
                  <a:gd name="connsiteY0" fmla="*/ 114776 h 676275"/>
                  <a:gd name="connsiteX1" fmla="*/ 682466 w 790575"/>
                  <a:gd name="connsiteY1" fmla="*/ 341471 h 676275"/>
                  <a:gd name="connsiteX2" fmla="*/ 398622 w 790575"/>
                  <a:gd name="connsiteY2" fmla="*/ 568166 h 676275"/>
                  <a:gd name="connsiteX3" fmla="*/ 114776 w 790575"/>
                  <a:gd name="connsiteY3" fmla="*/ 341471 h 676275"/>
                  <a:gd name="connsiteX4" fmla="*/ 398622 w 790575"/>
                  <a:gd name="connsiteY4" fmla="*/ 114776 h 676275"/>
                  <a:gd name="connsiteX5" fmla="*/ 398622 w 790575"/>
                  <a:gd name="connsiteY5" fmla="*/ 7144 h 676275"/>
                  <a:gd name="connsiteX6" fmla="*/ 7144 w 790575"/>
                  <a:gd name="connsiteY6" fmla="*/ 341471 h 676275"/>
                  <a:gd name="connsiteX7" fmla="*/ 398622 w 790575"/>
                  <a:gd name="connsiteY7" fmla="*/ 675799 h 676275"/>
                  <a:gd name="connsiteX8" fmla="*/ 790099 w 790575"/>
                  <a:gd name="connsiteY8" fmla="*/ 341471 h 676275"/>
                  <a:gd name="connsiteX9" fmla="*/ 398622 w 790575"/>
                  <a:gd name="connsiteY9" fmla="*/ 7144 h 676275"/>
                  <a:gd name="connsiteX10" fmla="*/ 398622 w 790575"/>
                  <a:gd name="connsiteY10" fmla="*/ 714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0575" h="676275">
                    <a:moveTo>
                      <a:pt x="398622" y="114776"/>
                    </a:moveTo>
                    <a:cubicBezTo>
                      <a:pt x="560547" y="114776"/>
                      <a:pt x="682466" y="216694"/>
                      <a:pt x="682466" y="341471"/>
                    </a:cubicBezTo>
                    <a:cubicBezTo>
                      <a:pt x="682466" y="466249"/>
                      <a:pt x="560547" y="568166"/>
                      <a:pt x="398622" y="568166"/>
                    </a:cubicBezTo>
                    <a:cubicBezTo>
                      <a:pt x="236697" y="568166"/>
                      <a:pt x="114776" y="466249"/>
                      <a:pt x="114776" y="341471"/>
                    </a:cubicBezTo>
                    <a:cubicBezTo>
                      <a:pt x="113824" y="216694"/>
                      <a:pt x="236697" y="114776"/>
                      <a:pt x="398622" y="114776"/>
                    </a:cubicBezTo>
                    <a:moveTo>
                      <a:pt x="398622" y="7144"/>
                    </a:moveTo>
                    <a:cubicBezTo>
                      <a:pt x="176689" y="7144"/>
                      <a:pt x="7144" y="156686"/>
                      <a:pt x="7144" y="341471"/>
                    </a:cubicBezTo>
                    <a:cubicBezTo>
                      <a:pt x="7144" y="526256"/>
                      <a:pt x="177641" y="675799"/>
                      <a:pt x="398622" y="675799"/>
                    </a:cubicBezTo>
                    <a:cubicBezTo>
                      <a:pt x="620554" y="675799"/>
                      <a:pt x="790099" y="526256"/>
                      <a:pt x="790099" y="341471"/>
                    </a:cubicBezTo>
                    <a:cubicBezTo>
                      <a:pt x="790099" y="156686"/>
                      <a:pt x="619601" y="7144"/>
                      <a:pt x="398622" y="7144"/>
                    </a:cubicBezTo>
                    <a:lnTo>
                      <a:pt x="398622" y="7144"/>
                    </a:lnTo>
                    <a:close/>
                  </a:path>
                </a:pathLst>
              </a:custGeom>
              <a:grpFill/>
              <a:ln w="9525" cap="flat">
                <a:noFill/>
                <a:prstDash val="solid"/>
                <a:miter/>
              </a:ln>
            </p:spPr>
            <p:txBody>
              <a:bodyPr anchor="ctr"/>
              <a:lstStyle/>
              <a:p>
                <a:pPr eaLnBrk="1" hangingPunct="1">
                  <a:defRPr/>
                </a:pPr>
                <a:endParaRPr lang="en-US"/>
              </a:p>
            </p:txBody>
          </p:sp>
          <p:sp>
            <p:nvSpPr>
              <p:cNvPr id="55" name="Freeform: Shape 54">
                <a:extLst>
                  <a:ext uri="{FF2B5EF4-FFF2-40B4-BE49-F238E27FC236}">
                    <a16:creationId xmlns:a16="http://schemas.microsoft.com/office/drawing/2014/main" id="{055B87FD-C730-059E-A3C6-FE28E802A689}"/>
                  </a:ext>
                </a:extLst>
              </p:cNvPr>
              <p:cNvSpPr/>
              <p:nvPr/>
            </p:nvSpPr>
            <p:spPr>
              <a:xfrm>
                <a:off x="2748418" y="3086520"/>
                <a:ext cx="131988" cy="139188"/>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anchor="ctr"/>
              <a:lstStyle/>
              <a:p>
                <a:pPr eaLnBrk="1" hangingPunct="1">
                  <a:defRPr/>
                </a:pPr>
                <a:endParaRPr lang="en-US"/>
              </a:p>
            </p:txBody>
          </p:sp>
          <p:sp>
            <p:nvSpPr>
              <p:cNvPr id="56" name="Freeform: Shape 55">
                <a:extLst>
                  <a:ext uri="{FF2B5EF4-FFF2-40B4-BE49-F238E27FC236}">
                    <a16:creationId xmlns:a16="http://schemas.microsoft.com/office/drawing/2014/main" id="{221D4686-7AC7-E5C5-4A04-A51FA903322A}"/>
                  </a:ext>
                </a:extLst>
              </p:cNvPr>
              <p:cNvSpPr/>
              <p:nvPr/>
            </p:nvSpPr>
            <p:spPr>
              <a:xfrm rot="1970394">
                <a:off x="4284386" y="2508147"/>
                <a:ext cx="178005" cy="286902"/>
              </a:xfrm>
              <a:custGeom>
                <a:avLst/>
                <a:gdLst>
                  <a:gd name="connsiteX0" fmla="*/ 657701 w 809625"/>
                  <a:gd name="connsiteY0" fmla="*/ 150019 h 1304925"/>
                  <a:gd name="connsiteX1" fmla="*/ 392906 w 809625"/>
                  <a:gd name="connsiteY1" fmla="*/ 322421 h 1304925"/>
                  <a:gd name="connsiteX2" fmla="*/ 403384 w 809625"/>
                  <a:gd name="connsiteY2" fmla="*/ 260509 h 1304925"/>
                  <a:gd name="connsiteX3" fmla="*/ 205264 w 809625"/>
                  <a:gd name="connsiteY3" fmla="*/ 62389 h 1304925"/>
                  <a:gd name="connsiteX4" fmla="*/ 7144 w 809625"/>
                  <a:gd name="connsiteY4" fmla="*/ 260509 h 1304925"/>
                  <a:gd name="connsiteX5" fmla="*/ 8096 w 809625"/>
                  <a:gd name="connsiteY5" fmla="*/ 282416 h 1304925"/>
                  <a:gd name="connsiteX6" fmla="*/ 28099 w 809625"/>
                  <a:gd name="connsiteY6" fmla="*/ 369094 h 1304925"/>
                  <a:gd name="connsiteX7" fmla="*/ 251936 w 809625"/>
                  <a:gd name="connsiteY7" fmla="*/ 466249 h 1304925"/>
                  <a:gd name="connsiteX8" fmla="*/ 593884 w 809625"/>
                  <a:gd name="connsiteY8" fmla="*/ 334804 h 1304925"/>
                  <a:gd name="connsiteX9" fmla="*/ 353854 w 809625"/>
                  <a:gd name="connsiteY9" fmla="*/ 1273016 h 1304925"/>
                  <a:gd name="connsiteX10" fmla="*/ 457676 w 809625"/>
                  <a:gd name="connsiteY10" fmla="*/ 1300639 h 1304925"/>
                  <a:gd name="connsiteX11" fmla="*/ 804386 w 809625"/>
                  <a:gd name="connsiteY11" fmla="*/ 7144 h 1304925"/>
                  <a:gd name="connsiteX12" fmla="*/ 657701 w 809625"/>
                  <a:gd name="connsiteY12" fmla="*/ 150019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9625" h="1304925">
                    <a:moveTo>
                      <a:pt x="657701" y="150019"/>
                    </a:moveTo>
                    <a:cubicBezTo>
                      <a:pt x="656749" y="150971"/>
                      <a:pt x="568167" y="260509"/>
                      <a:pt x="392906" y="322421"/>
                    </a:cubicBezTo>
                    <a:cubicBezTo>
                      <a:pt x="399574" y="302419"/>
                      <a:pt x="403384" y="282416"/>
                      <a:pt x="403384" y="260509"/>
                    </a:cubicBezTo>
                    <a:cubicBezTo>
                      <a:pt x="403384" y="150971"/>
                      <a:pt x="314801" y="62389"/>
                      <a:pt x="205264" y="62389"/>
                    </a:cubicBezTo>
                    <a:cubicBezTo>
                      <a:pt x="95726" y="62389"/>
                      <a:pt x="7144" y="150971"/>
                      <a:pt x="7144" y="260509"/>
                    </a:cubicBezTo>
                    <a:cubicBezTo>
                      <a:pt x="7144" y="268129"/>
                      <a:pt x="8096" y="275749"/>
                      <a:pt x="8096" y="282416"/>
                    </a:cubicBezTo>
                    <a:cubicBezTo>
                      <a:pt x="8096" y="311944"/>
                      <a:pt x="14764" y="342424"/>
                      <a:pt x="28099" y="369094"/>
                    </a:cubicBezTo>
                    <a:cubicBezTo>
                      <a:pt x="46196" y="404336"/>
                      <a:pt x="104299" y="484346"/>
                      <a:pt x="251936" y="466249"/>
                    </a:cubicBezTo>
                    <a:cubicBezTo>
                      <a:pt x="403384" y="447199"/>
                      <a:pt x="507206" y="389096"/>
                      <a:pt x="593884" y="334804"/>
                    </a:cubicBezTo>
                    <a:lnTo>
                      <a:pt x="353854" y="1273016"/>
                    </a:lnTo>
                    <a:lnTo>
                      <a:pt x="457676" y="1300639"/>
                    </a:lnTo>
                    <a:lnTo>
                      <a:pt x="804386" y="7144"/>
                    </a:lnTo>
                    <a:lnTo>
                      <a:pt x="657701" y="150019"/>
                    </a:lnTo>
                    <a:close/>
                  </a:path>
                </a:pathLst>
              </a:custGeom>
              <a:grpFill/>
              <a:ln w="9525" cap="flat">
                <a:noFill/>
                <a:prstDash val="solid"/>
                <a:miter/>
              </a:ln>
            </p:spPr>
            <p:txBody>
              <a:bodyPr anchor="ctr"/>
              <a:lstStyle/>
              <a:p>
                <a:pPr eaLnBrk="1" hangingPunct="1">
                  <a:defRPr/>
                </a:pPr>
                <a:endParaRPr lang="en-US"/>
              </a:p>
            </p:txBody>
          </p:sp>
          <p:grpSp>
            <p:nvGrpSpPr>
              <p:cNvPr id="57" name="Group 56">
                <a:extLst>
                  <a:ext uri="{FF2B5EF4-FFF2-40B4-BE49-F238E27FC236}">
                    <a16:creationId xmlns:a16="http://schemas.microsoft.com/office/drawing/2014/main" id="{A947BFD1-2E49-9092-B973-1A41EDCA0E5B}"/>
                  </a:ext>
                </a:extLst>
              </p:cNvPr>
              <p:cNvGrpSpPr/>
              <p:nvPr/>
            </p:nvGrpSpPr>
            <p:grpSpPr>
              <a:xfrm>
                <a:off x="3796502" y="2925638"/>
                <a:ext cx="227698" cy="212588"/>
                <a:chOff x="3081888" y="3373426"/>
                <a:chExt cx="1571111" cy="1466850"/>
              </a:xfrm>
              <a:grpFill/>
            </p:grpSpPr>
            <p:sp>
              <p:nvSpPr>
                <p:cNvPr id="69" name="Freeform: Shape 68">
                  <a:extLst>
                    <a:ext uri="{FF2B5EF4-FFF2-40B4-BE49-F238E27FC236}">
                      <a16:creationId xmlns:a16="http://schemas.microsoft.com/office/drawing/2014/main" id="{F830196C-6AC9-4DBD-70A6-BA8697634C43}"/>
                    </a:ext>
                  </a:extLst>
                </p:cNvPr>
                <p:cNvSpPr/>
                <p:nvPr/>
              </p:nvSpPr>
              <p:spPr>
                <a:xfrm>
                  <a:off x="4376774" y="3684380"/>
                  <a:ext cx="276225" cy="276225"/>
                </a:xfrm>
                <a:custGeom>
                  <a:avLst/>
                  <a:gdLst>
                    <a:gd name="connsiteX0" fmla="*/ 142399 w 276225"/>
                    <a:gd name="connsiteY0" fmla="*/ 277654 h 276225"/>
                    <a:gd name="connsiteX1" fmla="*/ 277654 w 276225"/>
                    <a:gd name="connsiteY1" fmla="*/ 142399 h 276225"/>
                    <a:gd name="connsiteX2" fmla="*/ 142399 w 276225"/>
                    <a:gd name="connsiteY2" fmla="*/ 7144 h 276225"/>
                    <a:gd name="connsiteX3" fmla="*/ 7144 w 276225"/>
                    <a:gd name="connsiteY3" fmla="*/ 142399 h 276225"/>
                    <a:gd name="connsiteX4" fmla="*/ 142399 w 276225"/>
                    <a:gd name="connsiteY4" fmla="*/ 27765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277654"/>
                      </a:moveTo>
                      <a:cubicBezTo>
                        <a:pt x="216694" y="277654"/>
                        <a:pt x="277654" y="217646"/>
                        <a:pt x="277654" y="142399"/>
                      </a:cubicBezTo>
                      <a:cubicBezTo>
                        <a:pt x="277654" y="68104"/>
                        <a:pt x="217646" y="7144"/>
                        <a:pt x="142399" y="7144"/>
                      </a:cubicBezTo>
                      <a:cubicBezTo>
                        <a:pt x="67151" y="7144"/>
                        <a:pt x="7144" y="67151"/>
                        <a:pt x="7144" y="142399"/>
                      </a:cubicBezTo>
                      <a:cubicBezTo>
                        <a:pt x="8096" y="216694"/>
                        <a:pt x="68104" y="277654"/>
                        <a:pt x="142399" y="277654"/>
                      </a:cubicBezTo>
                      <a:close/>
                    </a:path>
                  </a:pathLst>
                </a:custGeom>
                <a:grpFill/>
                <a:ln w="9525" cap="flat">
                  <a:noFill/>
                  <a:prstDash val="solid"/>
                  <a:miter/>
                </a:ln>
              </p:spPr>
              <p:txBody>
                <a:bodyPr anchor="ctr"/>
                <a:lstStyle/>
                <a:p>
                  <a:pPr eaLnBrk="1" hangingPunct="1">
                    <a:defRPr/>
                  </a:pPr>
                  <a:endParaRPr lang="en-US"/>
                </a:p>
              </p:txBody>
            </p:sp>
            <p:sp>
              <p:nvSpPr>
                <p:cNvPr id="70" name="Freeform: Shape 69">
                  <a:extLst>
                    <a:ext uri="{FF2B5EF4-FFF2-40B4-BE49-F238E27FC236}">
                      <a16:creationId xmlns:a16="http://schemas.microsoft.com/office/drawing/2014/main" id="{E8AB41C7-B20D-0D0C-7370-02BF069C84E2}"/>
                    </a:ext>
                  </a:extLst>
                </p:cNvPr>
                <p:cNvSpPr/>
                <p:nvPr/>
              </p:nvSpPr>
              <p:spPr>
                <a:xfrm>
                  <a:off x="4376774" y="4124435"/>
                  <a:ext cx="276225" cy="276225"/>
                </a:xfrm>
                <a:custGeom>
                  <a:avLst/>
                  <a:gdLst>
                    <a:gd name="connsiteX0" fmla="*/ 142399 w 276225"/>
                    <a:gd name="connsiteY0" fmla="*/ 7144 h 276225"/>
                    <a:gd name="connsiteX1" fmla="*/ 7144 w 276225"/>
                    <a:gd name="connsiteY1" fmla="*/ 142399 h 276225"/>
                    <a:gd name="connsiteX2" fmla="*/ 142399 w 276225"/>
                    <a:gd name="connsiteY2" fmla="*/ 277654 h 276225"/>
                    <a:gd name="connsiteX3" fmla="*/ 277654 w 276225"/>
                    <a:gd name="connsiteY3" fmla="*/ 142399 h 276225"/>
                    <a:gd name="connsiteX4" fmla="*/ 142399 w 276225"/>
                    <a:gd name="connsiteY4" fmla="*/ 7144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276225">
                      <a:moveTo>
                        <a:pt x="142399" y="7144"/>
                      </a:moveTo>
                      <a:cubicBezTo>
                        <a:pt x="68104" y="7144"/>
                        <a:pt x="7144" y="67151"/>
                        <a:pt x="7144" y="142399"/>
                      </a:cubicBezTo>
                      <a:cubicBezTo>
                        <a:pt x="7144" y="216694"/>
                        <a:pt x="67151" y="277654"/>
                        <a:pt x="142399" y="277654"/>
                      </a:cubicBezTo>
                      <a:cubicBezTo>
                        <a:pt x="217646" y="277654"/>
                        <a:pt x="277654" y="217646"/>
                        <a:pt x="277654" y="142399"/>
                      </a:cubicBezTo>
                      <a:cubicBezTo>
                        <a:pt x="277654" y="68104"/>
                        <a:pt x="217646" y="7144"/>
                        <a:pt x="142399" y="7144"/>
                      </a:cubicBezTo>
                      <a:close/>
                    </a:path>
                  </a:pathLst>
                </a:custGeom>
                <a:grpFill/>
                <a:ln w="9525" cap="flat">
                  <a:noFill/>
                  <a:prstDash val="solid"/>
                  <a:miter/>
                </a:ln>
              </p:spPr>
              <p:txBody>
                <a:bodyPr anchor="ctr"/>
                <a:lstStyle/>
                <a:p>
                  <a:pPr eaLnBrk="1" hangingPunct="1">
                    <a:defRPr/>
                  </a:pPr>
                  <a:endParaRPr lang="en-US"/>
                </a:p>
              </p:txBody>
            </p:sp>
            <p:pic>
              <p:nvPicPr>
                <p:cNvPr id="71" name="Graphic 43">
                  <a:extLst>
                    <a:ext uri="{FF2B5EF4-FFF2-40B4-BE49-F238E27FC236}">
                      <a16:creationId xmlns:a16="http://schemas.microsoft.com/office/drawing/2014/main" id="{74C40856-6C0F-BA3C-532C-999AAA637D58}"/>
                    </a:ext>
                  </a:extLst>
                </p:cNvPr>
                <p:cNvPicPr>
                  <a:picLocks noChangeAspect="1"/>
                </p:cNvPicPr>
                <p:nvPr/>
              </p:nvPicPr>
              <p:blipFill>
                <a:blip r:embed="rId3"/>
                <a:stretch>
                  <a:fillRect/>
                </a:stretch>
              </p:blipFill>
              <p:spPr>
                <a:xfrm>
                  <a:off x="3081888" y="3373426"/>
                  <a:ext cx="1247775" cy="1466850"/>
                </a:xfrm>
                <a:prstGeom prst="rect">
                  <a:avLst/>
                </a:prstGeom>
              </p:spPr>
            </p:pic>
          </p:grpSp>
          <p:pic>
            <p:nvPicPr>
              <p:cNvPr id="58" name="Graphic 30">
                <a:extLst>
                  <a:ext uri="{FF2B5EF4-FFF2-40B4-BE49-F238E27FC236}">
                    <a16:creationId xmlns:a16="http://schemas.microsoft.com/office/drawing/2014/main" id="{B37C48F7-C5E1-8EEE-A5F0-1A48BAC4E9DE}"/>
                  </a:ext>
                </a:extLst>
              </p:cNvPr>
              <p:cNvPicPr>
                <a:picLocks noChangeAspect="1"/>
              </p:cNvPicPr>
              <p:nvPr/>
            </p:nvPicPr>
            <p:blipFill>
              <a:blip r:embed="rId4"/>
              <a:stretch>
                <a:fillRect/>
              </a:stretch>
            </p:blipFill>
            <p:spPr>
              <a:xfrm>
                <a:off x="2980711" y="2711219"/>
                <a:ext cx="177523" cy="499563"/>
              </a:xfrm>
              <a:prstGeom prst="rect">
                <a:avLst/>
              </a:prstGeom>
            </p:spPr>
          </p:pic>
          <p:sp>
            <p:nvSpPr>
              <p:cNvPr id="59" name="Freeform: Shape 58">
                <a:extLst>
                  <a:ext uri="{FF2B5EF4-FFF2-40B4-BE49-F238E27FC236}">
                    <a16:creationId xmlns:a16="http://schemas.microsoft.com/office/drawing/2014/main" id="{35F3A03A-C265-F3A4-0BF1-C4221E60ABCE}"/>
                  </a:ext>
                </a:extLst>
              </p:cNvPr>
              <p:cNvSpPr/>
              <p:nvPr/>
            </p:nvSpPr>
            <p:spPr>
              <a:xfrm>
                <a:off x="3774015" y="2379258"/>
                <a:ext cx="98426" cy="251534"/>
              </a:xfrm>
              <a:custGeom>
                <a:avLst/>
                <a:gdLst>
                  <a:gd name="connsiteX0" fmla="*/ 6304 w 457699"/>
                  <a:gd name="connsiteY0" fmla="*/ 1169508 h 1169675"/>
                  <a:gd name="connsiteX1" fmla="*/ 1681 w 457699"/>
                  <a:gd name="connsiteY1" fmla="*/ 1164884 h 1169675"/>
                  <a:gd name="connsiteX2" fmla="*/ 1681 w 457699"/>
                  <a:gd name="connsiteY2" fmla="*/ 1134371 h 1169675"/>
                  <a:gd name="connsiteX3" fmla="*/ 1681 w 457699"/>
                  <a:gd name="connsiteY3" fmla="*/ 1115416 h 1169675"/>
                  <a:gd name="connsiteX4" fmla="*/ 5842 w 457699"/>
                  <a:gd name="connsiteY4" fmla="*/ 6304 h 1169675"/>
                  <a:gd name="connsiteX5" fmla="*/ 10465 w 457699"/>
                  <a:gd name="connsiteY5" fmla="*/ 1681 h 1169675"/>
                  <a:gd name="connsiteX6" fmla="*/ 70567 w 457699"/>
                  <a:gd name="connsiteY6" fmla="*/ 1681 h 1169675"/>
                  <a:gd name="connsiteX7" fmla="*/ 75190 w 457699"/>
                  <a:gd name="connsiteY7" fmla="*/ 6304 h 1169675"/>
                  <a:gd name="connsiteX8" fmla="*/ 71492 w 457699"/>
                  <a:gd name="connsiteY8" fmla="*/ 832012 h 1169675"/>
                  <a:gd name="connsiteX9" fmla="*/ 131131 w 457699"/>
                  <a:gd name="connsiteY9" fmla="*/ 774222 h 1169675"/>
                  <a:gd name="connsiteX10" fmla="*/ 261969 w 457699"/>
                  <a:gd name="connsiteY10" fmla="*/ 734924 h 1169675"/>
                  <a:gd name="connsiteX11" fmla="*/ 444586 w 457699"/>
                  <a:gd name="connsiteY11" fmla="*/ 844957 h 1169675"/>
                  <a:gd name="connsiteX12" fmla="*/ 301266 w 457699"/>
                  <a:gd name="connsiteY12" fmla="*/ 1140844 h 1169675"/>
                  <a:gd name="connsiteX13" fmla="*/ 109402 w 457699"/>
                  <a:gd name="connsiteY13" fmla="*/ 1169970 h 1169675"/>
                  <a:gd name="connsiteX14" fmla="*/ 109402 w 457699"/>
                  <a:gd name="connsiteY14" fmla="*/ 1169970 h 1169675"/>
                  <a:gd name="connsiteX15" fmla="*/ 82125 w 457699"/>
                  <a:gd name="connsiteY15" fmla="*/ 1169970 h 1169675"/>
                  <a:gd name="connsiteX16" fmla="*/ 62708 w 457699"/>
                  <a:gd name="connsiteY16" fmla="*/ 1169970 h 1169675"/>
                  <a:gd name="connsiteX17" fmla="*/ 37742 w 457699"/>
                  <a:gd name="connsiteY17" fmla="*/ 1170895 h 1169675"/>
                  <a:gd name="connsiteX18" fmla="*/ 37280 w 457699"/>
                  <a:gd name="connsiteY18" fmla="*/ 1170895 h 1169675"/>
                  <a:gd name="connsiteX19" fmla="*/ 6304 w 457699"/>
                  <a:gd name="connsiteY19" fmla="*/ 1169508 h 1169675"/>
                  <a:gd name="connsiteX20" fmla="*/ 101543 w 457699"/>
                  <a:gd name="connsiteY20" fmla="*/ 1098772 h 1169675"/>
                  <a:gd name="connsiteX21" fmla="*/ 272602 w 457699"/>
                  <a:gd name="connsiteY21" fmla="*/ 1074732 h 1169675"/>
                  <a:gd name="connsiteX22" fmla="*/ 376625 w 457699"/>
                  <a:gd name="connsiteY22" fmla="*/ 872697 h 1169675"/>
                  <a:gd name="connsiteX23" fmla="*/ 262431 w 457699"/>
                  <a:gd name="connsiteY23" fmla="*/ 808896 h 1169675"/>
                  <a:gd name="connsiteX24" fmla="*/ 172740 w 457699"/>
                  <a:gd name="connsiteY24" fmla="*/ 835711 h 1169675"/>
                  <a:gd name="connsiteX25" fmla="*/ 76115 w 457699"/>
                  <a:gd name="connsiteY25" fmla="*/ 1098772 h 1169675"/>
                  <a:gd name="connsiteX26" fmla="*/ 81200 w 457699"/>
                  <a:gd name="connsiteY26" fmla="*/ 1098772 h 1169675"/>
                  <a:gd name="connsiteX27" fmla="*/ 101543 w 457699"/>
                  <a:gd name="connsiteY27" fmla="*/ 1098772 h 116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7699" h="1169675">
                    <a:moveTo>
                      <a:pt x="6304" y="1169508"/>
                    </a:moveTo>
                    <a:lnTo>
                      <a:pt x="1681" y="1164884"/>
                    </a:lnTo>
                    <a:lnTo>
                      <a:pt x="1681" y="1134371"/>
                    </a:lnTo>
                    <a:cubicBezTo>
                      <a:pt x="1681" y="1127899"/>
                      <a:pt x="1681" y="1121888"/>
                      <a:pt x="1681" y="1115416"/>
                    </a:cubicBezTo>
                    <a:lnTo>
                      <a:pt x="5842" y="6304"/>
                    </a:lnTo>
                    <a:lnTo>
                      <a:pt x="10465" y="1681"/>
                    </a:lnTo>
                    <a:lnTo>
                      <a:pt x="70567" y="1681"/>
                    </a:lnTo>
                    <a:lnTo>
                      <a:pt x="75190" y="6304"/>
                    </a:lnTo>
                    <a:lnTo>
                      <a:pt x="71492" y="832012"/>
                    </a:lnTo>
                    <a:cubicBezTo>
                      <a:pt x="88135" y="808896"/>
                      <a:pt x="108015" y="789479"/>
                      <a:pt x="131131" y="774222"/>
                    </a:cubicBezTo>
                    <a:cubicBezTo>
                      <a:pt x="169504" y="748332"/>
                      <a:pt x="214812" y="734924"/>
                      <a:pt x="261969" y="734924"/>
                    </a:cubicBezTo>
                    <a:cubicBezTo>
                      <a:pt x="346111" y="734924"/>
                      <a:pt x="418234" y="778383"/>
                      <a:pt x="444586" y="844957"/>
                    </a:cubicBezTo>
                    <a:cubicBezTo>
                      <a:pt x="488044" y="953603"/>
                      <a:pt x="422394" y="1089063"/>
                      <a:pt x="301266" y="1140844"/>
                    </a:cubicBezTo>
                    <a:cubicBezTo>
                      <a:pt x="241164" y="1166734"/>
                      <a:pt x="167192" y="1169970"/>
                      <a:pt x="109402" y="1169970"/>
                    </a:cubicBezTo>
                    <a:cubicBezTo>
                      <a:pt x="109402" y="1169970"/>
                      <a:pt x="109402" y="1169970"/>
                      <a:pt x="109402" y="1169970"/>
                    </a:cubicBezTo>
                    <a:cubicBezTo>
                      <a:pt x="99693" y="1169970"/>
                      <a:pt x="90447" y="1169970"/>
                      <a:pt x="82125" y="1169970"/>
                    </a:cubicBezTo>
                    <a:cubicBezTo>
                      <a:pt x="75190" y="1169970"/>
                      <a:pt x="68718" y="1169970"/>
                      <a:pt x="62708" y="1169970"/>
                    </a:cubicBezTo>
                    <a:cubicBezTo>
                      <a:pt x="46989" y="1169970"/>
                      <a:pt x="37742" y="1170895"/>
                      <a:pt x="37742" y="1170895"/>
                    </a:cubicBezTo>
                    <a:lnTo>
                      <a:pt x="37280" y="1170895"/>
                    </a:lnTo>
                    <a:lnTo>
                      <a:pt x="6304" y="1169508"/>
                    </a:lnTo>
                    <a:close/>
                    <a:moveTo>
                      <a:pt x="101543" y="1098772"/>
                    </a:moveTo>
                    <a:cubicBezTo>
                      <a:pt x="158408" y="1098772"/>
                      <a:pt x="223133" y="1095998"/>
                      <a:pt x="272602" y="1074732"/>
                    </a:cubicBezTo>
                    <a:cubicBezTo>
                      <a:pt x="356745" y="1038670"/>
                      <a:pt x="405289" y="944357"/>
                      <a:pt x="376625" y="872697"/>
                    </a:cubicBezTo>
                    <a:cubicBezTo>
                      <a:pt x="361368" y="833862"/>
                      <a:pt x="316060" y="808896"/>
                      <a:pt x="262431" y="808896"/>
                    </a:cubicBezTo>
                    <a:cubicBezTo>
                      <a:pt x="230068" y="808896"/>
                      <a:pt x="198168" y="818605"/>
                      <a:pt x="172740" y="835711"/>
                    </a:cubicBezTo>
                    <a:cubicBezTo>
                      <a:pt x="109864" y="877320"/>
                      <a:pt x="80276" y="958689"/>
                      <a:pt x="76115" y="1098772"/>
                    </a:cubicBezTo>
                    <a:cubicBezTo>
                      <a:pt x="77964" y="1098772"/>
                      <a:pt x="79351" y="1098772"/>
                      <a:pt x="81200" y="1098772"/>
                    </a:cubicBezTo>
                    <a:lnTo>
                      <a:pt x="101543" y="1098772"/>
                    </a:lnTo>
                    <a:close/>
                  </a:path>
                </a:pathLst>
              </a:custGeom>
              <a:grpFill/>
              <a:ln w="4618" cap="flat">
                <a:noFill/>
                <a:prstDash val="solid"/>
                <a:miter/>
              </a:ln>
            </p:spPr>
            <p:txBody>
              <a:bodyPr anchor="ctr"/>
              <a:lstStyle/>
              <a:p>
                <a:pPr eaLnBrk="1" hangingPunct="1">
                  <a:defRPr/>
                </a:pPr>
                <a:endParaRPr lang="en-US"/>
              </a:p>
            </p:txBody>
          </p:sp>
          <p:sp>
            <p:nvSpPr>
              <p:cNvPr id="60" name="Freeform: Shape 59">
                <a:extLst>
                  <a:ext uri="{FF2B5EF4-FFF2-40B4-BE49-F238E27FC236}">
                    <a16:creationId xmlns:a16="http://schemas.microsoft.com/office/drawing/2014/main" id="{5CAE8A5D-29E5-164A-8853-EE107094178E}"/>
                  </a:ext>
                </a:extLst>
              </p:cNvPr>
              <p:cNvSpPr/>
              <p:nvPr/>
            </p:nvSpPr>
            <p:spPr>
              <a:xfrm>
                <a:off x="4074313" y="2236548"/>
                <a:ext cx="194243" cy="215981"/>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anchor="ctr"/>
              <a:lstStyle/>
              <a:p>
                <a:pPr eaLnBrk="1" hangingPunct="1">
                  <a:defRPr/>
                </a:pPr>
                <a:endParaRPr lang="en-US"/>
              </a:p>
            </p:txBody>
          </p:sp>
          <p:sp>
            <p:nvSpPr>
              <p:cNvPr id="61" name="Freeform: Shape 60">
                <a:extLst>
                  <a:ext uri="{FF2B5EF4-FFF2-40B4-BE49-F238E27FC236}">
                    <a16:creationId xmlns:a16="http://schemas.microsoft.com/office/drawing/2014/main" id="{C2A8D6F7-BC46-8648-51E5-4BE09CD2B964}"/>
                  </a:ext>
                </a:extLst>
              </p:cNvPr>
              <p:cNvSpPr/>
              <p:nvPr/>
            </p:nvSpPr>
            <p:spPr>
              <a:xfrm>
                <a:off x="3287633" y="2684033"/>
                <a:ext cx="177523" cy="196680"/>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anchor="ctr"/>
              <a:lstStyle/>
              <a:p>
                <a:pPr eaLnBrk="1" hangingPunct="1">
                  <a:defRPr/>
                </a:pPr>
                <a:endParaRPr lang="en-US"/>
              </a:p>
            </p:txBody>
          </p:sp>
          <p:sp>
            <p:nvSpPr>
              <p:cNvPr id="62" name="Freeform: Shape 61">
                <a:extLst>
                  <a:ext uri="{FF2B5EF4-FFF2-40B4-BE49-F238E27FC236}">
                    <a16:creationId xmlns:a16="http://schemas.microsoft.com/office/drawing/2014/main" id="{CC7016A5-A690-5B31-596A-634E7808AAC1}"/>
                  </a:ext>
                </a:extLst>
              </p:cNvPr>
              <p:cNvSpPr/>
              <p:nvPr/>
            </p:nvSpPr>
            <p:spPr>
              <a:xfrm>
                <a:off x="4217089" y="2880713"/>
                <a:ext cx="98710" cy="156924"/>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anchor="ctr"/>
              <a:lstStyle/>
              <a:p>
                <a:pPr eaLnBrk="1" hangingPunct="1">
                  <a:defRPr/>
                </a:pPr>
                <a:endParaRPr lang="en-US"/>
              </a:p>
            </p:txBody>
          </p:sp>
          <p:sp>
            <p:nvSpPr>
              <p:cNvPr id="63" name="Freeform: Shape 62">
                <a:extLst>
                  <a:ext uri="{FF2B5EF4-FFF2-40B4-BE49-F238E27FC236}">
                    <a16:creationId xmlns:a16="http://schemas.microsoft.com/office/drawing/2014/main" id="{6B8AB902-571E-D754-1742-A34C8B07D9D5}"/>
                  </a:ext>
                </a:extLst>
              </p:cNvPr>
              <p:cNvSpPr/>
              <p:nvPr/>
            </p:nvSpPr>
            <p:spPr>
              <a:xfrm>
                <a:off x="4467624" y="2757820"/>
                <a:ext cx="137599" cy="152998"/>
              </a:xfrm>
              <a:custGeom>
                <a:avLst/>
                <a:gdLst>
                  <a:gd name="connsiteX0" fmla="*/ 788092 w 1280633"/>
                  <a:gd name="connsiteY0" fmla="*/ 202791 h 1423953"/>
                  <a:gd name="connsiteX1" fmla="*/ 1033123 w 1280633"/>
                  <a:gd name="connsiteY1" fmla="*/ 1681 h 1423953"/>
                  <a:gd name="connsiteX2" fmla="*/ 1283239 w 1280633"/>
                  <a:gd name="connsiteY2" fmla="*/ 201404 h 1423953"/>
                  <a:gd name="connsiteX3" fmla="*/ 1033123 w 1280633"/>
                  <a:gd name="connsiteY3" fmla="*/ 410374 h 1423953"/>
                  <a:gd name="connsiteX4" fmla="*/ 856515 w 1280633"/>
                  <a:gd name="connsiteY4" fmla="*/ 347498 h 1423953"/>
                  <a:gd name="connsiteX5" fmla="*/ 860676 w 1280633"/>
                  <a:gd name="connsiteY5" fmla="*/ 1176443 h 1423953"/>
                  <a:gd name="connsiteX6" fmla="*/ 862063 w 1280633"/>
                  <a:gd name="connsiteY6" fmla="*/ 1306817 h 1423953"/>
                  <a:gd name="connsiteX7" fmla="*/ 857902 w 1280633"/>
                  <a:gd name="connsiteY7" fmla="*/ 1311441 h 1423953"/>
                  <a:gd name="connsiteX8" fmla="*/ 12777 w 1280633"/>
                  <a:gd name="connsiteY8" fmla="*/ 1425634 h 1423953"/>
                  <a:gd name="connsiteX9" fmla="*/ 7691 w 1280633"/>
                  <a:gd name="connsiteY9" fmla="*/ 1421011 h 1423953"/>
                  <a:gd name="connsiteX10" fmla="*/ 7691 w 1280633"/>
                  <a:gd name="connsiteY10" fmla="*/ 1401593 h 1423953"/>
                  <a:gd name="connsiteX11" fmla="*/ 7691 w 1280633"/>
                  <a:gd name="connsiteY11" fmla="*/ 1401593 h 1423953"/>
                  <a:gd name="connsiteX12" fmla="*/ 1681 w 1280633"/>
                  <a:gd name="connsiteY12" fmla="*/ 303115 h 1423953"/>
                  <a:gd name="connsiteX13" fmla="*/ 249024 w 1280633"/>
                  <a:gd name="connsiteY13" fmla="*/ 98306 h 1423953"/>
                  <a:gd name="connsiteX14" fmla="*/ 499140 w 1280633"/>
                  <a:gd name="connsiteY14" fmla="*/ 297105 h 1423953"/>
                  <a:gd name="connsiteX15" fmla="*/ 249024 w 1280633"/>
                  <a:gd name="connsiteY15" fmla="*/ 506999 h 1423953"/>
                  <a:gd name="connsiteX16" fmla="*/ 72416 w 1280633"/>
                  <a:gd name="connsiteY16" fmla="*/ 444124 h 1423953"/>
                  <a:gd name="connsiteX17" fmla="*/ 76115 w 1280633"/>
                  <a:gd name="connsiteY17" fmla="*/ 1280465 h 1423953"/>
                  <a:gd name="connsiteX18" fmla="*/ 790866 w 1280633"/>
                  <a:gd name="connsiteY18" fmla="*/ 1178292 h 1423953"/>
                  <a:gd name="connsiteX19" fmla="*/ 786705 w 1280633"/>
                  <a:gd name="connsiteY19" fmla="*/ 207414 h 1423953"/>
                  <a:gd name="connsiteX20" fmla="*/ 788092 w 1280633"/>
                  <a:gd name="connsiteY20" fmla="*/ 202791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0633" h="1423953">
                    <a:moveTo>
                      <a:pt x="788092" y="202791"/>
                    </a:moveTo>
                    <a:cubicBezTo>
                      <a:pt x="791790" y="91834"/>
                      <a:pt x="901361" y="1681"/>
                      <a:pt x="1033123" y="1681"/>
                    </a:cubicBezTo>
                    <a:cubicBezTo>
                      <a:pt x="1168583" y="1681"/>
                      <a:pt x="1283239" y="88598"/>
                      <a:pt x="1283239" y="201404"/>
                    </a:cubicBezTo>
                    <a:cubicBezTo>
                      <a:pt x="1283239" y="314211"/>
                      <a:pt x="1168583" y="410374"/>
                      <a:pt x="1033123" y="410374"/>
                    </a:cubicBezTo>
                    <a:cubicBezTo>
                      <a:pt x="966548" y="410374"/>
                      <a:pt x="902748" y="387720"/>
                      <a:pt x="856515" y="347498"/>
                    </a:cubicBezTo>
                    <a:lnTo>
                      <a:pt x="860676" y="1176443"/>
                    </a:lnTo>
                    <a:lnTo>
                      <a:pt x="862063" y="1306817"/>
                    </a:lnTo>
                    <a:lnTo>
                      <a:pt x="857902" y="1311441"/>
                    </a:lnTo>
                    <a:lnTo>
                      <a:pt x="12777" y="1425634"/>
                    </a:lnTo>
                    <a:lnTo>
                      <a:pt x="7691" y="1421011"/>
                    </a:lnTo>
                    <a:lnTo>
                      <a:pt x="7691" y="1401593"/>
                    </a:lnTo>
                    <a:lnTo>
                      <a:pt x="7691" y="1401593"/>
                    </a:lnTo>
                    <a:lnTo>
                      <a:pt x="1681" y="303115"/>
                    </a:lnTo>
                    <a:cubicBezTo>
                      <a:pt x="5380" y="192158"/>
                      <a:pt x="116799" y="98306"/>
                      <a:pt x="249024" y="98306"/>
                    </a:cubicBezTo>
                    <a:cubicBezTo>
                      <a:pt x="384484" y="98306"/>
                      <a:pt x="499140" y="184761"/>
                      <a:pt x="499140" y="297105"/>
                    </a:cubicBezTo>
                    <a:cubicBezTo>
                      <a:pt x="499140" y="410374"/>
                      <a:pt x="384484" y="506999"/>
                      <a:pt x="249024" y="506999"/>
                    </a:cubicBezTo>
                    <a:cubicBezTo>
                      <a:pt x="182449" y="506999"/>
                      <a:pt x="118649" y="484346"/>
                      <a:pt x="72416" y="444124"/>
                    </a:cubicBezTo>
                    <a:lnTo>
                      <a:pt x="76115" y="1280465"/>
                    </a:lnTo>
                    <a:lnTo>
                      <a:pt x="790866" y="1178292"/>
                    </a:lnTo>
                    <a:lnTo>
                      <a:pt x="786705" y="207414"/>
                    </a:lnTo>
                    <a:lnTo>
                      <a:pt x="788092" y="202791"/>
                    </a:lnTo>
                    <a:close/>
                  </a:path>
                </a:pathLst>
              </a:custGeom>
              <a:grpFill/>
              <a:ln w="4618" cap="flat">
                <a:noFill/>
                <a:prstDash val="solid"/>
                <a:miter/>
              </a:ln>
            </p:spPr>
            <p:txBody>
              <a:bodyPr anchor="ctr"/>
              <a:lstStyle/>
              <a:p>
                <a:pPr eaLnBrk="1" hangingPunct="1">
                  <a:defRPr/>
                </a:pPr>
                <a:endParaRPr lang="en-US"/>
              </a:p>
            </p:txBody>
          </p:sp>
          <p:sp>
            <p:nvSpPr>
              <p:cNvPr id="64" name="Freeform: Shape 63">
                <a:extLst>
                  <a:ext uri="{FF2B5EF4-FFF2-40B4-BE49-F238E27FC236}">
                    <a16:creationId xmlns:a16="http://schemas.microsoft.com/office/drawing/2014/main" id="{E352F935-0B3C-4315-594E-D5F8AA9BDF07}"/>
                  </a:ext>
                </a:extLst>
              </p:cNvPr>
              <p:cNvSpPr/>
              <p:nvPr/>
            </p:nvSpPr>
            <p:spPr>
              <a:xfrm rot="14875983">
                <a:off x="4136800" y="2023714"/>
                <a:ext cx="122598" cy="135828"/>
              </a:xfrm>
              <a:custGeom>
                <a:avLst/>
                <a:gdLst>
                  <a:gd name="connsiteX0" fmla="*/ 1033123 w 1285256"/>
                  <a:gd name="connsiteY0" fmla="*/ 1681 h 1423953"/>
                  <a:gd name="connsiteX1" fmla="*/ 788092 w 1285256"/>
                  <a:gd name="connsiteY1" fmla="*/ 202791 h 1423953"/>
                  <a:gd name="connsiteX2" fmla="*/ 786705 w 1285256"/>
                  <a:gd name="connsiteY2" fmla="*/ 207877 h 1423953"/>
                  <a:gd name="connsiteX3" fmla="*/ 790403 w 1285256"/>
                  <a:gd name="connsiteY3" fmla="*/ 1067334 h 1423953"/>
                  <a:gd name="connsiteX4" fmla="*/ 75653 w 1285256"/>
                  <a:gd name="connsiteY4" fmla="*/ 1170432 h 1423953"/>
                  <a:gd name="connsiteX5" fmla="*/ 72416 w 1285256"/>
                  <a:gd name="connsiteY5" fmla="*/ 444124 h 1423953"/>
                  <a:gd name="connsiteX6" fmla="*/ 249024 w 1285256"/>
                  <a:gd name="connsiteY6" fmla="*/ 506999 h 1423953"/>
                  <a:gd name="connsiteX7" fmla="*/ 499140 w 1285256"/>
                  <a:gd name="connsiteY7" fmla="*/ 297105 h 1423953"/>
                  <a:gd name="connsiteX8" fmla="*/ 249024 w 1285256"/>
                  <a:gd name="connsiteY8" fmla="*/ 98306 h 1423953"/>
                  <a:gd name="connsiteX9" fmla="*/ 1681 w 1285256"/>
                  <a:gd name="connsiteY9" fmla="*/ 303115 h 1423953"/>
                  <a:gd name="connsiteX10" fmla="*/ 7691 w 1285256"/>
                  <a:gd name="connsiteY10" fmla="*/ 1402056 h 1423953"/>
                  <a:gd name="connsiteX11" fmla="*/ 7691 w 1285256"/>
                  <a:gd name="connsiteY11" fmla="*/ 1402056 h 1423953"/>
                  <a:gd name="connsiteX12" fmla="*/ 7691 w 1285256"/>
                  <a:gd name="connsiteY12" fmla="*/ 1421473 h 1423953"/>
                  <a:gd name="connsiteX13" fmla="*/ 12777 w 1285256"/>
                  <a:gd name="connsiteY13" fmla="*/ 1426097 h 1423953"/>
                  <a:gd name="connsiteX14" fmla="*/ 857902 w 1285256"/>
                  <a:gd name="connsiteY14" fmla="*/ 1311903 h 1423953"/>
                  <a:gd name="connsiteX15" fmla="*/ 862063 w 1285256"/>
                  <a:gd name="connsiteY15" fmla="*/ 1307280 h 1423953"/>
                  <a:gd name="connsiteX16" fmla="*/ 860676 w 1285256"/>
                  <a:gd name="connsiteY16" fmla="*/ 1176905 h 1423953"/>
                  <a:gd name="connsiteX17" fmla="*/ 856978 w 1285256"/>
                  <a:gd name="connsiteY17" fmla="*/ 347960 h 1423953"/>
                  <a:gd name="connsiteX18" fmla="*/ 1033585 w 1285256"/>
                  <a:gd name="connsiteY18" fmla="*/ 410836 h 1423953"/>
                  <a:gd name="connsiteX19" fmla="*/ 1283701 w 1285256"/>
                  <a:gd name="connsiteY19" fmla="*/ 201867 h 1423953"/>
                  <a:gd name="connsiteX20" fmla="*/ 1033123 w 1285256"/>
                  <a:gd name="connsiteY20" fmla="*/ 1681 h 1423953"/>
                  <a:gd name="connsiteX21" fmla="*/ 76115 w 1285256"/>
                  <a:gd name="connsiteY21" fmla="*/ 1280927 h 1423953"/>
                  <a:gd name="connsiteX22" fmla="*/ 76115 w 1285256"/>
                  <a:gd name="connsiteY22" fmla="*/ 1231459 h 1423953"/>
                  <a:gd name="connsiteX23" fmla="*/ 790866 w 1285256"/>
                  <a:gd name="connsiteY23" fmla="*/ 1128361 h 1423953"/>
                  <a:gd name="connsiteX24" fmla="*/ 790866 w 1285256"/>
                  <a:gd name="connsiteY24" fmla="*/ 1178754 h 1423953"/>
                  <a:gd name="connsiteX25" fmla="*/ 76115 w 1285256"/>
                  <a:gd name="connsiteY25" fmla="*/ 1280927 h 142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5256" h="1423953">
                    <a:moveTo>
                      <a:pt x="1033123" y="1681"/>
                    </a:moveTo>
                    <a:cubicBezTo>
                      <a:pt x="901361" y="1681"/>
                      <a:pt x="791790" y="91834"/>
                      <a:pt x="788092" y="202791"/>
                    </a:cubicBezTo>
                    <a:lnTo>
                      <a:pt x="786705" y="207877"/>
                    </a:lnTo>
                    <a:lnTo>
                      <a:pt x="790403" y="1067334"/>
                    </a:lnTo>
                    <a:lnTo>
                      <a:pt x="75653" y="1170432"/>
                    </a:lnTo>
                    <a:lnTo>
                      <a:pt x="72416" y="444124"/>
                    </a:lnTo>
                    <a:cubicBezTo>
                      <a:pt x="118649" y="483883"/>
                      <a:pt x="182449" y="506999"/>
                      <a:pt x="249024" y="506999"/>
                    </a:cubicBezTo>
                    <a:cubicBezTo>
                      <a:pt x="384484" y="506999"/>
                      <a:pt x="499140" y="410374"/>
                      <a:pt x="499140" y="297105"/>
                    </a:cubicBezTo>
                    <a:cubicBezTo>
                      <a:pt x="499140" y="184761"/>
                      <a:pt x="384484" y="98306"/>
                      <a:pt x="249024" y="98306"/>
                    </a:cubicBezTo>
                    <a:cubicBezTo>
                      <a:pt x="117262" y="98306"/>
                      <a:pt x="5380" y="191696"/>
                      <a:pt x="1681" y="303115"/>
                    </a:cubicBezTo>
                    <a:lnTo>
                      <a:pt x="7691" y="1402056"/>
                    </a:lnTo>
                    <a:lnTo>
                      <a:pt x="7691" y="1402056"/>
                    </a:lnTo>
                    <a:lnTo>
                      <a:pt x="7691" y="1421473"/>
                    </a:lnTo>
                    <a:lnTo>
                      <a:pt x="12777" y="1426097"/>
                    </a:lnTo>
                    <a:lnTo>
                      <a:pt x="857902" y="1311903"/>
                    </a:lnTo>
                    <a:lnTo>
                      <a:pt x="862063" y="1307280"/>
                    </a:lnTo>
                    <a:lnTo>
                      <a:pt x="860676" y="1176905"/>
                    </a:lnTo>
                    <a:lnTo>
                      <a:pt x="856978" y="347960"/>
                    </a:lnTo>
                    <a:cubicBezTo>
                      <a:pt x="903210" y="387720"/>
                      <a:pt x="966548" y="410836"/>
                      <a:pt x="1033585" y="410836"/>
                    </a:cubicBezTo>
                    <a:cubicBezTo>
                      <a:pt x="1169045" y="410836"/>
                      <a:pt x="1283701" y="314673"/>
                      <a:pt x="1283701" y="201867"/>
                    </a:cubicBezTo>
                    <a:cubicBezTo>
                      <a:pt x="1283239" y="88598"/>
                      <a:pt x="1168583" y="1681"/>
                      <a:pt x="1033123" y="1681"/>
                    </a:cubicBezTo>
                    <a:close/>
                    <a:moveTo>
                      <a:pt x="76115" y="1280927"/>
                    </a:moveTo>
                    <a:lnTo>
                      <a:pt x="76115" y="1231459"/>
                    </a:lnTo>
                    <a:lnTo>
                      <a:pt x="790866" y="1128361"/>
                    </a:lnTo>
                    <a:lnTo>
                      <a:pt x="790866" y="1178754"/>
                    </a:lnTo>
                    <a:lnTo>
                      <a:pt x="76115" y="1280927"/>
                    </a:lnTo>
                    <a:close/>
                  </a:path>
                </a:pathLst>
              </a:custGeom>
              <a:grpFill/>
              <a:ln w="4618" cap="flat">
                <a:noFill/>
                <a:prstDash val="solid"/>
                <a:miter/>
              </a:ln>
            </p:spPr>
            <p:txBody>
              <a:bodyPr anchor="ctr"/>
              <a:lstStyle/>
              <a:p>
                <a:pPr eaLnBrk="1" hangingPunct="1">
                  <a:defRPr/>
                </a:pPr>
                <a:endParaRPr lang="en-US"/>
              </a:p>
            </p:txBody>
          </p:sp>
          <p:sp>
            <p:nvSpPr>
              <p:cNvPr id="65" name="Freeform: Shape 64">
                <a:extLst>
                  <a:ext uri="{FF2B5EF4-FFF2-40B4-BE49-F238E27FC236}">
                    <a16:creationId xmlns:a16="http://schemas.microsoft.com/office/drawing/2014/main" id="{6213A8DD-E318-59A4-8E09-8EE809669A47}"/>
                  </a:ext>
                </a:extLst>
              </p:cNvPr>
              <p:cNvSpPr/>
              <p:nvPr/>
            </p:nvSpPr>
            <p:spPr>
              <a:xfrm rot="1246659">
                <a:off x="4672027" y="2415605"/>
                <a:ext cx="67785" cy="178838"/>
              </a:xfrm>
              <a:custGeom>
                <a:avLst/>
                <a:gdLst>
                  <a:gd name="connsiteX0" fmla="*/ 444341 w 447675"/>
                  <a:gd name="connsiteY0" fmla="*/ 999649 h 1181100"/>
                  <a:gd name="connsiteX1" fmla="*/ 444341 w 447675"/>
                  <a:gd name="connsiteY1" fmla="*/ 999649 h 1181100"/>
                  <a:gd name="connsiteX2" fmla="*/ 444341 w 447675"/>
                  <a:gd name="connsiteY2" fmla="*/ 999649 h 1181100"/>
                  <a:gd name="connsiteX3" fmla="*/ 440531 w 447675"/>
                  <a:gd name="connsiteY3" fmla="*/ 7144 h 1181100"/>
                  <a:gd name="connsiteX4" fmla="*/ 387191 w 447675"/>
                  <a:gd name="connsiteY4" fmla="*/ 7144 h 1181100"/>
                  <a:gd name="connsiteX5" fmla="*/ 391001 w 447675"/>
                  <a:gd name="connsiteY5" fmla="*/ 881539 h 1181100"/>
                  <a:gd name="connsiteX6" fmla="*/ 230029 w 447675"/>
                  <a:gd name="connsiteY6" fmla="*/ 820579 h 1181100"/>
                  <a:gd name="connsiteX7" fmla="*/ 7144 w 447675"/>
                  <a:gd name="connsiteY7" fmla="*/ 1008221 h 1181100"/>
                  <a:gd name="connsiteX8" fmla="*/ 230029 w 447675"/>
                  <a:gd name="connsiteY8" fmla="*/ 1174909 h 1181100"/>
                  <a:gd name="connsiteX9" fmla="*/ 443389 w 447675"/>
                  <a:gd name="connsiteY9" fmla="*/ 997744 h 1181100"/>
                  <a:gd name="connsiteX10" fmla="*/ 443389 w 447675"/>
                  <a:gd name="connsiteY10" fmla="*/ 997744 h 1181100"/>
                  <a:gd name="connsiteX11" fmla="*/ 443389 w 447675"/>
                  <a:gd name="connsiteY11" fmla="*/ 999649 h 1181100"/>
                  <a:gd name="connsiteX12" fmla="*/ 230981 w 447675"/>
                  <a:gd name="connsiteY12" fmla="*/ 1119664 h 1181100"/>
                  <a:gd name="connsiteX13" fmla="*/ 65246 w 447675"/>
                  <a:gd name="connsiteY13" fmla="*/ 1008221 h 1181100"/>
                  <a:gd name="connsiteX14" fmla="*/ 230981 w 447675"/>
                  <a:gd name="connsiteY14" fmla="*/ 877729 h 1181100"/>
                  <a:gd name="connsiteX15" fmla="*/ 387191 w 447675"/>
                  <a:gd name="connsiteY15" fmla="*/ 998696 h 1181100"/>
                  <a:gd name="connsiteX16" fmla="*/ 230981 w 447675"/>
                  <a:gd name="connsiteY16" fmla="*/ 1119664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675" h="1181100">
                    <a:moveTo>
                      <a:pt x="444341" y="999649"/>
                    </a:moveTo>
                    <a:cubicBezTo>
                      <a:pt x="444341" y="998696"/>
                      <a:pt x="444341" y="998696"/>
                      <a:pt x="444341" y="999649"/>
                    </a:cubicBezTo>
                    <a:cubicBezTo>
                      <a:pt x="444341" y="998696"/>
                      <a:pt x="444341" y="998696"/>
                      <a:pt x="444341" y="999649"/>
                    </a:cubicBezTo>
                    <a:lnTo>
                      <a:pt x="440531" y="7144"/>
                    </a:lnTo>
                    <a:lnTo>
                      <a:pt x="387191" y="7144"/>
                    </a:lnTo>
                    <a:lnTo>
                      <a:pt x="391001" y="881539"/>
                    </a:lnTo>
                    <a:cubicBezTo>
                      <a:pt x="351949" y="844391"/>
                      <a:pt x="294799" y="820579"/>
                      <a:pt x="230029" y="820579"/>
                    </a:cubicBezTo>
                    <a:cubicBezTo>
                      <a:pt x="111918" y="820579"/>
                      <a:pt x="7144" y="910114"/>
                      <a:pt x="7144" y="1008221"/>
                    </a:cubicBezTo>
                    <a:cubicBezTo>
                      <a:pt x="7144" y="1106329"/>
                      <a:pt x="111918" y="1174909"/>
                      <a:pt x="230029" y="1174909"/>
                    </a:cubicBezTo>
                    <a:cubicBezTo>
                      <a:pt x="347186" y="1174909"/>
                      <a:pt x="441484" y="1102519"/>
                      <a:pt x="443389" y="997744"/>
                    </a:cubicBezTo>
                    <a:lnTo>
                      <a:pt x="443389" y="997744"/>
                    </a:lnTo>
                    <a:lnTo>
                      <a:pt x="443389" y="999649"/>
                    </a:lnTo>
                    <a:close/>
                    <a:moveTo>
                      <a:pt x="230981" y="1119664"/>
                    </a:moveTo>
                    <a:cubicBezTo>
                      <a:pt x="145256" y="1119664"/>
                      <a:pt x="65246" y="1074896"/>
                      <a:pt x="65246" y="1008221"/>
                    </a:cubicBezTo>
                    <a:cubicBezTo>
                      <a:pt x="65246" y="941546"/>
                      <a:pt x="145256" y="877729"/>
                      <a:pt x="230981" y="877729"/>
                    </a:cubicBezTo>
                    <a:cubicBezTo>
                      <a:pt x="316706" y="877729"/>
                      <a:pt x="387191" y="932021"/>
                      <a:pt x="387191" y="998696"/>
                    </a:cubicBezTo>
                    <a:cubicBezTo>
                      <a:pt x="387191" y="1065371"/>
                      <a:pt x="316706" y="1119664"/>
                      <a:pt x="230981" y="1119664"/>
                    </a:cubicBezTo>
                    <a:close/>
                  </a:path>
                </a:pathLst>
              </a:custGeom>
              <a:grpFill/>
              <a:ln w="9525" cap="flat">
                <a:noFill/>
                <a:prstDash val="solid"/>
                <a:miter/>
              </a:ln>
            </p:spPr>
            <p:txBody>
              <a:bodyPr anchor="ctr"/>
              <a:lstStyle/>
              <a:p>
                <a:pPr eaLnBrk="1" hangingPunct="1">
                  <a:defRPr/>
                </a:pPr>
                <a:endParaRPr lang="en-US"/>
              </a:p>
            </p:txBody>
          </p:sp>
          <p:sp>
            <p:nvSpPr>
              <p:cNvPr id="66" name="Freeform: Shape 65">
                <a:extLst>
                  <a:ext uri="{FF2B5EF4-FFF2-40B4-BE49-F238E27FC236}">
                    <a16:creationId xmlns:a16="http://schemas.microsoft.com/office/drawing/2014/main" id="{97340782-0183-E572-CDF9-9C9BF7B703A1}"/>
                  </a:ext>
                </a:extLst>
              </p:cNvPr>
              <p:cNvSpPr/>
              <p:nvPr/>
            </p:nvSpPr>
            <p:spPr>
              <a:xfrm rot="1759466">
                <a:off x="3459829" y="2843377"/>
                <a:ext cx="132590" cy="210786"/>
              </a:xfrm>
              <a:custGeom>
                <a:avLst/>
                <a:gdLst>
                  <a:gd name="connsiteX0" fmla="*/ 694849 w 742950"/>
                  <a:gd name="connsiteY0" fmla="*/ 597694 h 1181100"/>
                  <a:gd name="connsiteX1" fmla="*/ 631031 w 742950"/>
                  <a:gd name="connsiteY1" fmla="*/ 297656 h 1181100"/>
                  <a:gd name="connsiteX2" fmla="*/ 442436 w 742950"/>
                  <a:gd name="connsiteY2" fmla="*/ 9049 h 1181100"/>
                  <a:gd name="connsiteX3" fmla="*/ 442436 w 742950"/>
                  <a:gd name="connsiteY3" fmla="*/ 7144 h 1181100"/>
                  <a:gd name="connsiteX4" fmla="*/ 387191 w 742950"/>
                  <a:gd name="connsiteY4" fmla="*/ 7144 h 1181100"/>
                  <a:gd name="connsiteX5" fmla="*/ 391001 w 742950"/>
                  <a:gd name="connsiteY5" fmla="*/ 881539 h 1181100"/>
                  <a:gd name="connsiteX6" fmla="*/ 230029 w 742950"/>
                  <a:gd name="connsiteY6" fmla="*/ 820579 h 1181100"/>
                  <a:gd name="connsiteX7" fmla="*/ 7144 w 742950"/>
                  <a:gd name="connsiteY7" fmla="*/ 1008221 h 1181100"/>
                  <a:gd name="connsiteX8" fmla="*/ 230029 w 742950"/>
                  <a:gd name="connsiteY8" fmla="*/ 1174909 h 1181100"/>
                  <a:gd name="connsiteX9" fmla="*/ 443389 w 742950"/>
                  <a:gd name="connsiteY9" fmla="*/ 997744 h 1181100"/>
                  <a:gd name="connsiteX10" fmla="*/ 442436 w 742950"/>
                  <a:gd name="connsiteY10" fmla="*/ 997744 h 1181100"/>
                  <a:gd name="connsiteX11" fmla="*/ 442436 w 742950"/>
                  <a:gd name="connsiteY11" fmla="*/ 999649 h 1181100"/>
                  <a:gd name="connsiteX12" fmla="*/ 442436 w 742950"/>
                  <a:gd name="connsiteY12" fmla="*/ 999649 h 1181100"/>
                  <a:gd name="connsiteX13" fmla="*/ 442436 w 742950"/>
                  <a:gd name="connsiteY13" fmla="*/ 999649 h 1181100"/>
                  <a:gd name="connsiteX14" fmla="*/ 442436 w 742950"/>
                  <a:gd name="connsiteY14" fmla="*/ 673894 h 1181100"/>
                  <a:gd name="connsiteX15" fmla="*/ 604361 w 742950"/>
                  <a:gd name="connsiteY15" fmla="*/ 821531 h 1181100"/>
                  <a:gd name="connsiteX16" fmla="*/ 644367 w 742950"/>
                  <a:gd name="connsiteY16" fmla="*/ 1095851 h 1181100"/>
                  <a:gd name="connsiteX17" fmla="*/ 694849 w 742950"/>
                  <a:gd name="connsiteY17" fmla="*/ 832961 h 1181100"/>
                  <a:gd name="connsiteX18" fmla="*/ 694849 w 742950"/>
                  <a:gd name="connsiteY18" fmla="*/ 597694 h 1181100"/>
                  <a:gd name="connsiteX19" fmla="*/ 604361 w 742950"/>
                  <a:gd name="connsiteY19" fmla="*/ 350996 h 1181100"/>
                  <a:gd name="connsiteX20" fmla="*/ 680561 w 742950"/>
                  <a:gd name="connsiteY20" fmla="*/ 583406 h 1181100"/>
                  <a:gd name="connsiteX21" fmla="*/ 630079 w 742950"/>
                  <a:gd name="connsiteY21" fmla="*/ 532924 h 1181100"/>
                  <a:gd name="connsiteX22" fmla="*/ 441484 w 742950"/>
                  <a:gd name="connsiteY22" fmla="*/ 269081 h 1181100"/>
                  <a:gd name="connsiteX23" fmla="*/ 441484 w 742950"/>
                  <a:gd name="connsiteY23" fmla="*/ 201454 h 1181100"/>
                  <a:gd name="connsiteX24" fmla="*/ 604361 w 742950"/>
                  <a:gd name="connsiteY24" fmla="*/ 350996 h 1181100"/>
                  <a:gd name="connsiteX25" fmla="*/ 681514 w 742950"/>
                  <a:gd name="connsiteY25" fmla="*/ 817721 h 1181100"/>
                  <a:gd name="connsiteX26" fmla="*/ 631031 w 742950"/>
                  <a:gd name="connsiteY26" fmla="*/ 767239 h 1181100"/>
                  <a:gd name="connsiteX27" fmla="*/ 443389 w 742950"/>
                  <a:gd name="connsiteY27" fmla="*/ 507206 h 1181100"/>
                  <a:gd name="connsiteX28" fmla="*/ 443389 w 742950"/>
                  <a:gd name="connsiteY28" fmla="*/ 435769 h 1181100"/>
                  <a:gd name="connsiteX29" fmla="*/ 606267 w 742950"/>
                  <a:gd name="connsiteY29" fmla="*/ 585311 h 1181100"/>
                  <a:gd name="connsiteX30" fmla="*/ 681514 w 742950"/>
                  <a:gd name="connsiteY30" fmla="*/ 817721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950" h="1181100">
                    <a:moveTo>
                      <a:pt x="694849" y="597694"/>
                    </a:moveTo>
                    <a:cubicBezTo>
                      <a:pt x="768192" y="530066"/>
                      <a:pt x="771049" y="391001"/>
                      <a:pt x="631031" y="297656"/>
                    </a:cubicBezTo>
                    <a:cubicBezTo>
                      <a:pt x="463391" y="185261"/>
                      <a:pt x="442436" y="10001"/>
                      <a:pt x="442436" y="9049"/>
                    </a:cubicBezTo>
                    <a:lnTo>
                      <a:pt x="442436" y="7144"/>
                    </a:lnTo>
                    <a:lnTo>
                      <a:pt x="387191" y="7144"/>
                    </a:lnTo>
                    <a:lnTo>
                      <a:pt x="391001" y="881539"/>
                    </a:lnTo>
                    <a:cubicBezTo>
                      <a:pt x="351949" y="844391"/>
                      <a:pt x="294799" y="820579"/>
                      <a:pt x="230029" y="820579"/>
                    </a:cubicBezTo>
                    <a:cubicBezTo>
                      <a:pt x="111919" y="820579"/>
                      <a:pt x="7144" y="910114"/>
                      <a:pt x="7144" y="1008221"/>
                    </a:cubicBezTo>
                    <a:cubicBezTo>
                      <a:pt x="7144" y="1106329"/>
                      <a:pt x="111919" y="1174909"/>
                      <a:pt x="230029" y="1174909"/>
                    </a:cubicBezTo>
                    <a:cubicBezTo>
                      <a:pt x="347186" y="1174909"/>
                      <a:pt x="441484" y="1102519"/>
                      <a:pt x="443389" y="997744"/>
                    </a:cubicBezTo>
                    <a:lnTo>
                      <a:pt x="442436" y="997744"/>
                    </a:lnTo>
                    <a:lnTo>
                      <a:pt x="442436" y="999649"/>
                    </a:lnTo>
                    <a:cubicBezTo>
                      <a:pt x="442436" y="999649"/>
                      <a:pt x="442436" y="999649"/>
                      <a:pt x="442436" y="999649"/>
                    </a:cubicBezTo>
                    <a:cubicBezTo>
                      <a:pt x="442436" y="999649"/>
                      <a:pt x="442436" y="999649"/>
                      <a:pt x="442436" y="999649"/>
                    </a:cubicBezTo>
                    <a:lnTo>
                      <a:pt x="442436" y="673894"/>
                    </a:lnTo>
                    <a:cubicBezTo>
                      <a:pt x="470059" y="716756"/>
                      <a:pt x="518636" y="757714"/>
                      <a:pt x="604361" y="821531"/>
                    </a:cubicBezTo>
                    <a:cubicBezTo>
                      <a:pt x="777717" y="951071"/>
                      <a:pt x="644367" y="1095851"/>
                      <a:pt x="644367" y="1095851"/>
                    </a:cubicBezTo>
                    <a:cubicBezTo>
                      <a:pt x="736759" y="1051084"/>
                      <a:pt x="781526" y="933926"/>
                      <a:pt x="694849" y="832961"/>
                    </a:cubicBezTo>
                    <a:cubicBezTo>
                      <a:pt x="754856" y="777716"/>
                      <a:pt x="767239" y="681514"/>
                      <a:pt x="694849" y="597694"/>
                    </a:cubicBezTo>
                    <a:close/>
                    <a:moveTo>
                      <a:pt x="604361" y="350996"/>
                    </a:moveTo>
                    <a:cubicBezTo>
                      <a:pt x="718661" y="435769"/>
                      <a:pt x="704374" y="532924"/>
                      <a:pt x="680561" y="583406"/>
                    </a:cubicBezTo>
                    <a:cubicBezTo>
                      <a:pt x="666274" y="569119"/>
                      <a:pt x="649129" y="546259"/>
                      <a:pt x="630079" y="532924"/>
                    </a:cubicBezTo>
                    <a:cubicBezTo>
                      <a:pt x="479584" y="431959"/>
                      <a:pt x="446246" y="297656"/>
                      <a:pt x="441484" y="269081"/>
                    </a:cubicBezTo>
                    <a:lnTo>
                      <a:pt x="441484" y="201454"/>
                    </a:lnTo>
                    <a:cubicBezTo>
                      <a:pt x="468154" y="243364"/>
                      <a:pt x="516731" y="285274"/>
                      <a:pt x="604361" y="350996"/>
                    </a:cubicBezTo>
                    <a:close/>
                    <a:moveTo>
                      <a:pt x="681514" y="817721"/>
                    </a:moveTo>
                    <a:cubicBezTo>
                      <a:pt x="667226" y="803434"/>
                      <a:pt x="650081" y="780574"/>
                      <a:pt x="631031" y="767239"/>
                    </a:cubicBezTo>
                    <a:cubicBezTo>
                      <a:pt x="487204" y="671036"/>
                      <a:pt x="450056" y="545306"/>
                      <a:pt x="443389" y="507206"/>
                    </a:cubicBezTo>
                    <a:lnTo>
                      <a:pt x="443389" y="435769"/>
                    </a:lnTo>
                    <a:cubicBezTo>
                      <a:pt x="471011" y="478631"/>
                      <a:pt x="519589" y="519589"/>
                      <a:pt x="606267" y="585311"/>
                    </a:cubicBezTo>
                    <a:cubicBezTo>
                      <a:pt x="718661" y="671036"/>
                      <a:pt x="704374" y="767239"/>
                      <a:pt x="681514" y="817721"/>
                    </a:cubicBezTo>
                    <a:close/>
                  </a:path>
                </a:pathLst>
              </a:custGeom>
              <a:grpFill/>
              <a:ln w="9525" cap="flat">
                <a:noFill/>
                <a:prstDash val="solid"/>
                <a:miter/>
              </a:ln>
            </p:spPr>
            <p:txBody>
              <a:bodyPr anchor="ctr"/>
              <a:lstStyle/>
              <a:p>
                <a:pPr eaLnBrk="1" hangingPunct="1">
                  <a:defRPr/>
                </a:pPr>
                <a:endParaRPr lang="en-US"/>
              </a:p>
            </p:txBody>
          </p:sp>
          <p:sp>
            <p:nvSpPr>
              <p:cNvPr id="67" name="Freeform: Shape 66">
                <a:extLst>
                  <a:ext uri="{FF2B5EF4-FFF2-40B4-BE49-F238E27FC236}">
                    <a16:creationId xmlns:a16="http://schemas.microsoft.com/office/drawing/2014/main" id="{3E30F31F-6074-4BE4-90C9-B8C31EC81A99}"/>
                  </a:ext>
                </a:extLst>
              </p:cNvPr>
              <p:cNvSpPr/>
              <p:nvPr/>
            </p:nvSpPr>
            <p:spPr>
              <a:xfrm rot="1204998">
                <a:off x="3652284" y="2192380"/>
                <a:ext cx="131988" cy="139188"/>
              </a:xfrm>
              <a:custGeom>
                <a:avLst/>
                <a:gdLst>
                  <a:gd name="connsiteX0" fmla="*/ 1046321 w 1047750"/>
                  <a:gd name="connsiteY0" fmla="*/ 419576 h 1104900"/>
                  <a:gd name="connsiteX1" fmla="*/ 1046321 w 1047750"/>
                  <a:gd name="connsiteY1" fmla="*/ 311944 h 1104900"/>
                  <a:gd name="connsiteX2" fmla="*/ 759619 w 1047750"/>
                  <a:gd name="connsiteY2" fmla="*/ 311944 h 1104900"/>
                  <a:gd name="connsiteX3" fmla="*/ 759619 w 1047750"/>
                  <a:gd name="connsiteY3" fmla="*/ 7144 h 1104900"/>
                  <a:gd name="connsiteX4" fmla="*/ 651986 w 1047750"/>
                  <a:gd name="connsiteY4" fmla="*/ 7144 h 1104900"/>
                  <a:gd name="connsiteX5" fmla="*/ 651986 w 1047750"/>
                  <a:gd name="connsiteY5" fmla="*/ 311944 h 1104900"/>
                  <a:gd name="connsiteX6" fmla="*/ 383381 w 1047750"/>
                  <a:gd name="connsiteY6" fmla="*/ 311944 h 1104900"/>
                  <a:gd name="connsiteX7" fmla="*/ 383381 w 1047750"/>
                  <a:gd name="connsiteY7" fmla="*/ 78581 h 1104900"/>
                  <a:gd name="connsiteX8" fmla="*/ 275749 w 1047750"/>
                  <a:gd name="connsiteY8" fmla="*/ 78581 h 1104900"/>
                  <a:gd name="connsiteX9" fmla="*/ 275749 w 1047750"/>
                  <a:gd name="connsiteY9" fmla="*/ 310991 h 1104900"/>
                  <a:gd name="connsiteX10" fmla="*/ 7144 w 1047750"/>
                  <a:gd name="connsiteY10" fmla="*/ 310991 h 1104900"/>
                  <a:gd name="connsiteX11" fmla="*/ 7144 w 1047750"/>
                  <a:gd name="connsiteY11" fmla="*/ 418624 h 1104900"/>
                  <a:gd name="connsiteX12" fmla="*/ 275749 w 1047750"/>
                  <a:gd name="connsiteY12" fmla="*/ 418624 h 1104900"/>
                  <a:gd name="connsiteX13" fmla="*/ 275749 w 1047750"/>
                  <a:gd name="connsiteY13" fmla="*/ 705326 h 1104900"/>
                  <a:gd name="connsiteX14" fmla="*/ 7144 w 1047750"/>
                  <a:gd name="connsiteY14" fmla="*/ 705326 h 1104900"/>
                  <a:gd name="connsiteX15" fmla="*/ 7144 w 1047750"/>
                  <a:gd name="connsiteY15" fmla="*/ 812959 h 1104900"/>
                  <a:gd name="connsiteX16" fmla="*/ 275749 w 1047750"/>
                  <a:gd name="connsiteY16" fmla="*/ 812959 h 1104900"/>
                  <a:gd name="connsiteX17" fmla="*/ 275749 w 1047750"/>
                  <a:gd name="connsiteY17" fmla="*/ 1099661 h 1104900"/>
                  <a:gd name="connsiteX18" fmla="*/ 383381 w 1047750"/>
                  <a:gd name="connsiteY18" fmla="*/ 1099661 h 1104900"/>
                  <a:gd name="connsiteX19" fmla="*/ 383381 w 1047750"/>
                  <a:gd name="connsiteY19" fmla="*/ 812959 h 1104900"/>
                  <a:gd name="connsiteX20" fmla="*/ 651986 w 1047750"/>
                  <a:gd name="connsiteY20" fmla="*/ 812959 h 1104900"/>
                  <a:gd name="connsiteX21" fmla="*/ 651986 w 1047750"/>
                  <a:gd name="connsiteY21" fmla="*/ 1028224 h 1104900"/>
                  <a:gd name="connsiteX22" fmla="*/ 759619 w 1047750"/>
                  <a:gd name="connsiteY22" fmla="*/ 1028224 h 1104900"/>
                  <a:gd name="connsiteX23" fmla="*/ 759619 w 1047750"/>
                  <a:gd name="connsiteY23" fmla="*/ 812959 h 1104900"/>
                  <a:gd name="connsiteX24" fmla="*/ 1046321 w 1047750"/>
                  <a:gd name="connsiteY24" fmla="*/ 812959 h 1104900"/>
                  <a:gd name="connsiteX25" fmla="*/ 1046321 w 1047750"/>
                  <a:gd name="connsiteY25" fmla="*/ 705326 h 1104900"/>
                  <a:gd name="connsiteX26" fmla="*/ 759619 w 1047750"/>
                  <a:gd name="connsiteY26" fmla="*/ 705326 h 1104900"/>
                  <a:gd name="connsiteX27" fmla="*/ 759619 w 1047750"/>
                  <a:gd name="connsiteY27" fmla="*/ 419576 h 1104900"/>
                  <a:gd name="connsiteX28" fmla="*/ 1046321 w 1047750"/>
                  <a:gd name="connsiteY28" fmla="*/ 419576 h 1104900"/>
                  <a:gd name="connsiteX29" fmla="*/ 651986 w 1047750"/>
                  <a:gd name="connsiteY29" fmla="*/ 705326 h 1104900"/>
                  <a:gd name="connsiteX30" fmla="*/ 383381 w 1047750"/>
                  <a:gd name="connsiteY30" fmla="*/ 705326 h 1104900"/>
                  <a:gd name="connsiteX31" fmla="*/ 383381 w 1047750"/>
                  <a:gd name="connsiteY31" fmla="*/ 419576 h 1104900"/>
                  <a:gd name="connsiteX32" fmla="*/ 651986 w 1047750"/>
                  <a:gd name="connsiteY32" fmla="*/ 419576 h 1104900"/>
                  <a:gd name="connsiteX33" fmla="*/ 651986 w 1047750"/>
                  <a:gd name="connsiteY33" fmla="*/ 705326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7750" h="1104900">
                    <a:moveTo>
                      <a:pt x="1046321" y="419576"/>
                    </a:moveTo>
                    <a:lnTo>
                      <a:pt x="1046321" y="311944"/>
                    </a:lnTo>
                    <a:lnTo>
                      <a:pt x="759619" y="311944"/>
                    </a:lnTo>
                    <a:lnTo>
                      <a:pt x="759619" y="7144"/>
                    </a:lnTo>
                    <a:lnTo>
                      <a:pt x="651986" y="7144"/>
                    </a:lnTo>
                    <a:lnTo>
                      <a:pt x="651986" y="311944"/>
                    </a:lnTo>
                    <a:lnTo>
                      <a:pt x="383381" y="311944"/>
                    </a:lnTo>
                    <a:lnTo>
                      <a:pt x="383381" y="78581"/>
                    </a:lnTo>
                    <a:lnTo>
                      <a:pt x="275749" y="78581"/>
                    </a:lnTo>
                    <a:lnTo>
                      <a:pt x="275749" y="310991"/>
                    </a:lnTo>
                    <a:lnTo>
                      <a:pt x="7144" y="310991"/>
                    </a:lnTo>
                    <a:lnTo>
                      <a:pt x="7144" y="418624"/>
                    </a:lnTo>
                    <a:lnTo>
                      <a:pt x="275749" y="418624"/>
                    </a:lnTo>
                    <a:lnTo>
                      <a:pt x="275749" y="705326"/>
                    </a:lnTo>
                    <a:lnTo>
                      <a:pt x="7144" y="705326"/>
                    </a:lnTo>
                    <a:lnTo>
                      <a:pt x="7144" y="812959"/>
                    </a:lnTo>
                    <a:lnTo>
                      <a:pt x="275749" y="812959"/>
                    </a:lnTo>
                    <a:lnTo>
                      <a:pt x="275749" y="1099661"/>
                    </a:lnTo>
                    <a:lnTo>
                      <a:pt x="383381" y="1099661"/>
                    </a:lnTo>
                    <a:lnTo>
                      <a:pt x="383381" y="812959"/>
                    </a:lnTo>
                    <a:lnTo>
                      <a:pt x="651986" y="812959"/>
                    </a:lnTo>
                    <a:lnTo>
                      <a:pt x="651986" y="1028224"/>
                    </a:lnTo>
                    <a:lnTo>
                      <a:pt x="759619" y="1028224"/>
                    </a:lnTo>
                    <a:lnTo>
                      <a:pt x="759619" y="812959"/>
                    </a:lnTo>
                    <a:lnTo>
                      <a:pt x="1046321" y="812959"/>
                    </a:lnTo>
                    <a:lnTo>
                      <a:pt x="1046321" y="705326"/>
                    </a:lnTo>
                    <a:lnTo>
                      <a:pt x="759619" y="705326"/>
                    </a:lnTo>
                    <a:lnTo>
                      <a:pt x="759619" y="419576"/>
                    </a:lnTo>
                    <a:lnTo>
                      <a:pt x="1046321" y="419576"/>
                    </a:lnTo>
                    <a:close/>
                    <a:moveTo>
                      <a:pt x="651986" y="705326"/>
                    </a:moveTo>
                    <a:lnTo>
                      <a:pt x="383381" y="705326"/>
                    </a:lnTo>
                    <a:lnTo>
                      <a:pt x="383381" y="419576"/>
                    </a:lnTo>
                    <a:lnTo>
                      <a:pt x="651986" y="419576"/>
                    </a:lnTo>
                    <a:lnTo>
                      <a:pt x="651986" y="705326"/>
                    </a:lnTo>
                    <a:close/>
                  </a:path>
                </a:pathLst>
              </a:custGeom>
              <a:grpFill/>
              <a:ln w="9525" cap="flat">
                <a:noFill/>
                <a:prstDash val="solid"/>
                <a:miter/>
              </a:ln>
            </p:spPr>
            <p:txBody>
              <a:bodyPr anchor="ctr"/>
              <a:lstStyle/>
              <a:p>
                <a:pPr eaLnBrk="1" hangingPunct="1">
                  <a:defRPr/>
                </a:pPr>
                <a:endParaRPr lang="en-US"/>
              </a:p>
            </p:txBody>
          </p:sp>
          <p:pic>
            <p:nvPicPr>
              <p:cNvPr id="68" name="Graphic 40">
                <a:extLst>
                  <a:ext uri="{FF2B5EF4-FFF2-40B4-BE49-F238E27FC236}">
                    <a16:creationId xmlns:a16="http://schemas.microsoft.com/office/drawing/2014/main" id="{0821110A-6677-18AA-DC9B-8767E1E3FBB8}"/>
                  </a:ext>
                </a:extLst>
              </p:cNvPr>
              <p:cNvPicPr>
                <a:picLocks noChangeAspect="1"/>
              </p:cNvPicPr>
              <p:nvPr/>
            </p:nvPicPr>
            <p:blipFill>
              <a:blip r:embed="rId4"/>
              <a:stretch>
                <a:fillRect/>
              </a:stretch>
            </p:blipFill>
            <p:spPr>
              <a:xfrm rot="20485531">
                <a:off x="4414166" y="2100521"/>
                <a:ext cx="134344" cy="378052"/>
              </a:xfrm>
              <a:prstGeom prst="rect">
                <a:avLst/>
              </a:prstGeom>
            </p:spPr>
          </p:pic>
        </p:grpSp>
      </p:grpSp>
      <p:pic>
        <p:nvPicPr>
          <p:cNvPr id="78" name="Picture 2">
            <a:extLst>
              <a:ext uri="{FF2B5EF4-FFF2-40B4-BE49-F238E27FC236}">
                <a16:creationId xmlns:a16="http://schemas.microsoft.com/office/drawing/2014/main" id="{7C8B2D22-F4A8-1E23-30AD-83A6F36250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889198">
            <a:off x="2472635" y="2663102"/>
            <a:ext cx="3514767" cy="165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22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A4F86-AF49-0F97-6BAC-AC01D2D209E1}"/>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18144309-FB21-D9EF-1A63-9209171E6E27}"/>
              </a:ext>
            </a:extLst>
          </p:cNvPr>
          <p:cNvSpPr/>
          <p:nvPr/>
        </p:nvSpPr>
        <p:spPr>
          <a:xfrm>
            <a:off x="3203848" y="157671"/>
            <a:ext cx="560350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0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پرسش و پاسخ</a:t>
            </a:r>
            <a:endParaRPr kumimoji="0" lang="en-US" sz="4000" b="1" i="0" u="none" strike="noStrike" kern="1200" cap="none" spc="0" normalizeH="0" baseline="0" noProof="0" dirty="0">
              <a:ln w="10541" cmpd="sng">
                <a:solidFill>
                  <a:srgbClr val="FFCD2F"/>
                </a:solidFill>
                <a:prstDash val="solid"/>
              </a:ln>
              <a:solidFill>
                <a:srgbClr val="000000">
                  <a:lumMod val="95000"/>
                  <a:lumOff val="5000"/>
                </a:srgbClr>
              </a:solidFill>
              <a:effectLst>
                <a:outerShdw blurRad="25500" dist="23000" dir="7020000" algn="tl">
                  <a:srgbClr val="000000">
                    <a:alpha val="50000"/>
                  </a:srgbClr>
                </a:outerShdw>
              </a:effectLst>
              <a:uLnTx/>
              <a:uFillTx/>
              <a:latin typeface="Arial"/>
              <a:ea typeface="+mn-ea"/>
              <a:cs typeface="B Nazanin" pitchFamily="2" charset="-78"/>
            </a:endParaRPr>
          </a:p>
        </p:txBody>
      </p:sp>
      <p:sp>
        <p:nvSpPr>
          <p:cNvPr id="8" name="Rectangle 7">
            <a:extLst>
              <a:ext uri="{FF2B5EF4-FFF2-40B4-BE49-F238E27FC236}">
                <a16:creationId xmlns:a16="http://schemas.microsoft.com/office/drawing/2014/main" id="{DC839E45-2510-5770-EE5C-3540B512ED72}"/>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9" name="Picture 8" descr="http://www.propitchingonline.com/wp-content/uploads/2010/11/question-mark.jpg">
            <a:extLst>
              <a:ext uri="{FF2B5EF4-FFF2-40B4-BE49-F238E27FC236}">
                <a16:creationId xmlns:a16="http://schemas.microsoft.com/office/drawing/2014/main" id="{47216106-7757-3506-D9A1-4F8AEB2EE9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7" y="2482045"/>
            <a:ext cx="3988264" cy="3992181"/>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89CA032-2B9D-ED47-1203-C32891BDF680}"/>
              </a:ext>
            </a:extLst>
          </p:cNvPr>
          <p:cNvSpPr/>
          <p:nvPr/>
        </p:nvSpPr>
        <p:spPr>
          <a:xfrm>
            <a:off x="1176340" y="1988840"/>
            <a:ext cx="2426657" cy="58477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a-IR" sz="3200" b="1" i="0" u="none" strike="noStrike" kern="1200" cap="none" spc="0" normalizeH="0" baseline="0" noProof="0" dirty="0">
                <a:ln>
                  <a:noFill/>
                </a:ln>
                <a:solidFill>
                  <a:srgbClr val="000000"/>
                </a:solidFill>
                <a:effectLst/>
                <a:uLnTx/>
                <a:uFillTx/>
                <a:latin typeface="AnthologY" pitchFamily="2" charset="0"/>
                <a:ea typeface="+mn-ea"/>
                <a:cs typeface="B Nazanin" pitchFamily="2" charset="-78"/>
              </a:rPr>
              <a:t>سوال</a:t>
            </a:r>
          </a:p>
        </p:txBody>
      </p:sp>
      <p:sp>
        <p:nvSpPr>
          <p:cNvPr id="11" name="TextBox 10">
            <a:extLst>
              <a:ext uri="{FF2B5EF4-FFF2-40B4-BE49-F238E27FC236}">
                <a16:creationId xmlns:a16="http://schemas.microsoft.com/office/drawing/2014/main" id="{3598EFDE-5714-98D3-FB44-F760D6DEEAC9}"/>
              </a:ext>
            </a:extLst>
          </p:cNvPr>
          <p:cNvSpPr txBox="1"/>
          <p:nvPr/>
        </p:nvSpPr>
        <p:spPr>
          <a:xfrm>
            <a:off x="4760201" y="3188821"/>
            <a:ext cx="2675394"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B Nazanin" panose="00000400000000000000" pitchFamily="2" charset="-78"/>
              </a:rPr>
              <a:t>Aminkiani82@gmail.com</a:t>
            </a:r>
            <a:endParaRPr lang="en-US" sz="1400" dirty="0"/>
          </a:p>
        </p:txBody>
      </p:sp>
      <p:pic>
        <p:nvPicPr>
          <p:cNvPr id="13" name="Picture 12">
            <a:extLst>
              <a:ext uri="{FF2B5EF4-FFF2-40B4-BE49-F238E27FC236}">
                <a16:creationId xmlns:a16="http://schemas.microsoft.com/office/drawing/2014/main" id="{C7003B2F-5817-E9D7-025C-527D6FBDD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733" y="3212976"/>
            <a:ext cx="259468" cy="259468"/>
          </a:xfrm>
          <a:prstGeom prst="rect">
            <a:avLst/>
          </a:prstGeom>
        </p:spPr>
      </p:pic>
      <p:pic>
        <p:nvPicPr>
          <p:cNvPr id="15" name="Picture 14">
            <a:extLst>
              <a:ext uri="{FF2B5EF4-FFF2-40B4-BE49-F238E27FC236}">
                <a16:creationId xmlns:a16="http://schemas.microsoft.com/office/drawing/2014/main" id="{AE6531B4-0239-1501-8754-2EF8A56240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733" y="3577537"/>
            <a:ext cx="259468" cy="307777"/>
          </a:xfrm>
          <a:prstGeom prst="rect">
            <a:avLst/>
          </a:prstGeom>
        </p:spPr>
      </p:pic>
      <p:sp>
        <p:nvSpPr>
          <p:cNvPr id="19" name="TextBox 18">
            <a:extLst>
              <a:ext uri="{FF2B5EF4-FFF2-40B4-BE49-F238E27FC236}">
                <a16:creationId xmlns:a16="http://schemas.microsoft.com/office/drawing/2014/main" id="{156AB66E-20BD-0A2C-F5DA-B6AEA6E030A8}"/>
              </a:ext>
            </a:extLst>
          </p:cNvPr>
          <p:cNvSpPr txBox="1"/>
          <p:nvPr/>
        </p:nvSpPr>
        <p:spPr>
          <a:xfrm>
            <a:off x="4769496" y="3577537"/>
            <a:ext cx="4475594" cy="30777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B Nazanin" panose="00000400000000000000" pitchFamily="2" charset="-78"/>
              </a:rPr>
              <a:t>https://github.com/M-Amin-Kiani/bachelor-s-dissertation/</a:t>
            </a:r>
            <a:endParaRPr kumimoji="0" lang="en-US" sz="14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244593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811962" y="332656"/>
            <a:ext cx="599539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  مقدمه</a:t>
            </a:r>
            <a:r>
              <a:rPr lang="en-US" sz="4400" b="1" dirty="0">
                <a:ln w="10541" cmpd="sng">
                  <a:solidFill>
                    <a:srgbClr val="FFCD2F"/>
                  </a:solidFill>
                  <a:prstDash val="solid"/>
                </a:ln>
                <a:solidFill>
                  <a:schemeClr val="tx2">
                    <a:lumMod val="95000"/>
                    <a:lumOff val="5000"/>
                  </a:schemeClr>
                </a:solidFill>
                <a:cs typeface="B Nazanin" pitchFamily="2" charset="-78"/>
              </a:rPr>
              <a:t>)</a:t>
            </a:r>
            <a:r>
              <a:rPr lang="fa-IR" sz="4400" b="1" dirty="0">
                <a:ln w="10541" cmpd="sng">
                  <a:solidFill>
                    <a:srgbClr val="FFCD2F"/>
                  </a:solidFill>
                  <a:prstDash val="solid"/>
                </a:ln>
                <a:solidFill>
                  <a:schemeClr val="tx2">
                    <a:lumMod val="95000"/>
                    <a:lumOff val="5000"/>
                  </a:schemeClr>
                </a:solidFill>
                <a:cs typeface="B Nazanin" pitchFamily="2" charset="-78"/>
              </a:rPr>
              <a:t>مسئله و انگیزه</a:t>
            </a:r>
            <a:r>
              <a:rPr lang="en-US" sz="4400" b="1" dirty="0">
                <a:ln w="10541" cmpd="sng">
                  <a:solidFill>
                    <a:srgbClr val="FFCD2F"/>
                  </a:solidFill>
                  <a:prstDash val="solid"/>
                </a:ln>
                <a:solidFill>
                  <a:schemeClr val="tx2">
                    <a:lumMod val="95000"/>
                    <a:lumOff val="5000"/>
                  </a:schemeClr>
                </a:solidFill>
                <a:cs typeface="B Nazanin" pitchFamily="2" charset="-78"/>
              </a:rPr>
              <a:t>(</a:t>
            </a:r>
            <a:endParaRPr lang="en-US" sz="4400" b="1" dirty="0">
              <a:ln w="10541" cmpd="sng">
                <a:solidFill>
                  <a:srgbClr val="FFCD2F"/>
                </a:solidFill>
                <a:prstDash val="solid"/>
              </a:ln>
              <a:solidFill>
                <a:schemeClr val="tx2">
                  <a:lumMod val="95000"/>
                  <a:lumOff val="5000"/>
                </a:schemeClr>
              </a:solidFill>
              <a:effectLst>
                <a:outerShdw blurRad="25500" dist="23000" dir="7020000" algn="tl">
                  <a:srgbClr val="000000">
                    <a:alpha val="50000"/>
                  </a:srgbClr>
                </a:outerShdw>
              </a:effectLst>
              <a:cs typeface="B Nazanin" pitchFamily="2" charset="-78"/>
            </a:endParaRPr>
          </a:p>
        </p:txBody>
      </p:sp>
      <p:sp>
        <p:nvSpPr>
          <p:cNvPr id="15" name="Rectangle 14"/>
          <p:cNvSpPr>
            <a:spLocks noChangeArrowheads="1"/>
          </p:cNvSpPr>
          <p:nvPr/>
        </p:nvSpPr>
        <p:spPr bwMode="auto">
          <a:xfrm>
            <a:off x="611560" y="1412776"/>
            <a:ext cx="8418559"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rtl="1">
              <a:buClr>
                <a:srgbClr val="FFD54F"/>
              </a:buClr>
              <a:buFont typeface="Wingdings" pitchFamily="2" charset="2"/>
              <a:buChar char=""/>
            </a:pPr>
            <a:endParaRPr lang="fa-IR" sz="1050" dirty="0">
              <a:latin typeface="Arabic Typesetting" pitchFamily="66" charset="-78"/>
              <a:cs typeface="B Nazanin" pitchFamily="2" charset="-78"/>
            </a:endParaRPr>
          </a:p>
          <a:p>
            <a:pPr algn="just" rtl="1">
              <a:buClr>
                <a:srgbClr val="FFD54F"/>
              </a:buClr>
              <a:buFont typeface="Wingdings" pitchFamily="2" charset="2"/>
              <a:buChar char=""/>
            </a:pPr>
            <a:endParaRPr lang="fa-IR" dirty="0">
              <a:latin typeface="Arabic Typesetting" pitchFamily="66" charset="-78"/>
              <a:cs typeface="B Nazanin" pitchFamily="2" charset="-78"/>
            </a:endParaRPr>
          </a:p>
        </p:txBody>
      </p:sp>
      <p:sp>
        <p:nvSpPr>
          <p:cNvPr id="4" name="Rectangle 3"/>
          <p:cNvSpPr/>
          <p:nvPr/>
        </p:nvSpPr>
        <p:spPr>
          <a:xfrm>
            <a:off x="35496" y="6550223"/>
            <a:ext cx="586300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3" name="TextBox 2">
            <a:extLst>
              <a:ext uri="{FF2B5EF4-FFF2-40B4-BE49-F238E27FC236}">
                <a16:creationId xmlns:a16="http://schemas.microsoft.com/office/drawing/2014/main" id="{7FC3CE38-FE6F-C112-BCC1-E22C66D3ADE0}"/>
              </a:ext>
            </a:extLst>
          </p:cNvPr>
          <p:cNvSpPr txBox="1"/>
          <p:nvPr/>
        </p:nvSpPr>
        <p:spPr>
          <a:xfrm>
            <a:off x="1331640" y="1678233"/>
            <a:ext cx="7475714" cy="3477875"/>
          </a:xfrm>
          <a:prstGeom prst="rect">
            <a:avLst/>
          </a:prstGeom>
          <a:noFill/>
        </p:spPr>
        <p:txBody>
          <a:bodyPr wrap="square">
            <a:spAutoFit/>
          </a:bodyPr>
          <a:lstStyle/>
          <a:p>
            <a:pPr lvl="0" algn="just" rtl="1">
              <a:defRPr/>
            </a:pPr>
            <a:r>
              <a:rPr lang="fa-IR" sz="2000" dirty="0">
                <a:cs typeface="B Nazanin" panose="00000400000000000000" pitchFamily="2" charset="-78"/>
              </a:rPr>
              <a:t> با پیشرفت فناوری هوش مصنوعی، تحولات چشمگیری در صنعت موسیقی رخ داده است. یکی از این تحولات، فناوری تبدیل احساس به موسیقی است که به کاربر امکان تولید یک آهنگ کامل با ساختار و ملودی مناسب از فضای احساسی را می‌دهد.</a:t>
            </a:r>
          </a:p>
          <a:p>
            <a:pPr marL="285750" lvl="0" indent="-285750" algn="just" rtl="1">
              <a:buFont typeface="Wingdings" panose="05000000000000000000" pitchFamily="2" charset="2"/>
              <a:buChar char="q"/>
              <a:defRPr/>
            </a:pPr>
            <a:endParaRPr lang="fa-IR" sz="2000" b="1" dirty="0">
              <a:cs typeface="B Nazanin" panose="00000400000000000000" pitchFamily="2" charset="-78"/>
            </a:endParaRPr>
          </a:p>
          <a:p>
            <a:pPr marL="285750" lvl="0" indent="-285750" algn="just" rtl="1">
              <a:buFont typeface="Wingdings" panose="05000000000000000000" pitchFamily="2" charset="2"/>
              <a:buChar char="q"/>
              <a:defRPr/>
            </a:pPr>
            <a:r>
              <a:rPr lang="fa-IR" sz="2000" b="1" dirty="0">
                <a:cs typeface="B Nazanin" panose="00000400000000000000" pitchFamily="2" charset="-78"/>
              </a:rPr>
              <a:t>نیاز: </a:t>
            </a:r>
            <a:r>
              <a:rPr lang="fa-IR" sz="2000" dirty="0">
                <a:cs typeface="B Nazanin" panose="00000400000000000000" pitchFamily="2" charset="-78"/>
              </a:rPr>
              <a:t>تولید خودکار موسیقی که با حالت هیجانیِ کاربر همسو باشد.</a:t>
            </a:r>
            <a:endParaRPr lang="en-US" sz="2000" dirty="0">
              <a:cs typeface="B Nazanin" panose="00000400000000000000" pitchFamily="2" charset="-78"/>
            </a:endParaRPr>
          </a:p>
          <a:p>
            <a:pPr marL="285750" lvl="0" indent="-285750" algn="just" rtl="1">
              <a:buFont typeface="Wingdings" panose="05000000000000000000" pitchFamily="2" charset="2"/>
              <a:buChar char="q"/>
              <a:defRPr/>
            </a:pPr>
            <a:endParaRPr lang="fa-IR" sz="2000" dirty="0">
              <a:cs typeface="B Nazanin" panose="00000400000000000000" pitchFamily="2" charset="-78"/>
            </a:endParaRPr>
          </a:p>
          <a:p>
            <a:pPr marL="285750" lvl="0" indent="-285750" algn="just" rtl="1">
              <a:buFont typeface="Wingdings" panose="05000000000000000000" pitchFamily="2" charset="2"/>
              <a:buChar char="q"/>
              <a:defRPr/>
            </a:pPr>
            <a:r>
              <a:rPr lang="fa-IR" sz="2000" b="1" dirty="0">
                <a:cs typeface="B Nazanin" panose="00000400000000000000" pitchFamily="2" charset="-78"/>
              </a:rPr>
              <a:t>کاربردها: </a:t>
            </a:r>
            <a:r>
              <a:rPr lang="fa-IR" sz="2000" dirty="0">
                <a:cs typeface="B Nazanin" panose="00000400000000000000" pitchFamily="2" charset="-78"/>
              </a:rPr>
              <a:t>بازی/تفریح، موسیقی‌درمانی، تولید محتوای تطبیقی، فیلم/تبلیغات.</a:t>
            </a:r>
            <a:endParaRPr lang="en-US" sz="2000" dirty="0">
              <a:cs typeface="B Nazanin" panose="00000400000000000000" pitchFamily="2" charset="-78"/>
            </a:endParaRPr>
          </a:p>
          <a:p>
            <a:pPr marL="285750" lvl="0" indent="-285750" algn="just" rtl="1">
              <a:buFont typeface="Wingdings" panose="05000000000000000000" pitchFamily="2" charset="2"/>
              <a:buChar char="q"/>
              <a:defRPr/>
            </a:pPr>
            <a:endParaRPr lang="fa-IR" sz="2000" dirty="0">
              <a:cs typeface="B Nazanin" panose="00000400000000000000" pitchFamily="2" charset="-78"/>
            </a:endParaRPr>
          </a:p>
          <a:p>
            <a:pPr marL="285750" indent="-285750" algn="just" rtl="1">
              <a:buFont typeface="Wingdings" panose="05000000000000000000" pitchFamily="2" charset="2"/>
              <a:buChar char="q"/>
              <a:defRPr/>
            </a:pPr>
            <a:r>
              <a:rPr lang="fa-IR" sz="2000" b="1" dirty="0">
                <a:cs typeface="B Nazanin" panose="00000400000000000000" pitchFamily="2" charset="-78"/>
              </a:rPr>
              <a:t>چالش‌ها: </a:t>
            </a:r>
            <a:r>
              <a:rPr lang="fa-IR" sz="2000" dirty="0">
                <a:cs typeface="B Nazanin" panose="00000400000000000000" pitchFamily="2" charset="-78"/>
              </a:rPr>
              <a:t>تشخیص احساس از چند مدیا است (متن/صورت/صوت)، نگاشت احساس به پارامترهای موسیقایی، تولید موسیقی معنادار و قابل قبول انسان.</a:t>
            </a:r>
            <a:r>
              <a:rPr lang="fa-IR" sz="2000" dirty="0">
                <a:latin typeface="Arabic Typesetting" pitchFamily="66" charset="-78"/>
                <a:cs typeface="B Nazanin" pitchFamily="2" charset="-78"/>
              </a:rPr>
              <a:t>  </a:t>
            </a:r>
          </a:p>
          <a:p>
            <a:pPr marL="285750" lvl="0" indent="-285750" algn="just" rtl="1">
              <a:buFont typeface="Wingdings" panose="05000000000000000000" pitchFamily="2" charset="2"/>
              <a:buChar char="q"/>
              <a:defRPr/>
            </a:pPr>
            <a:endParaRPr kumimoji="0" lang="fa-IR" sz="2000" b="0" i="0" u="none" strike="noStrike" kern="1200" cap="none" spc="0" normalizeH="0" baseline="0" noProof="0" dirty="0">
              <a:ln>
                <a:noFill/>
              </a:ln>
              <a:solidFill>
                <a:srgbClr val="000000"/>
              </a:solidFill>
              <a:effectLst/>
              <a:uLnTx/>
              <a:uFillTx/>
              <a:cs typeface="B Nazanin" panose="00000400000000000000" pitchFamily="2" charset="-78"/>
            </a:endParaRPr>
          </a:p>
        </p:txBody>
      </p:sp>
      <p:pic>
        <p:nvPicPr>
          <p:cNvPr id="5" name="Picture 4">
            <a:extLst>
              <a:ext uri="{FF2B5EF4-FFF2-40B4-BE49-F238E27FC236}">
                <a16:creationId xmlns:a16="http://schemas.microsoft.com/office/drawing/2014/main" id="{95D60F0F-2555-40F8-061B-DD6E2AB076B3}"/>
              </a:ext>
            </a:extLst>
          </p:cNvPr>
          <p:cNvPicPr>
            <a:picLocks noChangeAspect="1"/>
          </p:cNvPicPr>
          <p:nvPr/>
        </p:nvPicPr>
        <p:blipFill>
          <a:blip r:embed="rId2"/>
          <a:stretch>
            <a:fillRect/>
          </a:stretch>
        </p:blipFill>
        <p:spPr>
          <a:xfrm>
            <a:off x="336646" y="4797152"/>
            <a:ext cx="2736304" cy="1531370"/>
          </a:xfrm>
          <a:prstGeom prst="rect">
            <a:avLst/>
          </a:prstGeom>
        </p:spPr>
      </p:pic>
      <p:pic>
        <p:nvPicPr>
          <p:cNvPr id="2" name="Picture 1">
            <a:extLst>
              <a:ext uri="{FF2B5EF4-FFF2-40B4-BE49-F238E27FC236}">
                <a16:creationId xmlns:a16="http://schemas.microsoft.com/office/drawing/2014/main" id="{0A5A9893-B20A-2E90-695A-6E317E661BCB}"/>
              </a:ext>
            </a:extLst>
          </p:cNvPr>
          <p:cNvPicPr>
            <a:picLocks noChangeAspect="1"/>
          </p:cNvPicPr>
          <p:nvPr/>
        </p:nvPicPr>
        <p:blipFill>
          <a:blip r:embed="rId3"/>
          <a:stretch>
            <a:fillRect/>
          </a:stretch>
        </p:blipFill>
        <p:spPr>
          <a:xfrm>
            <a:off x="251520" y="2723502"/>
            <a:ext cx="2098164" cy="19627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09EAF-78B6-E642-E39C-690A60704626}"/>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F857250D-EA40-2E0C-A82C-5807C93D5F6D}"/>
              </a:ext>
            </a:extLst>
          </p:cNvPr>
          <p:cNvSpPr/>
          <p:nvPr/>
        </p:nvSpPr>
        <p:spPr>
          <a:xfrm>
            <a:off x="2771800" y="374404"/>
            <a:ext cx="624694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مفاهیم</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54" name="Rectangle 53">
            <a:extLst>
              <a:ext uri="{FF2B5EF4-FFF2-40B4-BE49-F238E27FC236}">
                <a16:creationId xmlns:a16="http://schemas.microsoft.com/office/drawing/2014/main" id="{DE8096FB-CFF4-DDDA-DEA1-126A1D3137DE}"/>
              </a:ext>
            </a:extLst>
          </p:cNvPr>
          <p:cNvSpPr/>
          <p:nvPr/>
        </p:nvSpPr>
        <p:spPr>
          <a:xfrm>
            <a:off x="-252536" y="654054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53" name="TextBox 52">
            <a:extLst>
              <a:ext uri="{FF2B5EF4-FFF2-40B4-BE49-F238E27FC236}">
                <a16:creationId xmlns:a16="http://schemas.microsoft.com/office/drawing/2014/main" id="{6E03E7C4-18B0-8BC5-DA28-255E9F712B9E}"/>
              </a:ext>
            </a:extLst>
          </p:cNvPr>
          <p:cNvSpPr txBox="1"/>
          <p:nvPr/>
        </p:nvSpPr>
        <p:spPr>
          <a:xfrm>
            <a:off x="4932040" y="1719986"/>
            <a:ext cx="4086702" cy="3200876"/>
          </a:xfrm>
          <a:prstGeom prst="rect">
            <a:avLst/>
          </a:prstGeom>
          <a:noFill/>
        </p:spPr>
        <p:txBody>
          <a:bodyPr wrap="square" rtlCol="0">
            <a:spAutoFit/>
          </a:bodyPr>
          <a:lstStyle/>
          <a:p>
            <a:pPr marL="0" marR="0" lvl="0" indent="0" algn="just"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1-معماری‌های</a:t>
            </a:r>
            <a:r>
              <a:rPr kumimoji="0" lang="en-US" sz="2400" b="1" i="0" u="none" strike="noStrike" kern="1200" cap="none" spc="0" normalizeH="0" noProof="0" dirty="0">
                <a:ln>
                  <a:noFill/>
                </a:ln>
                <a:solidFill>
                  <a:srgbClr val="000000"/>
                </a:solidFill>
                <a:effectLst/>
                <a:uLnTx/>
                <a:uFillTx/>
                <a:latin typeface="Arial" charset="0"/>
                <a:ea typeface="+mn-ea"/>
                <a:cs typeface="B Nazanin" panose="00000400000000000000" pitchFamily="2" charset="-78"/>
              </a:rPr>
              <a:t> </a:t>
            </a:r>
            <a:r>
              <a:rPr kumimoji="0" lang="fa-IR" sz="24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پردازش چندرسانه‌ای:</a:t>
            </a: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endParaRPr>
          </a:p>
          <a:p>
            <a:pPr marL="285750" lvl="0" indent="-285750" algn="just" rtl="1">
              <a:buFont typeface="Wingdings" panose="05000000000000000000" pitchFamily="2" charset="2"/>
              <a:buChar char="q"/>
              <a:defRPr/>
            </a:pPr>
            <a:r>
              <a:rPr kumimoji="0" lang="fa-IR"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rPr>
              <a:t>پردازش متن</a:t>
            </a: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 : </a:t>
            </a:r>
          </a:p>
          <a:p>
            <a:pPr lvl="0" algn="just" rtl="1">
              <a:defRPr/>
            </a:pPr>
            <a:r>
              <a:rPr lang="fa-IR" sz="2000" b="1" dirty="0">
                <a:solidFill>
                  <a:srgbClr val="000000"/>
                </a:solidFill>
                <a:cs typeface="B Nazanin" panose="00000400000000000000" pitchFamily="2" charset="-78"/>
              </a:rPr>
              <a:t>   </a:t>
            </a:r>
            <a:r>
              <a:rPr kumimoji="0" lang="fa-IR" sz="200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معماری</a:t>
            </a:r>
            <a:r>
              <a:rPr kumimoji="0" lang="fa-IR" sz="2000" b="1" i="0" u="none" strike="noStrike" kern="1200" cap="none" spc="0" normalizeH="0" noProof="0" dirty="0">
                <a:ln>
                  <a:noFill/>
                </a:ln>
                <a:solidFill>
                  <a:srgbClr val="000000"/>
                </a:solidFill>
                <a:effectLst/>
                <a:uLnTx/>
                <a:uFillTx/>
                <a:latin typeface="Arial" charset="0"/>
                <a:ea typeface="+mn-ea"/>
                <a:cs typeface="B Nazanin" panose="00000400000000000000" pitchFamily="2" charset="-78"/>
              </a:rPr>
              <a:t>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BERT</a:t>
            </a:r>
            <a:r>
              <a:rPr kumimoji="0" lang="fa-I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fa-IR" sz="2000" dirty="0">
                <a:solidFill>
                  <a:srgbClr val="000000"/>
                </a:solidFill>
                <a:cs typeface="B Nazanin" panose="00000400000000000000" pitchFamily="2" charset="-78"/>
              </a:rPr>
              <a:t>(فقط بخش انکودرِ ترنسفورمر)</a:t>
            </a:r>
            <a:endParaRPr kumimoji="0" lang="fa-IR"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lvl="0" indent="-285750" algn="just" rtl="1">
              <a:buFont typeface="Wingdings" panose="05000000000000000000" pitchFamily="2" charset="2"/>
              <a:buChar char="q"/>
              <a:defRPr/>
            </a:pP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مدل پردازش تصویر</a:t>
            </a:r>
            <a:r>
              <a:rPr kumimoji="0" lang="en-US"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 </a:t>
            </a: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 </a:t>
            </a:r>
          </a:p>
          <a:p>
            <a:pPr lvl="0" algn="just" rtl="1">
              <a:defRPr/>
            </a:pPr>
            <a:r>
              <a:rPr lang="fa-IR" sz="2000" b="1" dirty="0">
                <a:solidFill>
                  <a:srgbClr val="000000"/>
                </a:solidFill>
                <a:cs typeface="B Nazanin" panose="00000400000000000000" pitchFamily="2" charset="-78"/>
              </a:rPr>
              <a:t>   </a:t>
            </a:r>
            <a:r>
              <a:rPr lang="fa-IR" sz="2000" dirty="0">
                <a:solidFill>
                  <a:srgbClr val="000000"/>
                </a:solidFill>
                <a:cs typeface="B Nazanin" panose="00000400000000000000" pitchFamily="2" charset="-78"/>
              </a:rPr>
              <a:t>معماری</a:t>
            </a:r>
            <a:r>
              <a:rPr lang="fa-IR" dirty="0">
                <a:solidFill>
                  <a:srgbClr val="000000"/>
                </a:solidFill>
                <a:cs typeface="B Nazanin" panose="00000400000000000000" pitchFamily="2" charset="-78"/>
              </a:rPr>
              <a:t> </a:t>
            </a:r>
            <a:r>
              <a:rPr lang="fr-FR" dirty="0">
                <a:solidFill>
                  <a:srgbClr val="000000"/>
                </a:solidFill>
                <a:latin typeface="Times New Roman" panose="02020603050405020304" pitchFamily="18" charset="0"/>
                <a:cs typeface="Times New Roman" panose="02020603050405020304" pitchFamily="18" charset="0"/>
              </a:rPr>
              <a:t>CNN_</a:t>
            </a:r>
            <a:r>
              <a:rPr kumimoji="0" lang="fr-F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miniXCEPTION</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a:p>
            <a:pPr marL="285750" lvl="0" indent="-285750" algn="just" rtl="1">
              <a:buFont typeface="Wingdings" panose="05000000000000000000" pitchFamily="2" charset="2"/>
              <a:buChar char="q"/>
              <a:defRPr/>
            </a:pP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مدل پردازش صوت</a:t>
            </a:r>
            <a:r>
              <a:rPr kumimoji="0" lang="en-US"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 </a:t>
            </a: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a:t>
            </a:r>
            <a:r>
              <a:rPr lang="fa-IR" sz="2000" dirty="0">
                <a:solidFill>
                  <a:srgbClr val="000000"/>
                </a:solidFill>
                <a:cs typeface="B Nazanin" panose="00000400000000000000" pitchFamily="2" charset="-78"/>
              </a:rPr>
              <a:t> </a:t>
            </a:r>
          </a:p>
          <a:p>
            <a:pPr lvl="0" algn="just" rtl="1">
              <a:defRPr/>
            </a:pPr>
            <a:r>
              <a:rPr lang="fa-IR" sz="2000" dirty="0">
                <a:solidFill>
                  <a:srgbClr val="000000"/>
                </a:solidFill>
                <a:cs typeface="B Nazanin" panose="00000400000000000000" pitchFamily="2" charset="-78"/>
              </a:rPr>
              <a:t>  معماری</a:t>
            </a: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 </a:t>
            </a:r>
            <a:r>
              <a:rPr lang="en-US" dirty="0">
                <a:solidFill>
                  <a:srgbClr val="000000"/>
                </a:solidFill>
                <a:latin typeface="Times New Roman" panose="02020603050405020304" pitchFamily="18" charset="0"/>
                <a:cs typeface="Times New Roman" panose="02020603050405020304" pitchFamily="18" charset="0"/>
              </a:rPr>
              <a:t>Transformer</a:t>
            </a: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pic>
        <p:nvPicPr>
          <p:cNvPr id="4" name="Picture 3">
            <a:extLst>
              <a:ext uri="{FF2B5EF4-FFF2-40B4-BE49-F238E27FC236}">
                <a16:creationId xmlns:a16="http://schemas.microsoft.com/office/drawing/2014/main" id="{987BEB1B-337C-E4F3-11A9-573C81BBF386}"/>
              </a:ext>
            </a:extLst>
          </p:cNvPr>
          <p:cNvPicPr>
            <a:picLocks noChangeAspect="1"/>
          </p:cNvPicPr>
          <p:nvPr/>
        </p:nvPicPr>
        <p:blipFill>
          <a:blip r:embed="rId2"/>
          <a:stretch>
            <a:fillRect/>
          </a:stretch>
        </p:blipFill>
        <p:spPr>
          <a:xfrm>
            <a:off x="401366" y="2553390"/>
            <a:ext cx="2205341" cy="3933057"/>
          </a:xfrm>
          <a:prstGeom prst="rect">
            <a:avLst/>
          </a:prstGeom>
        </p:spPr>
      </p:pic>
      <p:pic>
        <p:nvPicPr>
          <p:cNvPr id="9" name="Picture 8">
            <a:extLst>
              <a:ext uri="{FF2B5EF4-FFF2-40B4-BE49-F238E27FC236}">
                <a16:creationId xmlns:a16="http://schemas.microsoft.com/office/drawing/2014/main" id="{3DC3A733-BE7A-9333-5F17-A2A37084A2FC}"/>
              </a:ext>
            </a:extLst>
          </p:cNvPr>
          <p:cNvPicPr>
            <a:picLocks noChangeAspect="1"/>
          </p:cNvPicPr>
          <p:nvPr/>
        </p:nvPicPr>
        <p:blipFill>
          <a:blip r:embed="rId3"/>
          <a:stretch>
            <a:fillRect/>
          </a:stretch>
        </p:blipFill>
        <p:spPr>
          <a:xfrm>
            <a:off x="2754304" y="2550540"/>
            <a:ext cx="2393759" cy="3933056"/>
          </a:xfrm>
          <a:prstGeom prst="rect">
            <a:avLst/>
          </a:prstGeom>
        </p:spPr>
      </p:pic>
      <p:sp>
        <p:nvSpPr>
          <p:cNvPr id="11" name="TextBox 10">
            <a:extLst>
              <a:ext uri="{FF2B5EF4-FFF2-40B4-BE49-F238E27FC236}">
                <a16:creationId xmlns:a16="http://schemas.microsoft.com/office/drawing/2014/main" id="{73122E22-C0BA-C04B-7BE9-13109A7D4223}"/>
              </a:ext>
            </a:extLst>
          </p:cNvPr>
          <p:cNvSpPr txBox="1"/>
          <p:nvPr/>
        </p:nvSpPr>
        <p:spPr>
          <a:xfrm>
            <a:off x="2691256" y="2188156"/>
            <a:ext cx="2519853" cy="369332"/>
          </a:xfrm>
          <a:prstGeom prst="rect">
            <a:avLst/>
          </a:prstGeom>
          <a:noFill/>
        </p:spPr>
        <p:txBody>
          <a:bodyPr wrap="square">
            <a:spAutoFit/>
          </a:bodyPr>
          <a:lstStyle/>
          <a:p>
            <a:r>
              <a:rPr kumimoji="0" lang="fr-FR" sz="1800" b="1" i="0" u="none" strike="noStrike" kern="1200" cap="none" spc="0" normalizeH="0" baseline="0" noProof="0" dirty="0">
                <a:ln>
                  <a:noFill/>
                </a:ln>
                <a:solidFill>
                  <a:srgbClr val="000000"/>
                </a:solidFill>
                <a:effectLst/>
                <a:uLnTx/>
                <a:uFillTx/>
                <a:latin typeface="Roboto Black" panose="02000000000000000000" pitchFamily="2" charset="0"/>
                <a:ea typeface="Roboto Black" panose="02000000000000000000" pitchFamily="2" charset="0"/>
                <a:cs typeface="Times New Roman" panose="02020603050405020304" pitchFamily="18" charset="0"/>
              </a:rPr>
              <a:t>CNN_miniXCEPTION</a:t>
            </a:r>
            <a:endParaRPr lang="en-US" b="1"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01899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animEffect transition="in" filter="fade">
                                      <p:cBhvr>
                                        <p:cTn id="11" dur="500"/>
                                        <p:tgtEl>
                                          <p:spTgt spid="5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3">
                                            <p:txEl>
                                              <p:pRg st="5" end="5"/>
                                            </p:txEl>
                                          </p:spTgt>
                                        </p:tgtEl>
                                        <p:attrNameLst>
                                          <p:attrName>style.visibility</p:attrName>
                                        </p:attrNameLst>
                                      </p:cBhvr>
                                      <p:to>
                                        <p:strVal val="visible"/>
                                      </p:to>
                                    </p:set>
                                    <p:animEffect transition="in" filter="fade">
                                      <p:cBhvr>
                                        <p:cTn id="26" dur="500"/>
                                        <p:tgtEl>
                                          <p:spTgt spid="5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3">
                                            <p:txEl>
                                              <p:pRg st="6" end="6"/>
                                            </p:txEl>
                                          </p:spTgt>
                                        </p:tgtEl>
                                        <p:attrNameLst>
                                          <p:attrName>style.visibility</p:attrName>
                                        </p:attrNameLst>
                                      </p:cBhvr>
                                      <p:to>
                                        <p:strVal val="visible"/>
                                      </p:to>
                                    </p:set>
                                    <p:animEffect transition="in" filter="fade">
                                      <p:cBhvr>
                                        <p:cTn id="31" dur="500"/>
                                        <p:tgtEl>
                                          <p:spTgt spid="5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
                                            <p:txEl>
                                              <p:pRg st="8" end="8"/>
                                            </p:txEl>
                                          </p:spTgt>
                                        </p:tgtEl>
                                        <p:attrNameLst>
                                          <p:attrName>style.visibility</p:attrName>
                                        </p:attrNameLst>
                                      </p:cBhvr>
                                      <p:to>
                                        <p:strVal val="visible"/>
                                      </p:to>
                                    </p:set>
                                    <p:animEffect transition="in" filter="fade">
                                      <p:cBhvr>
                                        <p:cTn id="36" dur="500"/>
                                        <p:tgtEl>
                                          <p:spTgt spid="5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xEl>
                                              <p:pRg st="9" end="9"/>
                                            </p:txEl>
                                          </p:spTgt>
                                        </p:tgtEl>
                                        <p:attrNameLst>
                                          <p:attrName>style.visibility</p:attrName>
                                        </p:attrNameLst>
                                      </p:cBhvr>
                                      <p:to>
                                        <p:strVal val="visible"/>
                                      </p:to>
                                    </p:set>
                                    <p:animEffect transition="in" filter="fade">
                                      <p:cBhvr>
                                        <p:cTn id="41" dur="500"/>
                                        <p:tgtEl>
                                          <p:spTgt spid="5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771800" y="374404"/>
            <a:ext cx="624694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algn="r" rtl="1">
              <a:defRPr/>
            </a:pPr>
            <a:r>
              <a:rPr lang="fa-IR" sz="4400" b="1" dirty="0">
                <a:ln w="10541" cmpd="sng">
                  <a:solidFill>
                    <a:srgbClr val="FFCD2F"/>
                  </a:solidFill>
                  <a:prstDash val="solid"/>
                </a:ln>
                <a:solidFill>
                  <a:schemeClr val="tx2">
                    <a:lumMod val="95000"/>
                    <a:lumOff val="5000"/>
                  </a:schemeClr>
                </a:solidFill>
                <a:cs typeface="B Nazanin" pitchFamily="2" charset="-78"/>
              </a:rPr>
              <a:t>مفاهیم</a:t>
            </a:r>
            <a:endParaRPr lang="en-US" sz="4400" b="1" dirty="0">
              <a:ln w="10541" cmpd="sng">
                <a:solidFill>
                  <a:srgbClr val="FFCD2F"/>
                </a:solidFill>
                <a:prstDash val="solid"/>
              </a:ln>
              <a:solidFill>
                <a:schemeClr val="tx2">
                  <a:lumMod val="95000"/>
                  <a:lumOff val="5000"/>
                </a:schemeClr>
              </a:solidFill>
              <a:cs typeface="B Nazanin" pitchFamily="2" charset="-78"/>
            </a:endParaRPr>
          </a:p>
        </p:txBody>
      </p:sp>
      <p:sp>
        <p:nvSpPr>
          <p:cNvPr id="54" name="Rectangle 53"/>
          <p:cNvSpPr/>
          <p:nvPr/>
        </p:nvSpPr>
        <p:spPr>
          <a:xfrm>
            <a:off x="-252536" y="6540543"/>
            <a:ext cx="6583086" cy="307777"/>
          </a:xfrm>
          <a:prstGeom prst="rect">
            <a:avLst/>
          </a:prstGeom>
        </p:spPr>
        <p:txBody>
          <a:bodyPr wrap="square">
            <a:spAutoFit/>
          </a:bodyPr>
          <a:lstStyle/>
          <a:p>
            <a:pPr algn="ctr" rtl="1">
              <a:defRPr/>
            </a:pPr>
            <a:r>
              <a:rPr lang="fa-IR" sz="1400"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53" name="TextBox 52"/>
          <p:cNvSpPr txBox="1"/>
          <p:nvPr/>
        </p:nvSpPr>
        <p:spPr>
          <a:xfrm>
            <a:off x="5436096" y="1988840"/>
            <a:ext cx="3240360" cy="3662541"/>
          </a:xfrm>
          <a:prstGeom prst="rect">
            <a:avLst/>
          </a:prstGeom>
          <a:noFill/>
        </p:spPr>
        <p:txBody>
          <a:bodyPr wrap="square" rtlCol="0">
            <a:spAutoFit/>
          </a:bodyPr>
          <a:lstStyle/>
          <a:p>
            <a:pPr marL="285750" lvl="0" indent="-285750" algn="just" rtl="1">
              <a:buFont typeface="Wingdings" panose="05000000000000000000" pitchFamily="2" charset="2"/>
              <a:buChar char="q"/>
              <a:defRPr/>
            </a:pPr>
            <a:endParaRPr lang="fa-IR" sz="2000" b="1" dirty="0">
              <a:latin typeface="Times New Roman" panose="02020603050405020304" pitchFamily="18" charset="0"/>
              <a:cs typeface="B Nazanin" panose="00000400000000000000" pitchFamily="2" charset="-78"/>
            </a:endParaRPr>
          </a:p>
          <a:p>
            <a:pPr marL="285750" lvl="0" indent="-285750" algn="just" rtl="1">
              <a:buFont typeface="Wingdings" panose="05000000000000000000" pitchFamily="2" charset="2"/>
              <a:buChar char="q"/>
              <a:defRPr/>
            </a:pPr>
            <a:r>
              <a:rPr lang="fa-IR" sz="2000" b="1" dirty="0">
                <a:latin typeface="Times New Roman" panose="02020603050405020304" pitchFamily="18" charset="0"/>
                <a:cs typeface="B Nazanin" panose="00000400000000000000" pitchFamily="2" charset="-78"/>
              </a:rPr>
              <a:t>مدل‌های پردازش متن</a:t>
            </a:r>
            <a:r>
              <a:rPr lang="fa-IR" sz="2000" b="1" dirty="0">
                <a:cs typeface="B Nazanin" panose="00000400000000000000" pitchFamily="2" charset="-78"/>
              </a:rPr>
              <a:t> : </a:t>
            </a:r>
            <a:r>
              <a:rPr lang="en-US" dirty="0">
                <a:latin typeface="Times New Roman" panose="02020603050405020304" pitchFamily="18" charset="0"/>
                <a:cs typeface="Times New Roman" panose="02020603050405020304" pitchFamily="18" charset="0"/>
              </a:rPr>
              <a:t>ParsBERT </a:t>
            </a:r>
            <a:r>
              <a:rPr lang="fa-IR" dirty="0">
                <a:latin typeface="Times New Roman" panose="02020603050405020304" pitchFamily="18" charset="0"/>
                <a:cs typeface="Times New Roman" panose="02020603050405020304" pitchFamily="18" charset="0"/>
              </a:rPr>
              <a:t> </a:t>
            </a:r>
            <a:r>
              <a:rPr lang="fa-IR" sz="2000" dirty="0">
                <a:latin typeface="Times New Roman" panose="02020603050405020304" pitchFamily="18" charset="0"/>
                <a:cs typeface="B Nazanin" panose="00000400000000000000" pitchFamily="2" charset="-78"/>
              </a:rPr>
              <a:t>برای فارسی</a:t>
            </a:r>
          </a:p>
          <a:p>
            <a:pPr lvl="0" algn="just" rtl="1">
              <a:defRPr/>
            </a:pPr>
            <a:r>
              <a:rPr lang="fa-IR" sz="2000" dirty="0">
                <a:latin typeface="Times New Roman" panose="02020603050405020304" pitchFamily="18" charset="0"/>
                <a:cs typeface="B Nazanin" panose="00000400000000000000" pitchFamily="2" charset="-78"/>
              </a:rPr>
              <a:t>     </a:t>
            </a:r>
            <a:r>
              <a:rPr lang="en-US" dirty="0">
                <a:latin typeface="Times New Roman" panose="02020603050405020304" pitchFamily="18" charset="0"/>
                <a:cs typeface="Times New Roman" panose="02020603050405020304" pitchFamily="18" charset="0"/>
              </a:rPr>
              <a:t>BERT</a:t>
            </a:r>
            <a:r>
              <a:rPr lang="fa-IR" dirty="0">
                <a:latin typeface="Times New Roman" panose="02020603050405020304" pitchFamily="18" charset="0"/>
                <a:cs typeface="Times New Roman" panose="02020603050405020304" pitchFamily="18" charset="0"/>
              </a:rPr>
              <a:t> </a:t>
            </a:r>
            <a:r>
              <a:rPr lang="fa-IR" sz="2000" dirty="0">
                <a:latin typeface="Times New Roman" panose="02020603050405020304" pitchFamily="18" charset="0"/>
                <a:cs typeface="B Nazanin" panose="00000400000000000000" pitchFamily="2" charset="-78"/>
              </a:rPr>
              <a:t>برای انگلیسی</a:t>
            </a:r>
          </a:p>
          <a:p>
            <a:pPr marL="285750" lvl="0" indent="-285750" algn="just" rtl="1">
              <a:buFont typeface="Wingdings" panose="05000000000000000000" pitchFamily="2" charset="2"/>
              <a:buChar char="q"/>
              <a:defRPr/>
            </a:pPr>
            <a:endParaRPr lang="fa-IR" dirty="0">
              <a:latin typeface="Times New Roman" panose="02020603050405020304" pitchFamily="18" charset="0"/>
              <a:cs typeface="Times New Roman" panose="02020603050405020304" pitchFamily="18" charset="0"/>
            </a:endParaRPr>
          </a:p>
          <a:p>
            <a:pPr marL="285750" lvl="0" indent="-285750" algn="just" rtl="1">
              <a:buFont typeface="Wingdings" panose="05000000000000000000" pitchFamily="2" charset="2"/>
              <a:buChar char="q"/>
              <a:defRPr/>
            </a:pPr>
            <a:r>
              <a:rPr lang="fa-IR" sz="2000" b="1" dirty="0">
                <a:cs typeface="B Nazanin" panose="00000400000000000000" pitchFamily="2" charset="-78"/>
              </a:rPr>
              <a:t>مدل پردازش تصویر</a:t>
            </a:r>
            <a:r>
              <a:rPr lang="en-US" sz="2000" b="1" dirty="0">
                <a:cs typeface="B Nazanin" panose="00000400000000000000" pitchFamily="2" charset="-78"/>
              </a:rPr>
              <a:t> </a:t>
            </a:r>
            <a:r>
              <a:rPr lang="fa-IR" sz="2000" b="1" dirty="0">
                <a:cs typeface="B Nazanin" panose="00000400000000000000" pitchFamily="2" charset="-78"/>
              </a:rPr>
              <a:t>: </a:t>
            </a:r>
            <a:r>
              <a:rPr lang="fr-FR" dirty="0">
                <a:latin typeface="Times New Roman" panose="02020603050405020304" pitchFamily="18" charset="0"/>
                <a:cs typeface="Times New Roman" panose="02020603050405020304" pitchFamily="18" charset="0"/>
              </a:rPr>
              <a:t>fer2013_mini_XCEPTION.102-0.66.hdf5</a:t>
            </a:r>
            <a:endParaRPr lang="en-US" dirty="0">
              <a:latin typeface="Times New Roman" panose="02020603050405020304" pitchFamily="18" charset="0"/>
              <a:cs typeface="Times New Roman" panose="02020603050405020304" pitchFamily="18" charset="0"/>
            </a:endParaRPr>
          </a:p>
          <a:p>
            <a:pPr marL="285750" lvl="0" indent="-285750" algn="just" rtl="1">
              <a:buFont typeface="Wingdings" panose="05000000000000000000" pitchFamily="2" charset="2"/>
              <a:buChar char="q"/>
              <a:defRPr/>
            </a:pPr>
            <a:endParaRPr lang="fa-IR" sz="2000" dirty="0">
              <a:cs typeface="B Nazanin" panose="00000400000000000000" pitchFamily="2" charset="-78"/>
            </a:endParaRPr>
          </a:p>
          <a:p>
            <a:pPr marL="285750" indent="-285750" algn="just" rtl="1">
              <a:buFont typeface="Wingdings" panose="05000000000000000000" pitchFamily="2" charset="2"/>
              <a:buChar char="q"/>
              <a:defRPr/>
            </a:pPr>
            <a:r>
              <a:rPr lang="fa-IR" sz="2000" b="1" dirty="0">
                <a:cs typeface="B Nazanin" panose="00000400000000000000" pitchFamily="2" charset="-78"/>
              </a:rPr>
              <a:t>مدل پردازش صوت</a:t>
            </a:r>
            <a:r>
              <a:rPr lang="en-US" sz="2000" b="1" dirty="0">
                <a:cs typeface="B Nazanin" panose="00000400000000000000" pitchFamily="2" charset="-78"/>
              </a:rPr>
              <a:t> </a:t>
            </a:r>
            <a:r>
              <a:rPr lang="fa-IR" sz="2000" b="1" dirty="0">
                <a:cs typeface="B Nazanin" panose="00000400000000000000" pitchFamily="2" charset="-78"/>
              </a:rPr>
              <a:t>: </a:t>
            </a:r>
            <a:r>
              <a:rPr lang="en-US" dirty="0">
                <a:latin typeface="Times New Roman" panose="02020603050405020304" pitchFamily="18" charset="0"/>
                <a:cs typeface="Times New Roman" panose="02020603050405020304" pitchFamily="18" charset="0"/>
              </a:rPr>
              <a:t>wav2vec2-base-superb-er</a:t>
            </a:r>
            <a:endParaRPr lang="fa-IR" dirty="0">
              <a:latin typeface="Times New Roman" panose="02020603050405020304" pitchFamily="18" charset="0"/>
              <a:cs typeface="Times New Roman" panose="02020603050405020304" pitchFamily="18" charset="0"/>
            </a:endParaRPr>
          </a:p>
          <a:p>
            <a:pPr marL="285750" lvl="0" indent="-285750" algn="just" rtl="1">
              <a:buFont typeface="Wingdings" panose="05000000000000000000" pitchFamily="2" charset="2"/>
              <a:buChar char="q"/>
              <a:defRPr/>
            </a:pPr>
            <a:endParaRPr lang="fa-IR" sz="2000" dirty="0">
              <a:solidFill>
                <a:srgbClr val="000000"/>
              </a:solidFill>
              <a:cs typeface="B Nazanin" panose="00000400000000000000" pitchFamily="2" charset="-78"/>
            </a:endParaRPr>
          </a:p>
        </p:txBody>
      </p:sp>
      <p:pic>
        <p:nvPicPr>
          <p:cNvPr id="7" name="Picture 6">
            <a:extLst>
              <a:ext uri="{FF2B5EF4-FFF2-40B4-BE49-F238E27FC236}">
                <a16:creationId xmlns:a16="http://schemas.microsoft.com/office/drawing/2014/main" id="{3F0DF7AB-75D0-FDED-231C-D71859E430F2}"/>
              </a:ext>
            </a:extLst>
          </p:cNvPr>
          <p:cNvPicPr>
            <a:picLocks noChangeAspect="1"/>
          </p:cNvPicPr>
          <p:nvPr/>
        </p:nvPicPr>
        <p:blipFill>
          <a:blip r:embed="rId2"/>
          <a:stretch>
            <a:fillRect/>
          </a:stretch>
        </p:blipFill>
        <p:spPr>
          <a:xfrm>
            <a:off x="419111" y="2458200"/>
            <a:ext cx="5016985" cy="4025396"/>
          </a:xfrm>
          <a:prstGeom prst="rect">
            <a:avLst/>
          </a:prstGeom>
        </p:spPr>
      </p:pic>
      <p:sp>
        <p:nvSpPr>
          <p:cNvPr id="9" name="TextBox 8">
            <a:extLst>
              <a:ext uri="{FF2B5EF4-FFF2-40B4-BE49-F238E27FC236}">
                <a16:creationId xmlns:a16="http://schemas.microsoft.com/office/drawing/2014/main" id="{17EAC3AD-7069-CD5F-1F91-2A66840D37A5}"/>
              </a:ext>
            </a:extLst>
          </p:cNvPr>
          <p:cNvSpPr txBox="1"/>
          <p:nvPr/>
        </p:nvSpPr>
        <p:spPr>
          <a:xfrm>
            <a:off x="3563888" y="1755752"/>
            <a:ext cx="5319426" cy="461665"/>
          </a:xfrm>
          <a:prstGeom prst="rect">
            <a:avLst/>
          </a:prstGeom>
          <a:noFill/>
        </p:spPr>
        <p:txBody>
          <a:bodyPr wrap="square">
            <a:spAutoFit/>
          </a:bodyPr>
          <a:lstStyle/>
          <a:p>
            <a:pPr lvl="0" algn="just" rtl="1">
              <a:defRPr/>
            </a:pPr>
            <a:r>
              <a:rPr lang="fa-IR" sz="2400" b="1" dirty="0">
                <a:cs typeface="B Nazanin" panose="00000400000000000000" pitchFamily="2" charset="-78"/>
              </a:rPr>
              <a:t>2-مدل‌های پردازش چندرسانه‌ای(مولتی مودال):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transition="in" filter="fade">
                                      <p:cBhvr>
                                        <p:cTn id="16" dur="500"/>
                                        <p:tgtEl>
                                          <p:spTgt spid="5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
                                            <p:txEl>
                                              <p:pRg st="2" end="2"/>
                                            </p:txEl>
                                          </p:spTgt>
                                        </p:tgtEl>
                                        <p:attrNameLst>
                                          <p:attrName>style.visibility</p:attrName>
                                        </p:attrNameLst>
                                      </p:cBhvr>
                                      <p:to>
                                        <p:strVal val="visible"/>
                                      </p:to>
                                    </p:set>
                                    <p:animEffect transition="in" filter="fade">
                                      <p:cBhvr>
                                        <p:cTn id="21" dur="500"/>
                                        <p:tgtEl>
                                          <p:spTgt spid="5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fade">
                                      <p:cBhvr>
                                        <p:cTn id="24" dur="500"/>
                                        <p:tgtEl>
                                          <p:spTgt spid="5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
                                            <p:txEl>
                                              <p:pRg st="6" end="6"/>
                                            </p:txEl>
                                          </p:spTgt>
                                        </p:tgtEl>
                                        <p:attrNameLst>
                                          <p:attrName>style.visibility</p:attrName>
                                        </p:attrNameLst>
                                      </p:cBhvr>
                                      <p:to>
                                        <p:strVal val="visible"/>
                                      </p:to>
                                    </p:set>
                                    <p:animEffect transition="in" filter="fade">
                                      <p:cBhvr>
                                        <p:cTn id="27" dur="500"/>
                                        <p:tgtEl>
                                          <p:spTgt spid="5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3" grpId="0" build="allAtOnce"/>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6574-9022-02B8-EC6B-5D47D8BAE590}"/>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D8A14E8D-95DA-FDDD-2214-AD4F75BCC520}"/>
              </a:ext>
            </a:extLst>
          </p:cNvPr>
          <p:cNvSpPr/>
          <p:nvPr/>
        </p:nvSpPr>
        <p:spPr>
          <a:xfrm>
            <a:off x="2771800" y="374404"/>
            <a:ext cx="624694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مفاهیم</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54" name="Rectangle 53">
            <a:extLst>
              <a:ext uri="{FF2B5EF4-FFF2-40B4-BE49-F238E27FC236}">
                <a16:creationId xmlns:a16="http://schemas.microsoft.com/office/drawing/2014/main" id="{D2737356-D8E3-5192-73E0-0DC13554CB23}"/>
              </a:ext>
            </a:extLst>
          </p:cNvPr>
          <p:cNvSpPr/>
          <p:nvPr/>
        </p:nvSpPr>
        <p:spPr>
          <a:xfrm>
            <a:off x="-252536" y="654054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53" name="TextBox 52">
            <a:extLst>
              <a:ext uri="{FF2B5EF4-FFF2-40B4-BE49-F238E27FC236}">
                <a16:creationId xmlns:a16="http://schemas.microsoft.com/office/drawing/2014/main" id="{5C6A9D80-475F-664F-75DE-539E9B6E66FE}"/>
              </a:ext>
            </a:extLst>
          </p:cNvPr>
          <p:cNvSpPr txBox="1"/>
          <p:nvPr/>
        </p:nvSpPr>
        <p:spPr>
          <a:xfrm>
            <a:off x="2987824" y="1700808"/>
            <a:ext cx="5616624" cy="3847207"/>
          </a:xfrm>
          <a:prstGeom prst="rect">
            <a:avLst/>
          </a:prstGeom>
          <a:noFill/>
        </p:spPr>
        <p:txBody>
          <a:bodyPr wrap="square" rtlCol="0">
            <a:spAutoFit/>
          </a:bodyPr>
          <a:lstStyle/>
          <a:p>
            <a:pPr lvl="0" algn="just" rtl="1">
              <a:defRPr/>
            </a:pPr>
            <a:r>
              <a:rPr lang="fa-IR" sz="2400" b="1" dirty="0">
                <a:solidFill>
                  <a:srgbClr val="000000"/>
                </a:solidFill>
                <a:cs typeface="B Nazanin" panose="00000400000000000000" pitchFamily="2" charset="-78"/>
              </a:rPr>
              <a:t>3-</a:t>
            </a:r>
            <a:r>
              <a:rPr lang="fa-IR" sz="2400" b="1" dirty="0">
                <a:cs typeface="B Nazanin" panose="00000400000000000000" pitchFamily="2" charset="-78"/>
              </a:rPr>
              <a:t>تئوری موسیقی</a:t>
            </a:r>
            <a:r>
              <a:rPr lang="fa-IR" sz="2400" b="1" dirty="0">
                <a:solidFill>
                  <a:srgbClr val="000000"/>
                </a:solidFill>
                <a:cs typeface="B Nazanin" panose="00000400000000000000" pitchFamily="2" charset="-78"/>
              </a:rPr>
              <a:t>:</a:t>
            </a:r>
            <a:endParaRPr kumimoji="0" lang="fa-IR" sz="2400" b="1" i="0" u="none" strike="noStrike" kern="1200" cap="none" spc="0" normalizeH="0" baseline="0" noProof="0" dirty="0">
              <a:ln>
                <a:noFill/>
              </a:ln>
              <a:solidFill>
                <a:srgbClr val="000000"/>
              </a:solidFill>
              <a:effectLst/>
              <a:uLnTx/>
              <a:uFillTx/>
              <a:cs typeface="B Nazanin" panose="00000400000000000000" pitchFamily="2" charset="-78"/>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endParaRPr>
          </a:p>
          <a:p>
            <a:pPr marL="285750" lvl="0" indent="-285750" algn="just" rtl="1">
              <a:buFont typeface="Wingdings" panose="05000000000000000000" pitchFamily="2" charset="2"/>
              <a:buChar char="q"/>
              <a:defRPr/>
            </a:pPr>
            <a:r>
              <a:rPr lang="fa-IR" sz="2000" b="1" dirty="0">
                <a:solidFill>
                  <a:srgbClr val="000000"/>
                </a:solidFill>
                <a:latin typeface="Times New Roman" panose="02020603050405020304" pitchFamily="18" charset="0"/>
                <a:cs typeface="B Nazanin" panose="00000400000000000000" pitchFamily="2" charset="-78"/>
              </a:rPr>
              <a:t>آکوردها و آکوردساز</a:t>
            </a:r>
            <a:r>
              <a:rPr lang="fa-IR" b="1" dirty="0">
                <a:solidFill>
                  <a:srgbClr val="000000"/>
                </a:solidFill>
                <a:latin typeface="Times New Roman" panose="02020603050405020304" pitchFamily="18" charset="0"/>
                <a:cs typeface="Times New Roman" panose="02020603050405020304" pitchFamily="18" charset="0"/>
              </a:rPr>
              <a:t>(</a:t>
            </a:r>
            <a:r>
              <a:rPr lang="en-US" b="1" dirty="0">
                <a:solidFill>
                  <a:srgbClr val="000000"/>
                </a:solidFill>
                <a:latin typeface="Times New Roman" panose="02020603050405020304" pitchFamily="18" charset="0"/>
                <a:cs typeface="Times New Roman" panose="02020603050405020304" pitchFamily="18" charset="0"/>
              </a:rPr>
              <a:t>Chord Progression</a:t>
            </a:r>
            <a:r>
              <a:rPr lang="fa-IR" b="1" dirty="0">
                <a:solidFill>
                  <a:srgbClr val="000000"/>
                </a:solidFill>
                <a:latin typeface="Times New Roman" panose="02020603050405020304" pitchFamily="18" charset="0"/>
                <a:cs typeface="Times New Roman" panose="02020603050405020304" pitchFamily="18" charset="0"/>
              </a:rPr>
              <a:t>)</a:t>
            </a:r>
            <a:r>
              <a:rPr kumimoji="0" lang="fa-IR"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fa-IR" b="1"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fa-IR" sz="2000" dirty="0">
                <a:solidFill>
                  <a:srgbClr val="000000"/>
                </a:solidFill>
                <a:latin typeface="Times New Roman" panose="02020603050405020304" pitchFamily="18" charset="0"/>
                <a:cs typeface="B Nazanin" panose="00000400000000000000" pitchFamily="2" charset="-78"/>
              </a:rPr>
              <a:t>ترکیبی از چند نت که در یک لحظه نواخته و پایه هارمونی موسیقی را تشکیل می‌دهند. ترتیب دنباله‌ای آکوردها (آکوردساز) ساختار هارمونیک قطعه را شکل می‌دهد.</a:t>
            </a:r>
            <a:endParaRPr kumimoji="0" lang="fa-IR" sz="2000" b="0" i="0" u="none" strike="noStrike" kern="1200" cap="none" spc="0" normalizeH="0" baseline="0" noProof="0" dirty="0">
              <a:ln>
                <a:noFill/>
              </a:ln>
              <a:solidFill>
                <a:srgbClr val="000000"/>
              </a:solidFill>
              <a:effectLst/>
              <a:uLnTx/>
              <a:uFillTx/>
              <a:latin typeface="Times New Roman" panose="02020603050405020304" pitchFamily="18" charset="0"/>
              <a:cs typeface="B Nazanin" panose="00000400000000000000" pitchFamily="2" charset="-78"/>
            </a:endParaRPr>
          </a:p>
          <a:p>
            <a:pPr lvl="0" algn="just" rtl="1">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a:p>
            <a:pPr marL="285750" lvl="0" indent="-285750" algn="just" rtl="1">
              <a:buFont typeface="Wingdings" panose="05000000000000000000" pitchFamily="2" charset="2"/>
              <a:buChar char="q"/>
              <a:defRPr/>
            </a:pPr>
            <a:r>
              <a:rPr lang="fa-IR" sz="2000" b="1" dirty="0">
                <a:solidFill>
                  <a:srgbClr val="000000"/>
                </a:solidFill>
                <a:cs typeface="B Nazanin" panose="00000400000000000000" pitchFamily="2" charset="-78"/>
              </a:rPr>
              <a:t>فرم سه‌بخشی </a:t>
            </a:r>
            <a:r>
              <a:rPr lang="en-US" b="1" dirty="0">
                <a:solidFill>
                  <a:srgbClr val="000000"/>
                </a:solidFill>
                <a:latin typeface="Times New Roman" panose="02020603050405020304" pitchFamily="18" charset="0"/>
                <a:cs typeface="Times New Roman" panose="02020603050405020304" pitchFamily="18" charset="0"/>
              </a:rPr>
              <a:t>A–B–A′</a:t>
            </a:r>
            <a:r>
              <a:rPr lang="fa-IR" b="1" dirty="0">
                <a:solidFill>
                  <a:srgbClr val="000000"/>
                </a:solidFill>
                <a:latin typeface="Times New Roman" panose="02020603050405020304" pitchFamily="18" charset="0"/>
                <a:cs typeface="Times New Roman" panose="02020603050405020304" pitchFamily="18" charset="0"/>
              </a:rPr>
              <a:t> </a:t>
            </a:r>
            <a:r>
              <a:rPr lang="fa-IR"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0000"/>
                </a:solidFill>
                <a:latin typeface="Times New Roman" panose="02020603050405020304" pitchFamily="18" charset="0"/>
                <a:cs typeface="Times New Roman" panose="02020603050405020304" pitchFamily="18" charset="0"/>
              </a:rPr>
              <a:t> </a:t>
            </a:r>
            <a:r>
              <a:rPr lang="fa-IR" sz="2000" dirty="0">
                <a:solidFill>
                  <a:srgbClr val="000000"/>
                </a:solidFill>
                <a:latin typeface="Times New Roman" panose="02020603050405020304" pitchFamily="18" charset="0"/>
                <a:cs typeface="B Nazanin" panose="00000400000000000000" pitchFamily="2" charset="-78"/>
              </a:rPr>
              <a:t>یک ساختار متداول در موسیقی کلاسیک است که شامل سه بخش متقارن می‌شود؛ بخش اول</a:t>
            </a:r>
            <a:r>
              <a:rPr lang="en-US" sz="2000" dirty="0">
                <a:solidFill>
                  <a:srgbClr val="000000"/>
                </a:solidFill>
                <a:latin typeface="Times New Roman" panose="02020603050405020304" pitchFamily="18" charset="0"/>
                <a:cs typeface="B Nazanin" panose="00000400000000000000" pitchFamily="2" charset="-78"/>
              </a:rPr>
              <a:t>، </a:t>
            </a:r>
            <a:r>
              <a:rPr lang="fa-IR" sz="2000" dirty="0">
                <a:solidFill>
                  <a:srgbClr val="000000"/>
                </a:solidFill>
                <a:latin typeface="Times New Roman" panose="02020603050405020304" pitchFamily="18" charset="0"/>
                <a:cs typeface="B Nazanin" panose="00000400000000000000" pitchFamily="2" charset="-78"/>
              </a:rPr>
              <a:t>بخش میانی متفاوت</a:t>
            </a:r>
            <a:r>
              <a:rPr lang="en-US" sz="2000" dirty="0">
                <a:solidFill>
                  <a:srgbClr val="000000"/>
                </a:solidFill>
                <a:latin typeface="Times New Roman" panose="02020603050405020304" pitchFamily="18" charset="0"/>
                <a:cs typeface="B Nazanin" panose="00000400000000000000" pitchFamily="2" charset="-78"/>
              </a:rPr>
              <a:t> </a:t>
            </a:r>
            <a:r>
              <a:rPr lang="fa-IR" sz="2000" dirty="0">
                <a:solidFill>
                  <a:srgbClr val="000000"/>
                </a:solidFill>
                <a:latin typeface="Times New Roman" panose="02020603050405020304" pitchFamily="18" charset="0"/>
                <a:cs typeface="B Nazanin" panose="00000400000000000000" pitchFamily="2" charset="-78"/>
              </a:rPr>
              <a:t>و بخش آخر که معمولاً تکرار یا واریاسیونی از بخش اول است. این فرم شکل متقارن و واضحی به قطعه می‌دهد.</a:t>
            </a:r>
            <a:endParaRPr kumimoji="0" lang="fa-IR"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pic>
        <p:nvPicPr>
          <p:cNvPr id="3" name="Picture 2">
            <a:extLst>
              <a:ext uri="{FF2B5EF4-FFF2-40B4-BE49-F238E27FC236}">
                <a16:creationId xmlns:a16="http://schemas.microsoft.com/office/drawing/2014/main" id="{7FEDD2CE-FB3D-EE37-5A9C-E302FF7A59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830" y="5325139"/>
            <a:ext cx="3094314" cy="1080121"/>
          </a:xfrm>
          <a:prstGeom prst="rect">
            <a:avLst/>
          </a:prstGeom>
        </p:spPr>
      </p:pic>
      <p:pic>
        <p:nvPicPr>
          <p:cNvPr id="5" name="Picture 4">
            <a:extLst>
              <a:ext uri="{FF2B5EF4-FFF2-40B4-BE49-F238E27FC236}">
                <a16:creationId xmlns:a16="http://schemas.microsoft.com/office/drawing/2014/main" id="{27D17B01-424A-75E2-8A18-2DE7CFAB4601}"/>
              </a:ext>
            </a:extLst>
          </p:cNvPr>
          <p:cNvPicPr>
            <a:picLocks noChangeAspect="1"/>
          </p:cNvPicPr>
          <p:nvPr/>
        </p:nvPicPr>
        <p:blipFill>
          <a:blip r:embed="rId3"/>
          <a:stretch>
            <a:fillRect/>
          </a:stretch>
        </p:blipFill>
        <p:spPr>
          <a:xfrm>
            <a:off x="188519" y="2996952"/>
            <a:ext cx="2366544" cy="3401457"/>
          </a:xfrm>
          <a:prstGeom prst="rect">
            <a:avLst/>
          </a:prstGeom>
        </p:spPr>
      </p:pic>
    </p:spTree>
    <p:extLst>
      <p:ext uri="{BB962C8B-B14F-4D97-AF65-F5344CB8AC3E}">
        <p14:creationId xmlns:p14="http://schemas.microsoft.com/office/powerpoint/2010/main" val="39488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animEffect transition="in" filter="fade">
                                      <p:cBhvr>
                                        <p:cTn id="11" dur="500"/>
                                        <p:tgtEl>
                                          <p:spTgt spid="5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3">
                                            <p:txEl>
                                              <p:pRg st="4" end="4"/>
                                            </p:txEl>
                                          </p:spTgt>
                                        </p:tgtEl>
                                        <p:attrNameLst>
                                          <p:attrName>style.visibility</p:attrName>
                                        </p:attrNameLst>
                                      </p:cBhvr>
                                      <p:to>
                                        <p:strVal val="visible"/>
                                      </p:to>
                                    </p:set>
                                    <p:animEffect transition="in" filter="fade">
                                      <p:cBhvr>
                                        <p:cTn id="21" dur="500"/>
                                        <p:tgtEl>
                                          <p:spTgt spid="5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C772F-E587-939F-78BC-175EBC30F1E4}"/>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C2C006ED-CB01-4C36-F2A7-6921171C12A7}"/>
              </a:ext>
            </a:extLst>
          </p:cNvPr>
          <p:cNvSpPr/>
          <p:nvPr/>
        </p:nvSpPr>
        <p:spPr>
          <a:xfrm>
            <a:off x="2771800" y="374404"/>
            <a:ext cx="624694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مفاهیم</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54" name="Rectangle 53">
            <a:extLst>
              <a:ext uri="{FF2B5EF4-FFF2-40B4-BE49-F238E27FC236}">
                <a16:creationId xmlns:a16="http://schemas.microsoft.com/office/drawing/2014/main" id="{979E8E3B-B2C7-393D-F5F9-BD5037F20F23}"/>
              </a:ext>
            </a:extLst>
          </p:cNvPr>
          <p:cNvSpPr/>
          <p:nvPr/>
        </p:nvSpPr>
        <p:spPr>
          <a:xfrm>
            <a:off x="-252536" y="654054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53" name="TextBox 52">
            <a:extLst>
              <a:ext uri="{FF2B5EF4-FFF2-40B4-BE49-F238E27FC236}">
                <a16:creationId xmlns:a16="http://schemas.microsoft.com/office/drawing/2014/main" id="{2535FCDC-DD8A-215F-B307-2BB7F6F52C35}"/>
              </a:ext>
            </a:extLst>
          </p:cNvPr>
          <p:cNvSpPr txBox="1"/>
          <p:nvPr/>
        </p:nvSpPr>
        <p:spPr>
          <a:xfrm>
            <a:off x="971600" y="1412776"/>
            <a:ext cx="7632848" cy="1908215"/>
          </a:xfrm>
          <a:prstGeom prst="rect">
            <a:avLst/>
          </a:prstGeom>
          <a:noFill/>
        </p:spPr>
        <p:txBody>
          <a:bodyPr wrap="square" rtlCol="0">
            <a:spAutoFit/>
          </a:bodyPr>
          <a:lstStyle/>
          <a:p>
            <a:pPr marL="0" marR="0" lvl="0" indent="0" algn="just" defTabSz="914400" rtl="1" eaLnBrk="1" fontAlgn="base" latinLnBrk="0" hangingPunct="1">
              <a:lnSpc>
                <a:spcPct val="100000"/>
              </a:lnSpc>
              <a:spcBef>
                <a:spcPct val="0"/>
              </a:spcBef>
              <a:spcAft>
                <a:spcPct val="0"/>
              </a:spcAft>
              <a:buClrTx/>
              <a:buSzTx/>
              <a:buFontTx/>
              <a:buNone/>
              <a:tabLst/>
              <a:defRPr/>
            </a:pPr>
            <a:endParaRPr kumimoji="0" lang="fa-I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lvl="0" indent="-285750" algn="just" rtl="1">
              <a:buFont typeface="Wingdings" panose="05000000000000000000" pitchFamily="2" charset="2"/>
              <a:buChar char="q"/>
              <a:defRPr/>
            </a:pPr>
            <a:r>
              <a:rPr kumimoji="0" lang="fa-IR" sz="2000" b="1"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rPr>
              <a:t>گام موسیقی</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(Major/Minor)</a:t>
            </a:r>
            <a:r>
              <a:rPr kumimoji="0" lang="fa-I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fa-IR" sz="2000" u="sng" dirty="0">
                <a:solidFill>
                  <a:schemeClr val="accent4"/>
                </a:solidFill>
                <a:latin typeface="Times New Roman" panose="02020603050405020304" pitchFamily="18" charset="0"/>
                <a:cs typeface="B Nazanin" panose="00000400000000000000" pitchFamily="2" charset="-78"/>
                <a:hlinkClick r:id="rId2">
                  <a:extLst>
                    <a:ext uri="{A12FA001-AC4F-418D-AE19-62706E023703}">
                      <ahyp:hlinkClr xmlns:ahyp="http://schemas.microsoft.com/office/drawing/2018/hyperlinkcolor" val="tx"/>
                    </a:ext>
                  </a:extLst>
                </a:hlinkClick>
              </a:rPr>
              <a:t>گام‌ها</a:t>
            </a:r>
            <a:r>
              <a:rPr lang="fa-IR" sz="2000" dirty="0">
                <a:solidFill>
                  <a:srgbClr val="000000"/>
                </a:solidFill>
                <a:latin typeface="Times New Roman" panose="02020603050405020304" pitchFamily="18" charset="0"/>
                <a:cs typeface="B Nazanin" panose="00000400000000000000" pitchFamily="2" charset="-78"/>
              </a:rPr>
              <a:t> مجموعه‌ای از نت‌ها با توالی مشخص‌اند. </a:t>
            </a:r>
            <a:r>
              <a:rPr kumimoji="0" lang="fa-IR"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rPr>
              <a:t>گام‌های ماژور اغلب بار مثبت (شاد)، و گام‌های مینور بار منفی (غمگین) دارند و نقش مهمی در احساس کلی موسیقی ایفا می‌کنند.</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pic>
        <p:nvPicPr>
          <p:cNvPr id="3" name="Picture 2">
            <a:extLst>
              <a:ext uri="{FF2B5EF4-FFF2-40B4-BE49-F238E27FC236}">
                <a16:creationId xmlns:a16="http://schemas.microsoft.com/office/drawing/2014/main" id="{1559D67E-0121-85D3-0040-CB305F953E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3568" y="2708920"/>
            <a:ext cx="4372585" cy="3747382"/>
          </a:xfrm>
          <a:prstGeom prst="rect">
            <a:avLst/>
          </a:prstGeom>
        </p:spPr>
      </p:pic>
      <p:pic>
        <p:nvPicPr>
          <p:cNvPr id="5" name="Picture 4">
            <a:extLst>
              <a:ext uri="{FF2B5EF4-FFF2-40B4-BE49-F238E27FC236}">
                <a16:creationId xmlns:a16="http://schemas.microsoft.com/office/drawing/2014/main" id="{99F7F597-9CFF-EB1C-6A30-009C60476227}"/>
              </a:ext>
            </a:extLst>
          </p:cNvPr>
          <p:cNvPicPr>
            <a:picLocks noChangeAspect="1"/>
          </p:cNvPicPr>
          <p:nvPr/>
        </p:nvPicPr>
        <p:blipFill>
          <a:blip r:embed="rId5"/>
          <a:stretch>
            <a:fillRect/>
          </a:stretch>
        </p:blipFill>
        <p:spPr>
          <a:xfrm>
            <a:off x="5148065" y="2724348"/>
            <a:ext cx="3456383" cy="2288828"/>
          </a:xfrm>
          <a:prstGeom prst="rect">
            <a:avLst/>
          </a:prstGeom>
        </p:spPr>
      </p:pic>
    </p:spTree>
    <p:extLst>
      <p:ext uri="{BB962C8B-B14F-4D97-AF65-F5344CB8AC3E}">
        <p14:creationId xmlns:p14="http://schemas.microsoft.com/office/powerpoint/2010/main" val="4023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animEffect transition="in" filter="fade">
                                      <p:cBhvr>
                                        <p:cTn id="11" dur="500"/>
                                        <p:tgtEl>
                                          <p:spTgt spid="5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BC011-4680-0F09-9B6A-B94388D4B41D}"/>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79B225B9-272F-BA9C-2B04-2F0C86D11C6E}"/>
              </a:ext>
            </a:extLst>
          </p:cNvPr>
          <p:cNvSpPr/>
          <p:nvPr/>
        </p:nvSpPr>
        <p:spPr>
          <a:xfrm>
            <a:off x="2771800" y="374404"/>
            <a:ext cx="6246942"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مفاهیم</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54" name="Rectangle 53">
            <a:extLst>
              <a:ext uri="{FF2B5EF4-FFF2-40B4-BE49-F238E27FC236}">
                <a16:creationId xmlns:a16="http://schemas.microsoft.com/office/drawing/2014/main" id="{19F1F630-28AC-EB65-F54B-E6837CC8EBAE}"/>
              </a:ext>
            </a:extLst>
          </p:cNvPr>
          <p:cNvSpPr/>
          <p:nvPr/>
        </p:nvSpPr>
        <p:spPr>
          <a:xfrm>
            <a:off x="-252536" y="654054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sp>
        <p:nvSpPr>
          <p:cNvPr id="53" name="TextBox 52">
            <a:extLst>
              <a:ext uri="{FF2B5EF4-FFF2-40B4-BE49-F238E27FC236}">
                <a16:creationId xmlns:a16="http://schemas.microsoft.com/office/drawing/2014/main" id="{BC872FF9-53B7-D65B-9402-5E67D7345C8B}"/>
              </a:ext>
            </a:extLst>
          </p:cNvPr>
          <p:cNvSpPr txBox="1"/>
          <p:nvPr/>
        </p:nvSpPr>
        <p:spPr>
          <a:xfrm>
            <a:off x="972687" y="1485965"/>
            <a:ext cx="7632848" cy="1908215"/>
          </a:xfrm>
          <a:prstGeom prst="rect">
            <a:avLst/>
          </a:prstGeom>
          <a:noFill/>
        </p:spPr>
        <p:txBody>
          <a:bodyPr wrap="square" rtlCol="0">
            <a:spAutoFit/>
          </a:bodyPr>
          <a:lstStyle/>
          <a:p>
            <a:pPr marR="0" lvl="0" algn="just" defTabSz="914400" rtl="1" eaLnBrk="1" fontAlgn="base" latinLnBrk="0" hangingPunct="1">
              <a:lnSpc>
                <a:spcPct val="100000"/>
              </a:lnSpc>
              <a:spcBef>
                <a:spcPct val="0"/>
              </a:spcBef>
              <a:spcAft>
                <a:spcPct val="0"/>
              </a:spcAft>
              <a:buClrTx/>
              <a:buSzTx/>
              <a:tabLst/>
              <a:defRPr/>
            </a:pPr>
            <a:endParaRPr kumimoji="0" lang="fa-IR"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endParaRPr>
          </a:p>
          <a:p>
            <a:pPr marL="285750" lvl="0" indent="-285750" algn="just" rtl="1">
              <a:buFont typeface="Wingdings" panose="05000000000000000000" pitchFamily="2" charset="2"/>
              <a:buChar char="q"/>
              <a:defRPr/>
            </a:pPr>
            <a:r>
              <a:rPr lang="fa-IR" sz="2000" b="1" dirty="0">
                <a:solidFill>
                  <a:srgbClr val="000000"/>
                </a:solidFill>
                <a:latin typeface="Times New Roman" panose="02020603050405020304" pitchFamily="18" charset="0"/>
                <a:cs typeface="B Nazanin" panose="00000400000000000000" pitchFamily="2" charset="-78"/>
              </a:rPr>
              <a:t>رابط دیجیتال آلات موسیقی</a:t>
            </a:r>
            <a:r>
              <a:rPr kumimoji="0" lang="fa-I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sz="1800" b="1" i="0" u="sng" strike="noStrike" kern="1200" cap="none" spc="0" normalizeH="0" baseline="0" noProof="0" dirty="0">
                <a:ln>
                  <a:noFill/>
                </a:ln>
                <a:solidFill>
                  <a:schemeClr val="accent4"/>
                </a:solidFill>
                <a:effectLst/>
                <a:uLnTx/>
                <a:uFillTx/>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MIDI</a:t>
            </a:r>
            <a:r>
              <a:rPr kumimoji="0" lang="fa-IR"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fa-IR" sz="2000" dirty="0">
                <a:solidFill>
                  <a:srgbClr val="000000"/>
                </a:solidFill>
                <a:latin typeface="Times New Roman" panose="02020603050405020304" pitchFamily="18" charset="0"/>
                <a:cs typeface="B Nazanin" panose="00000400000000000000" pitchFamily="2" charset="-78"/>
              </a:rPr>
              <a:t>برای انتقال دستورات موسیقی مانند نت‌ها، سرعت و مدت زمان آن‌ها است، نه خود صدا</a:t>
            </a:r>
            <a:r>
              <a:rPr kumimoji="0" lang="fa-IR"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B Nazanin" panose="00000400000000000000" pitchFamily="2" charset="-78"/>
              </a:rPr>
              <a:t>.</a:t>
            </a: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a:p>
            <a:pPr marL="285750" marR="0" lvl="0" indent="-285750" algn="just" defTabSz="914400" rtl="1" eaLnBrk="1" fontAlgn="base" latinLnBrk="0" hangingPunct="1">
              <a:lnSpc>
                <a:spcPct val="100000"/>
              </a:lnSpc>
              <a:spcBef>
                <a:spcPct val="0"/>
              </a:spcBef>
              <a:spcAft>
                <a:spcPct val="0"/>
              </a:spcAft>
              <a:buClrTx/>
              <a:buSzTx/>
              <a:buFont typeface="Wingdings" panose="05000000000000000000" pitchFamily="2" charset="2"/>
              <a:buChar char="q"/>
              <a:tabLst/>
              <a:defRPr/>
            </a:pPr>
            <a:endParaRPr kumimoji="0" lang="fa-IR" sz="2000" b="0" i="0" u="none" strike="noStrike" kern="1200" cap="none" spc="0" normalizeH="0" baseline="0" noProof="0" dirty="0">
              <a:ln>
                <a:noFill/>
              </a:ln>
              <a:solidFill>
                <a:srgbClr val="000000"/>
              </a:solidFill>
              <a:effectLst/>
              <a:uLnTx/>
              <a:uFillTx/>
              <a:latin typeface="Arial" charset="0"/>
              <a:ea typeface="+mn-ea"/>
              <a:cs typeface="B Nazanin" panose="00000400000000000000" pitchFamily="2" charset="-78"/>
            </a:endParaRPr>
          </a:p>
        </p:txBody>
      </p:sp>
      <p:pic>
        <p:nvPicPr>
          <p:cNvPr id="3" name="Picture 2">
            <a:extLst>
              <a:ext uri="{FF2B5EF4-FFF2-40B4-BE49-F238E27FC236}">
                <a16:creationId xmlns:a16="http://schemas.microsoft.com/office/drawing/2014/main" id="{026F7E89-9F3B-CEA4-EC0A-26FF63D03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5" y="2564904"/>
            <a:ext cx="7128791" cy="3766651"/>
          </a:xfrm>
          <a:prstGeom prst="rect">
            <a:avLst/>
          </a:prstGeom>
        </p:spPr>
      </p:pic>
      <p:pic>
        <p:nvPicPr>
          <p:cNvPr id="5" name="Picture 4">
            <a:extLst>
              <a:ext uri="{FF2B5EF4-FFF2-40B4-BE49-F238E27FC236}">
                <a16:creationId xmlns:a16="http://schemas.microsoft.com/office/drawing/2014/main" id="{8374631C-7A57-AB5E-727D-A87F46CB99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4004418"/>
            <a:ext cx="1369239" cy="937402"/>
          </a:xfrm>
          <a:prstGeom prst="rect">
            <a:avLst/>
          </a:prstGeom>
        </p:spPr>
      </p:pic>
      <p:pic>
        <p:nvPicPr>
          <p:cNvPr id="8" name="Picture 7">
            <a:extLst>
              <a:ext uri="{FF2B5EF4-FFF2-40B4-BE49-F238E27FC236}">
                <a16:creationId xmlns:a16="http://schemas.microsoft.com/office/drawing/2014/main" id="{71CED576-7D06-0560-A13B-A266F7BC60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7756" y="2901925"/>
            <a:ext cx="1632976" cy="1235646"/>
          </a:xfrm>
          <a:prstGeom prst="rect">
            <a:avLst/>
          </a:prstGeom>
        </p:spPr>
      </p:pic>
    </p:spTree>
    <p:extLst>
      <p:ext uri="{BB962C8B-B14F-4D97-AF65-F5344CB8AC3E}">
        <p14:creationId xmlns:p14="http://schemas.microsoft.com/office/powerpoint/2010/main" val="304883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xEl>
                                              <p:pRg st="1" end="1"/>
                                            </p:txEl>
                                          </p:spTgt>
                                        </p:tgtEl>
                                        <p:attrNameLst>
                                          <p:attrName>style.visibility</p:attrName>
                                        </p:attrNameLst>
                                      </p:cBhvr>
                                      <p:to>
                                        <p:strVal val="visible"/>
                                      </p:to>
                                    </p:set>
                                    <p:animEffect transition="in" filter="fade">
                                      <p:cBhvr>
                                        <p:cTn id="11" dur="500"/>
                                        <p:tgtEl>
                                          <p:spTgt spid="5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03578-DEDD-6380-50B0-40B0BFE451C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439ED88A-D3A0-A658-E35E-0B6980E4EBD9}"/>
              </a:ext>
            </a:extLst>
          </p:cNvPr>
          <p:cNvSpPr/>
          <p:nvPr/>
        </p:nvSpPr>
        <p:spPr>
          <a:xfrm>
            <a:off x="2870362" y="332656"/>
            <a:ext cx="6082716" cy="1080120"/>
          </a:xfrm>
          <a:prstGeom prst="roundRect">
            <a:avLst/>
          </a:prstGeom>
          <a:gradFill flip="none" rotWithShape="1">
            <a:gsLst>
              <a:gs pos="100000">
                <a:srgbClr val="FFCD2F"/>
              </a:gs>
              <a:gs pos="23000">
                <a:schemeClr val="accent3">
                  <a:shade val="93000"/>
                  <a:satMod val="130000"/>
                </a:schemeClr>
              </a:gs>
              <a:gs pos="0">
                <a:schemeClr val="accent3">
                  <a:shade val="94000"/>
                  <a:satMod val="135000"/>
                </a:schemeClr>
              </a:gs>
            </a:gsLst>
            <a:path path="circle">
              <a:fillToRect l="100000" t="100000"/>
            </a:path>
            <a:tileRect r="-100000" b="-100000"/>
          </a:gradFill>
          <a:ln>
            <a:solidFill>
              <a:srgbClr val="FFCD2F"/>
            </a:solidFill>
          </a:ln>
        </p:spPr>
        <p:style>
          <a:lnRef idx="0">
            <a:schemeClr val="accent3"/>
          </a:lnRef>
          <a:fillRef idx="3">
            <a:schemeClr val="accent3"/>
          </a:fillRef>
          <a:effectRef idx="3">
            <a:schemeClr val="accent3"/>
          </a:effectRef>
          <a:fontRef idx="minor">
            <a:schemeClr val="lt1"/>
          </a:fontRef>
        </p:style>
        <p:txBody>
          <a:bodyPr anchor="ct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rPr>
              <a:t>شرح پروژه </a:t>
            </a:r>
            <a:endParaRPr kumimoji="0" lang="en-US" sz="4400" b="1" i="0" u="none" strike="noStrike" kern="1200" cap="none" spc="0" normalizeH="0" baseline="0" noProof="0" dirty="0">
              <a:ln w="10541" cmpd="sng">
                <a:solidFill>
                  <a:srgbClr val="FFCD2F"/>
                </a:solidFill>
                <a:prstDash val="solid"/>
              </a:ln>
              <a:solidFill>
                <a:srgbClr val="000000">
                  <a:lumMod val="95000"/>
                  <a:lumOff val="5000"/>
                </a:srgbClr>
              </a:solidFill>
              <a:effectLst/>
              <a:uLnTx/>
              <a:uFillTx/>
              <a:latin typeface="Arial"/>
              <a:ea typeface="+mn-ea"/>
              <a:cs typeface="B Nazanin" pitchFamily="2" charset="-78"/>
            </a:endParaRPr>
          </a:p>
        </p:txBody>
      </p:sp>
      <p:sp>
        <p:nvSpPr>
          <p:cNvPr id="3" name="Rectangle 2">
            <a:extLst>
              <a:ext uri="{FF2B5EF4-FFF2-40B4-BE49-F238E27FC236}">
                <a16:creationId xmlns:a16="http://schemas.microsoft.com/office/drawing/2014/main" id="{4D2CE261-E541-CA17-6677-363E4B6B0CB2}"/>
              </a:ext>
            </a:extLst>
          </p:cNvPr>
          <p:cNvSpPr/>
          <p:nvPr/>
        </p:nvSpPr>
        <p:spPr>
          <a:xfrm>
            <a:off x="1043608" y="1589891"/>
            <a:ext cx="7453488" cy="830997"/>
          </a:xfrm>
          <a:prstGeom prst="rect">
            <a:avLst/>
          </a:prstGeom>
        </p:spPr>
        <p:txBody>
          <a:bodyPr wrap="square">
            <a:spAutoFit/>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fa-IR"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معماری کلی سیستم</a:t>
            </a:r>
          </a:p>
          <a:p>
            <a:pPr marL="0" marR="0" lvl="0" indent="0" algn="r" defTabSz="914400" rtl="1"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a:extLst>
              <a:ext uri="{FF2B5EF4-FFF2-40B4-BE49-F238E27FC236}">
                <a16:creationId xmlns:a16="http://schemas.microsoft.com/office/drawing/2014/main" id="{4BF3F73B-E4BF-CF78-1A4E-3976A46384AE}"/>
              </a:ext>
            </a:extLst>
          </p:cNvPr>
          <p:cNvSpPr/>
          <p:nvPr/>
        </p:nvSpPr>
        <p:spPr>
          <a:xfrm>
            <a:off x="-324544" y="6550223"/>
            <a:ext cx="6583086" cy="307777"/>
          </a:xfrm>
          <a:prstGeom prst="rect">
            <a:avLst/>
          </a:prstGeom>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fa-IR" sz="1400" b="0" i="0" u="none" strike="noStrike" kern="1200" cap="none" spc="0" normalizeH="0" baseline="0" noProof="0" dirty="0">
                <a:ln>
                  <a:noFill/>
                </a:ln>
                <a:solidFill>
                  <a:srgbClr val="000000"/>
                </a:solidFill>
                <a:effectLst>
                  <a:outerShdw blurRad="50800" dist="38100" algn="tr" rotWithShape="0">
                    <a:prstClr val="black">
                      <a:alpha val="40000"/>
                    </a:prstClr>
                  </a:outerShdw>
                </a:effectLst>
                <a:uLnTx/>
                <a:uFillTx/>
                <a:latin typeface="Times New Roman" panose="02020603050405020304" pitchFamily="18" charset="0"/>
                <a:ea typeface="Times New Roman" panose="02020603050405020304" pitchFamily="18" charset="0"/>
                <a:cs typeface="B Nazanin" panose="00000400000000000000" pitchFamily="2" charset="-78"/>
              </a:rPr>
              <a:t>محمد امین کیانی-طراحی و پیاده‌سازی یک دستیار هوشمند تولید موسیقی بر پایه تحلیل احساسات کاربر</a:t>
            </a:r>
          </a:p>
        </p:txBody>
      </p:sp>
      <p:pic>
        <p:nvPicPr>
          <p:cNvPr id="4" name="Picture 3">
            <a:extLst>
              <a:ext uri="{FF2B5EF4-FFF2-40B4-BE49-F238E27FC236}">
                <a16:creationId xmlns:a16="http://schemas.microsoft.com/office/drawing/2014/main" id="{7ED595A6-1915-319C-D9D0-C47E7AC86A0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55577" y="2065737"/>
            <a:ext cx="7056784" cy="3564626"/>
          </a:xfrm>
          <a:prstGeom prst="rect">
            <a:avLst/>
          </a:prstGeom>
        </p:spPr>
      </p:pic>
    </p:spTree>
    <p:extLst>
      <p:ext uri="{BB962C8B-B14F-4D97-AF65-F5344CB8AC3E}">
        <p14:creationId xmlns:p14="http://schemas.microsoft.com/office/powerpoint/2010/main" val="30116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TotalTime>
  <Words>1000</Words>
  <Application>Microsoft Office PowerPoint</Application>
  <PresentationFormat>On-screen Show (4:3)</PresentationFormat>
  <Paragraphs>141</Paragraphs>
  <Slides>23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AnthologY</vt:lpstr>
      <vt:lpstr>Arabic Typesetting</vt:lpstr>
      <vt:lpstr>Arial</vt:lpstr>
      <vt:lpstr>B Nazanin</vt:lpstr>
      <vt:lpstr>Calibri</vt:lpstr>
      <vt:lpstr>Roboto Black</vt:lpstr>
      <vt:lpstr>Times New Roman</vt:lpstr>
      <vt:lpstr>Wingdings</vt: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Amin.K</dc:creator>
  <cp:lastModifiedBy>Amin Kiani</cp:lastModifiedBy>
  <cp:revision>16</cp:revision>
  <dcterms:created xsi:type="dcterms:W3CDTF">2022-08-21T12:07:20Z</dcterms:created>
  <dcterms:modified xsi:type="dcterms:W3CDTF">2025-09-15T22:54:34Z</dcterms:modified>
</cp:coreProperties>
</file>