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78" d="100"/>
          <a:sy n="78" d="100"/>
        </p:scale>
        <p:origin x="78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DF76E-47DF-4684-9B7D-8D524261B9DF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1D5F53-0F4E-4446-9567-AACA321B2751}">
      <dgm:prSet/>
      <dgm:spPr>
        <a:solidFill>
          <a:schemeClr val="accent1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i="0" baseline="0"/>
            <a:t>Inputs:</a:t>
          </a:r>
          <a:r>
            <a:rPr lang="en-US" b="0" i="0" baseline="0"/>
            <a:t> RGB images and point cloud data.</a:t>
          </a:r>
          <a:endParaRPr lang="en-US"/>
        </a:p>
      </dgm:t>
    </dgm:pt>
    <dgm:pt modelId="{B6D64FD4-2BDE-428D-AF25-90BF88D0E411}" type="parTrans" cxnId="{BBD3665C-C712-43C9-AF97-E8C94DF388AD}">
      <dgm:prSet/>
      <dgm:spPr/>
      <dgm:t>
        <a:bodyPr/>
        <a:lstStyle/>
        <a:p>
          <a:endParaRPr lang="en-US"/>
        </a:p>
      </dgm:t>
    </dgm:pt>
    <dgm:pt modelId="{CE8CB70F-0471-46E0-99F9-2E51F5A378A5}" type="sibTrans" cxnId="{BBD3665C-C712-43C9-AF97-E8C94DF388AD}">
      <dgm:prSet/>
      <dgm:spPr/>
      <dgm:t>
        <a:bodyPr/>
        <a:lstStyle/>
        <a:p>
          <a:endParaRPr lang="en-US"/>
        </a:p>
      </dgm:t>
    </dgm:pt>
    <dgm:pt modelId="{C498633A-1F2C-460F-89D4-D495B2B0E07E}">
      <dgm:prSet/>
      <dgm:spPr>
        <a:solidFill>
          <a:schemeClr val="accent1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i="0" baseline="0" dirty="0"/>
            <a:t>Process</a:t>
          </a:r>
          <a:endParaRPr lang="en-US" dirty="0"/>
        </a:p>
      </dgm:t>
    </dgm:pt>
    <dgm:pt modelId="{35A4CA3C-598E-4662-A401-9CD355C4902E}" type="parTrans" cxnId="{0F8A807E-BAF9-4246-BB13-D119FDA58814}">
      <dgm:prSet/>
      <dgm:spPr/>
      <dgm:t>
        <a:bodyPr/>
        <a:lstStyle/>
        <a:p>
          <a:endParaRPr lang="en-US"/>
        </a:p>
      </dgm:t>
    </dgm:pt>
    <dgm:pt modelId="{51916F18-2D84-4D14-9CBD-4C84E42CA425}" type="sibTrans" cxnId="{0F8A807E-BAF9-4246-BB13-D119FDA58814}">
      <dgm:prSet/>
      <dgm:spPr/>
      <dgm:t>
        <a:bodyPr/>
        <a:lstStyle/>
        <a:p>
          <a:endParaRPr lang="en-US"/>
        </a:p>
      </dgm:t>
    </dgm:pt>
    <dgm:pt modelId="{3801D4DC-B4F4-4A72-B69B-1E8A529DD65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baseline="0"/>
            <a:t>Extracts features from both RGB images and point clouds.</a:t>
          </a:r>
          <a:endParaRPr lang="en-US"/>
        </a:p>
      </dgm:t>
    </dgm:pt>
    <dgm:pt modelId="{D6473454-D9F2-410F-8523-413B77CF4FBC}" type="parTrans" cxnId="{F272B190-6D02-4EB5-93FC-5CE2BC6E7C1F}">
      <dgm:prSet/>
      <dgm:spPr/>
      <dgm:t>
        <a:bodyPr/>
        <a:lstStyle/>
        <a:p>
          <a:endParaRPr lang="en-US"/>
        </a:p>
      </dgm:t>
    </dgm:pt>
    <dgm:pt modelId="{E3B47913-F1C8-4D37-BE52-981C7978451F}" type="sibTrans" cxnId="{F272B190-6D02-4EB5-93FC-5CE2BC6E7C1F}">
      <dgm:prSet/>
      <dgm:spPr/>
      <dgm:t>
        <a:bodyPr/>
        <a:lstStyle/>
        <a:p>
          <a:endParaRPr lang="en-US"/>
        </a:p>
      </dgm:t>
    </dgm:pt>
    <dgm:pt modelId="{37204BC1-F750-438C-97C0-6DA11CAB4A3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baseline="0"/>
            <a:t>Uses a fusion network to combine these features.</a:t>
          </a:r>
          <a:endParaRPr lang="en-US"/>
        </a:p>
      </dgm:t>
    </dgm:pt>
    <dgm:pt modelId="{E5B80B64-C630-44ED-9407-8DC8AB74A1EC}" type="parTrans" cxnId="{9217FC85-F0D1-4F1F-AC6D-6F8EDC027E7D}">
      <dgm:prSet/>
      <dgm:spPr/>
      <dgm:t>
        <a:bodyPr/>
        <a:lstStyle/>
        <a:p>
          <a:endParaRPr lang="en-US"/>
        </a:p>
      </dgm:t>
    </dgm:pt>
    <dgm:pt modelId="{17D5C9B8-71AD-44F2-B0AF-22072B5259F4}" type="sibTrans" cxnId="{9217FC85-F0D1-4F1F-AC6D-6F8EDC027E7D}">
      <dgm:prSet/>
      <dgm:spPr/>
      <dgm:t>
        <a:bodyPr/>
        <a:lstStyle/>
        <a:p>
          <a:endParaRPr lang="en-US"/>
        </a:p>
      </dgm:t>
    </dgm:pt>
    <dgm:pt modelId="{985F85F5-B979-45D2-B434-49D9F9FFF43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baseline="0"/>
            <a:t>Outputs 3D bounding boxes around detected objects.</a:t>
          </a:r>
          <a:endParaRPr lang="en-US"/>
        </a:p>
      </dgm:t>
    </dgm:pt>
    <dgm:pt modelId="{C72D3CA9-9AD9-41B1-BAE4-6854261FA424}" type="parTrans" cxnId="{A816703B-5497-4B13-A5E9-3491F96BE145}">
      <dgm:prSet/>
      <dgm:spPr/>
      <dgm:t>
        <a:bodyPr/>
        <a:lstStyle/>
        <a:p>
          <a:endParaRPr lang="en-US"/>
        </a:p>
      </dgm:t>
    </dgm:pt>
    <dgm:pt modelId="{6DE2A598-60B6-403B-BAE0-8DE265D77253}" type="sibTrans" cxnId="{A816703B-5497-4B13-A5E9-3491F96BE145}">
      <dgm:prSet/>
      <dgm:spPr/>
      <dgm:t>
        <a:bodyPr/>
        <a:lstStyle/>
        <a:p>
          <a:endParaRPr lang="en-US"/>
        </a:p>
      </dgm:t>
    </dgm:pt>
    <dgm:pt modelId="{88F20FE2-D399-45B4-9F38-3F63CC9E43E6}" type="pres">
      <dgm:prSet presAssocID="{A5BDF76E-47DF-4684-9B7D-8D524261B9DF}" presName="linear" presStyleCnt="0">
        <dgm:presLayoutVars>
          <dgm:dir/>
          <dgm:animLvl val="lvl"/>
          <dgm:resizeHandles val="exact"/>
        </dgm:presLayoutVars>
      </dgm:prSet>
      <dgm:spPr/>
    </dgm:pt>
    <dgm:pt modelId="{D74BE023-9267-4975-A196-3788A2D69D56}" type="pres">
      <dgm:prSet presAssocID="{541D5F53-0F4E-4446-9567-AACA321B2751}" presName="parentLin" presStyleCnt="0"/>
      <dgm:spPr/>
    </dgm:pt>
    <dgm:pt modelId="{55C57AD0-B226-4D1F-8216-C21D7C4DC6F8}" type="pres">
      <dgm:prSet presAssocID="{541D5F53-0F4E-4446-9567-AACA321B2751}" presName="parentLeftMargin" presStyleLbl="node1" presStyleIdx="0" presStyleCnt="2"/>
      <dgm:spPr/>
    </dgm:pt>
    <dgm:pt modelId="{E7547015-3402-4D0B-B0C8-A526B4285C0C}" type="pres">
      <dgm:prSet presAssocID="{541D5F53-0F4E-4446-9567-AACA321B27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D402A3-3B49-451C-99D1-2E68775B78A3}" type="pres">
      <dgm:prSet presAssocID="{541D5F53-0F4E-4446-9567-AACA321B2751}" presName="negativeSpace" presStyleCnt="0"/>
      <dgm:spPr/>
    </dgm:pt>
    <dgm:pt modelId="{03CB0A82-C516-4769-8A76-771338B42DB3}" type="pres">
      <dgm:prSet presAssocID="{541D5F53-0F4E-4446-9567-AACA321B2751}" presName="childText" presStyleLbl="conFgAcc1" presStyleIdx="0" presStyleCnt="2">
        <dgm:presLayoutVars>
          <dgm:bulletEnabled val="1"/>
        </dgm:presLayoutVars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103B751D-8D45-429D-880E-7780AAEB7C1F}" type="pres">
      <dgm:prSet presAssocID="{CE8CB70F-0471-46E0-99F9-2E51F5A378A5}" presName="spaceBetweenRectangles" presStyleCnt="0"/>
      <dgm:spPr/>
    </dgm:pt>
    <dgm:pt modelId="{7ADB406A-F8AF-40D5-96AA-CB293BCBDD4C}" type="pres">
      <dgm:prSet presAssocID="{C498633A-1F2C-460F-89D4-D495B2B0E07E}" presName="parentLin" presStyleCnt="0"/>
      <dgm:spPr/>
    </dgm:pt>
    <dgm:pt modelId="{6D902A18-AAE7-450C-87A0-3A4BB06DFCE1}" type="pres">
      <dgm:prSet presAssocID="{C498633A-1F2C-460F-89D4-D495B2B0E07E}" presName="parentLeftMargin" presStyleLbl="node1" presStyleIdx="0" presStyleCnt="2"/>
      <dgm:spPr/>
    </dgm:pt>
    <dgm:pt modelId="{D6BA9759-EF14-4A3D-9A6A-AECD5C78CD63}" type="pres">
      <dgm:prSet presAssocID="{C498633A-1F2C-460F-89D4-D495B2B0E0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B17C316-CEAA-4E2A-90D7-7A4C55374E5C}" type="pres">
      <dgm:prSet presAssocID="{C498633A-1F2C-460F-89D4-D495B2B0E07E}" presName="negativeSpace" presStyleCnt="0"/>
      <dgm:spPr/>
    </dgm:pt>
    <dgm:pt modelId="{E87473BA-F35E-415E-BB6B-A34738641BAD}" type="pres">
      <dgm:prSet presAssocID="{C498633A-1F2C-460F-89D4-D495B2B0E07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F7316-1428-4761-B3CC-6ACF8E17D689}" type="presOf" srcId="{C498633A-1F2C-460F-89D4-D495B2B0E07E}" destId="{D6BA9759-EF14-4A3D-9A6A-AECD5C78CD63}" srcOrd="1" destOrd="0" presId="urn:microsoft.com/office/officeart/2005/8/layout/list1"/>
    <dgm:cxn modelId="{A816703B-5497-4B13-A5E9-3491F96BE145}" srcId="{C498633A-1F2C-460F-89D4-D495B2B0E07E}" destId="{985F85F5-B979-45D2-B434-49D9F9FFF43B}" srcOrd="2" destOrd="0" parTransId="{C72D3CA9-9AD9-41B1-BAE4-6854261FA424}" sibTransId="{6DE2A598-60B6-403B-BAE0-8DE265D77253}"/>
    <dgm:cxn modelId="{BBD3665C-C712-43C9-AF97-E8C94DF388AD}" srcId="{A5BDF76E-47DF-4684-9B7D-8D524261B9DF}" destId="{541D5F53-0F4E-4446-9567-AACA321B2751}" srcOrd="0" destOrd="0" parTransId="{B6D64FD4-2BDE-428D-AF25-90BF88D0E411}" sibTransId="{CE8CB70F-0471-46E0-99F9-2E51F5A378A5}"/>
    <dgm:cxn modelId="{E27F5946-D8B9-47E9-8F93-DEB7545968B5}" type="presOf" srcId="{541D5F53-0F4E-4446-9567-AACA321B2751}" destId="{55C57AD0-B226-4D1F-8216-C21D7C4DC6F8}" srcOrd="0" destOrd="0" presId="urn:microsoft.com/office/officeart/2005/8/layout/list1"/>
    <dgm:cxn modelId="{FC8BDF6E-2EEF-439A-8BB7-560F8AB83342}" type="presOf" srcId="{985F85F5-B979-45D2-B434-49D9F9FFF43B}" destId="{E87473BA-F35E-415E-BB6B-A34738641BAD}" srcOrd="0" destOrd="2" presId="urn:microsoft.com/office/officeart/2005/8/layout/list1"/>
    <dgm:cxn modelId="{0F8A807E-BAF9-4246-BB13-D119FDA58814}" srcId="{A5BDF76E-47DF-4684-9B7D-8D524261B9DF}" destId="{C498633A-1F2C-460F-89D4-D495B2B0E07E}" srcOrd="1" destOrd="0" parTransId="{35A4CA3C-598E-4662-A401-9CD355C4902E}" sibTransId="{51916F18-2D84-4D14-9CBD-4C84E42CA425}"/>
    <dgm:cxn modelId="{9217FC85-F0D1-4F1F-AC6D-6F8EDC027E7D}" srcId="{C498633A-1F2C-460F-89D4-D495B2B0E07E}" destId="{37204BC1-F750-438C-97C0-6DA11CAB4A31}" srcOrd="1" destOrd="0" parTransId="{E5B80B64-C630-44ED-9407-8DC8AB74A1EC}" sibTransId="{17D5C9B8-71AD-44F2-B0AF-22072B5259F4}"/>
    <dgm:cxn modelId="{0F814F90-2DA7-4501-A134-6C4E5489D688}" type="presOf" srcId="{541D5F53-0F4E-4446-9567-AACA321B2751}" destId="{E7547015-3402-4D0B-B0C8-A526B4285C0C}" srcOrd="1" destOrd="0" presId="urn:microsoft.com/office/officeart/2005/8/layout/list1"/>
    <dgm:cxn modelId="{F272B190-6D02-4EB5-93FC-5CE2BC6E7C1F}" srcId="{C498633A-1F2C-460F-89D4-D495B2B0E07E}" destId="{3801D4DC-B4F4-4A72-B69B-1E8A529DD65A}" srcOrd="0" destOrd="0" parTransId="{D6473454-D9F2-410F-8523-413B77CF4FBC}" sibTransId="{E3B47913-F1C8-4D37-BE52-981C7978451F}"/>
    <dgm:cxn modelId="{CC1CE7B7-99FF-46CF-9B40-6CA52506419E}" type="presOf" srcId="{37204BC1-F750-438C-97C0-6DA11CAB4A31}" destId="{E87473BA-F35E-415E-BB6B-A34738641BAD}" srcOrd="0" destOrd="1" presId="urn:microsoft.com/office/officeart/2005/8/layout/list1"/>
    <dgm:cxn modelId="{B543EDD0-D446-4173-9C0F-16586C3EB62D}" type="presOf" srcId="{3801D4DC-B4F4-4A72-B69B-1E8A529DD65A}" destId="{E87473BA-F35E-415E-BB6B-A34738641BAD}" srcOrd="0" destOrd="0" presId="urn:microsoft.com/office/officeart/2005/8/layout/list1"/>
    <dgm:cxn modelId="{BD592CEC-911C-4054-9E23-77043538B070}" type="presOf" srcId="{C498633A-1F2C-460F-89D4-D495B2B0E07E}" destId="{6D902A18-AAE7-450C-87A0-3A4BB06DFCE1}" srcOrd="0" destOrd="0" presId="urn:microsoft.com/office/officeart/2005/8/layout/list1"/>
    <dgm:cxn modelId="{F7CEC5F3-6C0C-444D-A2CD-944675C8266F}" type="presOf" srcId="{A5BDF76E-47DF-4684-9B7D-8D524261B9DF}" destId="{88F20FE2-D399-45B4-9F38-3F63CC9E43E6}" srcOrd="0" destOrd="0" presId="urn:microsoft.com/office/officeart/2005/8/layout/list1"/>
    <dgm:cxn modelId="{6A5ACD81-3A34-43A6-BA8C-300023825F75}" type="presParOf" srcId="{88F20FE2-D399-45B4-9F38-3F63CC9E43E6}" destId="{D74BE023-9267-4975-A196-3788A2D69D56}" srcOrd="0" destOrd="0" presId="urn:microsoft.com/office/officeart/2005/8/layout/list1"/>
    <dgm:cxn modelId="{454AC834-BF8E-4C2D-A300-69C2B75B5191}" type="presParOf" srcId="{D74BE023-9267-4975-A196-3788A2D69D56}" destId="{55C57AD0-B226-4D1F-8216-C21D7C4DC6F8}" srcOrd="0" destOrd="0" presId="urn:microsoft.com/office/officeart/2005/8/layout/list1"/>
    <dgm:cxn modelId="{18FBB969-2C5B-42E2-9571-97EAE84D22F4}" type="presParOf" srcId="{D74BE023-9267-4975-A196-3788A2D69D56}" destId="{E7547015-3402-4D0B-B0C8-A526B4285C0C}" srcOrd="1" destOrd="0" presId="urn:microsoft.com/office/officeart/2005/8/layout/list1"/>
    <dgm:cxn modelId="{2D2F80C8-E8C7-44D0-B63E-673A86E61F79}" type="presParOf" srcId="{88F20FE2-D399-45B4-9F38-3F63CC9E43E6}" destId="{B2D402A3-3B49-451C-99D1-2E68775B78A3}" srcOrd="1" destOrd="0" presId="urn:microsoft.com/office/officeart/2005/8/layout/list1"/>
    <dgm:cxn modelId="{AFA01E97-B1D2-4947-81FB-630822AFFA58}" type="presParOf" srcId="{88F20FE2-D399-45B4-9F38-3F63CC9E43E6}" destId="{03CB0A82-C516-4769-8A76-771338B42DB3}" srcOrd="2" destOrd="0" presId="urn:microsoft.com/office/officeart/2005/8/layout/list1"/>
    <dgm:cxn modelId="{3F3D68E5-14E9-4ACB-B3CB-3792255833ED}" type="presParOf" srcId="{88F20FE2-D399-45B4-9F38-3F63CC9E43E6}" destId="{103B751D-8D45-429D-880E-7780AAEB7C1F}" srcOrd="3" destOrd="0" presId="urn:microsoft.com/office/officeart/2005/8/layout/list1"/>
    <dgm:cxn modelId="{3CEB59DB-E639-4409-B5D2-F25B5240245B}" type="presParOf" srcId="{88F20FE2-D399-45B4-9F38-3F63CC9E43E6}" destId="{7ADB406A-F8AF-40D5-96AA-CB293BCBDD4C}" srcOrd="4" destOrd="0" presId="urn:microsoft.com/office/officeart/2005/8/layout/list1"/>
    <dgm:cxn modelId="{E93E2D06-B015-493F-8E85-E453AB39808E}" type="presParOf" srcId="{7ADB406A-F8AF-40D5-96AA-CB293BCBDD4C}" destId="{6D902A18-AAE7-450C-87A0-3A4BB06DFCE1}" srcOrd="0" destOrd="0" presId="urn:microsoft.com/office/officeart/2005/8/layout/list1"/>
    <dgm:cxn modelId="{2A55EC8F-3D50-4258-8414-5721F6DDA1BB}" type="presParOf" srcId="{7ADB406A-F8AF-40D5-96AA-CB293BCBDD4C}" destId="{D6BA9759-EF14-4A3D-9A6A-AECD5C78CD63}" srcOrd="1" destOrd="0" presId="urn:microsoft.com/office/officeart/2005/8/layout/list1"/>
    <dgm:cxn modelId="{C704D268-81DD-4795-A4A8-F7662B9EE1FD}" type="presParOf" srcId="{88F20FE2-D399-45B4-9F38-3F63CC9E43E6}" destId="{5B17C316-CEAA-4E2A-90D7-7A4C55374E5C}" srcOrd="5" destOrd="0" presId="urn:microsoft.com/office/officeart/2005/8/layout/list1"/>
    <dgm:cxn modelId="{1F947981-BCC2-4B75-9E53-C7982FFFC5DC}" type="presParOf" srcId="{88F20FE2-D399-45B4-9F38-3F63CC9E43E6}" destId="{E87473BA-F35E-415E-BB6B-A34738641BA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6FAAC-9AC0-4F3D-B379-12E1BC42BA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0BD131-45AE-4F3D-92F4-3B6668C96A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Feature Extraction:</a:t>
          </a:r>
          <a:r>
            <a:rPr lang="en-US" dirty="0"/>
            <a:t> Use separate networks to extract features from RGB images and point clouds.</a:t>
          </a:r>
        </a:p>
      </dgm:t>
    </dgm:pt>
    <dgm:pt modelId="{442F0828-4CE3-4FB1-8BB0-2F9F2C09492A}" type="parTrans" cxnId="{04046CF4-BE40-405F-9530-3F83A9F0486C}">
      <dgm:prSet/>
      <dgm:spPr/>
      <dgm:t>
        <a:bodyPr/>
        <a:lstStyle/>
        <a:p>
          <a:endParaRPr lang="en-US"/>
        </a:p>
      </dgm:t>
    </dgm:pt>
    <dgm:pt modelId="{1B9292EB-BB9E-4E21-A6BE-C9A44532221A}" type="sibTrans" cxnId="{04046CF4-BE40-405F-9530-3F83A9F0486C}">
      <dgm:prSet/>
      <dgm:spPr/>
      <dgm:t>
        <a:bodyPr/>
        <a:lstStyle/>
        <a:p>
          <a:endParaRPr lang="en-US"/>
        </a:p>
      </dgm:t>
    </dgm:pt>
    <dgm:pt modelId="{C08E7146-0BD1-4CC3-9BB5-5220BB8DD9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Fusion Layer:</a:t>
          </a:r>
          <a:r>
            <a:rPr lang="en-US" dirty="0"/>
            <a:t> Combine features using a neural network.</a:t>
          </a:r>
        </a:p>
      </dgm:t>
    </dgm:pt>
    <dgm:pt modelId="{0B5AF277-8ADF-4074-9AA1-5DC61E86B08D}" type="parTrans" cxnId="{A2EE81C8-BB45-4531-AB2A-C5E349F9F76F}">
      <dgm:prSet/>
      <dgm:spPr/>
      <dgm:t>
        <a:bodyPr/>
        <a:lstStyle/>
        <a:p>
          <a:endParaRPr lang="en-US"/>
        </a:p>
      </dgm:t>
    </dgm:pt>
    <dgm:pt modelId="{35FCAE02-A069-483F-85D9-9A97EE9575F0}" type="sibTrans" cxnId="{A2EE81C8-BB45-4531-AB2A-C5E349F9F76F}">
      <dgm:prSet/>
      <dgm:spPr/>
      <dgm:t>
        <a:bodyPr/>
        <a:lstStyle/>
        <a:p>
          <a:endParaRPr lang="en-US"/>
        </a:p>
      </dgm:t>
    </dgm:pt>
    <dgm:pt modelId="{CE0E05D1-1182-4847-BDE6-A7C9B607E8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Bounding Box Estimation:</a:t>
          </a:r>
          <a:r>
            <a:rPr lang="en-US" dirty="0"/>
            <a:t> Predict 3D bounding boxes from the fused features.</a:t>
          </a:r>
        </a:p>
      </dgm:t>
    </dgm:pt>
    <dgm:pt modelId="{C3800E36-9EAB-4D98-95DA-BA064A1A2773}" type="parTrans" cxnId="{79DC77B8-75D9-4C60-B9DE-B9E11EA4515D}">
      <dgm:prSet/>
      <dgm:spPr/>
      <dgm:t>
        <a:bodyPr/>
        <a:lstStyle/>
        <a:p>
          <a:endParaRPr lang="en-US"/>
        </a:p>
      </dgm:t>
    </dgm:pt>
    <dgm:pt modelId="{17AFD585-D996-4C4C-A644-0AC7F2AA9E65}" type="sibTrans" cxnId="{79DC77B8-75D9-4C60-B9DE-B9E11EA4515D}">
      <dgm:prSet/>
      <dgm:spPr/>
      <dgm:t>
        <a:bodyPr/>
        <a:lstStyle/>
        <a:p>
          <a:endParaRPr lang="en-US"/>
        </a:p>
      </dgm:t>
    </dgm:pt>
    <dgm:pt modelId="{C4E0491F-BA03-4853-A5AD-2592CABDB85D}" type="pres">
      <dgm:prSet presAssocID="{A476FAAC-9AC0-4F3D-B379-12E1BC42BAC3}" presName="root" presStyleCnt="0">
        <dgm:presLayoutVars>
          <dgm:dir/>
          <dgm:resizeHandles val="exact"/>
        </dgm:presLayoutVars>
      </dgm:prSet>
      <dgm:spPr/>
    </dgm:pt>
    <dgm:pt modelId="{F8B58FC8-73DA-44E7-8348-E94898CFE9A8}" type="pres">
      <dgm:prSet presAssocID="{640BD131-45AE-4F3D-92F4-3B6668C96AFF}" presName="compNode" presStyleCnt="0"/>
      <dgm:spPr/>
    </dgm:pt>
    <dgm:pt modelId="{F3739F63-63B3-45BE-97E5-C54B61EE09FB}" type="pres">
      <dgm:prSet presAssocID="{640BD131-45AE-4F3D-92F4-3B6668C96AFF}" presName="bgRect" presStyleLbl="bgShp" presStyleIdx="0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6EAB3D43-C36C-4B83-99DD-DE0E483F370C}" type="pres">
      <dgm:prSet presAssocID="{640BD131-45AE-4F3D-92F4-3B6668C96A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5F4B6CF-1F03-4ABF-B849-D61F10174BB1}" type="pres">
      <dgm:prSet presAssocID="{640BD131-45AE-4F3D-92F4-3B6668C96AFF}" presName="spaceRect" presStyleCnt="0"/>
      <dgm:spPr/>
    </dgm:pt>
    <dgm:pt modelId="{793241AB-081A-48B2-AE2B-C5EE84BAC57F}" type="pres">
      <dgm:prSet presAssocID="{640BD131-45AE-4F3D-92F4-3B6668C96AFF}" presName="parTx" presStyleLbl="revTx" presStyleIdx="0" presStyleCnt="3">
        <dgm:presLayoutVars>
          <dgm:chMax val="0"/>
          <dgm:chPref val="0"/>
        </dgm:presLayoutVars>
      </dgm:prSet>
      <dgm:spPr/>
    </dgm:pt>
    <dgm:pt modelId="{C207E801-9736-467F-A52A-7F3F712AEE12}" type="pres">
      <dgm:prSet presAssocID="{1B9292EB-BB9E-4E21-A6BE-C9A44532221A}" presName="sibTrans" presStyleCnt="0"/>
      <dgm:spPr/>
    </dgm:pt>
    <dgm:pt modelId="{84861AA8-E199-4F87-A4A4-A9D3DEB87607}" type="pres">
      <dgm:prSet presAssocID="{C08E7146-0BD1-4CC3-9BB5-5220BB8DD9D2}" presName="compNode" presStyleCnt="0"/>
      <dgm:spPr/>
    </dgm:pt>
    <dgm:pt modelId="{F2E768CE-FE85-4F70-8CFA-0A6A003D98F3}" type="pres">
      <dgm:prSet presAssocID="{C08E7146-0BD1-4CC3-9BB5-5220BB8DD9D2}" presName="bgRect" presStyleLbl="bgShp" presStyleIdx="1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AC6438AF-0658-4A10-A710-E1ED86861991}" type="pres">
      <dgm:prSet presAssocID="{C08E7146-0BD1-4CC3-9BB5-5220BB8DD9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FC91E66-8EE9-4434-8CC9-D3B702A47590}" type="pres">
      <dgm:prSet presAssocID="{C08E7146-0BD1-4CC3-9BB5-5220BB8DD9D2}" presName="spaceRect" presStyleCnt="0"/>
      <dgm:spPr/>
    </dgm:pt>
    <dgm:pt modelId="{2D6593E2-667F-4A51-BDFD-BF351D588E9D}" type="pres">
      <dgm:prSet presAssocID="{C08E7146-0BD1-4CC3-9BB5-5220BB8DD9D2}" presName="parTx" presStyleLbl="revTx" presStyleIdx="1" presStyleCnt="3">
        <dgm:presLayoutVars>
          <dgm:chMax val="0"/>
          <dgm:chPref val="0"/>
        </dgm:presLayoutVars>
      </dgm:prSet>
      <dgm:spPr/>
    </dgm:pt>
    <dgm:pt modelId="{12BE3317-EB03-4F03-994F-3002A9E02E84}" type="pres">
      <dgm:prSet presAssocID="{35FCAE02-A069-483F-85D9-9A97EE9575F0}" presName="sibTrans" presStyleCnt="0"/>
      <dgm:spPr/>
    </dgm:pt>
    <dgm:pt modelId="{E9A4F459-2015-4786-A40D-E026547A74DE}" type="pres">
      <dgm:prSet presAssocID="{CE0E05D1-1182-4847-BDE6-A7C9B607E8A3}" presName="compNode" presStyleCnt="0"/>
      <dgm:spPr/>
    </dgm:pt>
    <dgm:pt modelId="{4220BF74-B010-4B98-BF98-1B249D8A515B}" type="pres">
      <dgm:prSet presAssocID="{CE0E05D1-1182-4847-BDE6-A7C9B607E8A3}" presName="bgRect" presStyleLbl="bgShp" presStyleIdx="2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832ED692-E418-46F0-BE8D-583E1A58D148}" type="pres">
      <dgm:prSet presAssocID="{CE0E05D1-1182-4847-BDE6-A7C9B607E8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F69AE2A-7490-474C-8908-73DB85271B75}" type="pres">
      <dgm:prSet presAssocID="{CE0E05D1-1182-4847-BDE6-A7C9B607E8A3}" presName="spaceRect" presStyleCnt="0"/>
      <dgm:spPr/>
    </dgm:pt>
    <dgm:pt modelId="{04ADD4FF-CB6B-48C4-A57C-64AC6D5D1F8B}" type="pres">
      <dgm:prSet presAssocID="{CE0E05D1-1182-4847-BDE6-A7C9B607E8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5C8454-97E4-40DF-B2F1-D65CD13D6D9E}" type="presOf" srcId="{640BD131-45AE-4F3D-92F4-3B6668C96AFF}" destId="{793241AB-081A-48B2-AE2B-C5EE84BAC57F}" srcOrd="0" destOrd="0" presId="urn:microsoft.com/office/officeart/2018/2/layout/IconVerticalSolidList"/>
    <dgm:cxn modelId="{BF80AAA2-9316-467E-A792-391B2D5E0284}" type="presOf" srcId="{CE0E05D1-1182-4847-BDE6-A7C9B607E8A3}" destId="{04ADD4FF-CB6B-48C4-A57C-64AC6D5D1F8B}" srcOrd="0" destOrd="0" presId="urn:microsoft.com/office/officeart/2018/2/layout/IconVerticalSolidList"/>
    <dgm:cxn modelId="{128BE0AE-CD2C-43EE-9289-7067ADA45CBD}" type="presOf" srcId="{C08E7146-0BD1-4CC3-9BB5-5220BB8DD9D2}" destId="{2D6593E2-667F-4A51-BDFD-BF351D588E9D}" srcOrd="0" destOrd="0" presId="urn:microsoft.com/office/officeart/2018/2/layout/IconVerticalSolidList"/>
    <dgm:cxn modelId="{79DC77B8-75D9-4C60-B9DE-B9E11EA4515D}" srcId="{A476FAAC-9AC0-4F3D-B379-12E1BC42BAC3}" destId="{CE0E05D1-1182-4847-BDE6-A7C9B607E8A3}" srcOrd="2" destOrd="0" parTransId="{C3800E36-9EAB-4D98-95DA-BA064A1A2773}" sibTransId="{17AFD585-D996-4C4C-A644-0AC7F2AA9E65}"/>
    <dgm:cxn modelId="{A2EE81C8-BB45-4531-AB2A-C5E349F9F76F}" srcId="{A476FAAC-9AC0-4F3D-B379-12E1BC42BAC3}" destId="{C08E7146-0BD1-4CC3-9BB5-5220BB8DD9D2}" srcOrd="1" destOrd="0" parTransId="{0B5AF277-8ADF-4074-9AA1-5DC61E86B08D}" sibTransId="{35FCAE02-A069-483F-85D9-9A97EE9575F0}"/>
    <dgm:cxn modelId="{80BA4AE4-74B6-46C2-AD2D-332B17FA24BD}" type="presOf" srcId="{A476FAAC-9AC0-4F3D-B379-12E1BC42BAC3}" destId="{C4E0491F-BA03-4853-A5AD-2592CABDB85D}" srcOrd="0" destOrd="0" presId="urn:microsoft.com/office/officeart/2018/2/layout/IconVerticalSolidList"/>
    <dgm:cxn modelId="{04046CF4-BE40-405F-9530-3F83A9F0486C}" srcId="{A476FAAC-9AC0-4F3D-B379-12E1BC42BAC3}" destId="{640BD131-45AE-4F3D-92F4-3B6668C96AFF}" srcOrd="0" destOrd="0" parTransId="{442F0828-4CE3-4FB1-8BB0-2F9F2C09492A}" sibTransId="{1B9292EB-BB9E-4E21-A6BE-C9A44532221A}"/>
    <dgm:cxn modelId="{8C93495D-03A2-49CC-99C7-8324574EDB6A}" type="presParOf" srcId="{C4E0491F-BA03-4853-A5AD-2592CABDB85D}" destId="{F8B58FC8-73DA-44E7-8348-E94898CFE9A8}" srcOrd="0" destOrd="0" presId="urn:microsoft.com/office/officeart/2018/2/layout/IconVerticalSolidList"/>
    <dgm:cxn modelId="{15516A44-CFCA-49DE-96BA-6D46AFEA8773}" type="presParOf" srcId="{F8B58FC8-73DA-44E7-8348-E94898CFE9A8}" destId="{F3739F63-63B3-45BE-97E5-C54B61EE09FB}" srcOrd="0" destOrd="0" presId="urn:microsoft.com/office/officeart/2018/2/layout/IconVerticalSolidList"/>
    <dgm:cxn modelId="{B44CB232-DD9B-4AAF-950F-154BDC021704}" type="presParOf" srcId="{F8B58FC8-73DA-44E7-8348-E94898CFE9A8}" destId="{6EAB3D43-C36C-4B83-99DD-DE0E483F370C}" srcOrd="1" destOrd="0" presId="urn:microsoft.com/office/officeart/2018/2/layout/IconVerticalSolidList"/>
    <dgm:cxn modelId="{A23D0BE6-F64B-4A17-BD22-9FFE613B3CE7}" type="presParOf" srcId="{F8B58FC8-73DA-44E7-8348-E94898CFE9A8}" destId="{55F4B6CF-1F03-4ABF-B849-D61F10174BB1}" srcOrd="2" destOrd="0" presId="urn:microsoft.com/office/officeart/2018/2/layout/IconVerticalSolidList"/>
    <dgm:cxn modelId="{91BF6E26-57D8-456A-BDAF-2F8F27E3C811}" type="presParOf" srcId="{F8B58FC8-73DA-44E7-8348-E94898CFE9A8}" destId="{793241AB-081A-48B2-AE2B-C5EE84BAC57F}" srcOrd="3" destOrd="0" presId="urn:microsoft.com/office/officeart/2018/2/layout/IconVerticalSolidList"/>
    <dgm:cxn modelId="{DE904F2C-F413-4422-ADA4-23962ED4078E}" type="presParOf" srcId="{C4E0491F-BA03-4853-A5AD-2592CABDB85D}" destId="{C207E801-9736-467F-A52A-7F3F712AEE12}" srcOrd="1" destOrd="0" presId="urn:microsoft.com/office/officeart/2018/2/layout/IconVerticalSolidList"/>
    <dgm:cxn modelId="{C3FC9EF5-65E8-4B4A-B959-32316BEB30B9}" type="presParOf" srcId="{C4E0491F-BA03-4853-A5AD-2592CABDB85D}" destId="{84861AA8-E199-4F87-A4A4-A9D3DEB87607}" srcOrd="2" destOrd="0" presId="urn:microsoft.com/office/officeart/2018/2/layout/IconVerticalSolidList"/>
    <dgm:cxn modelId="{5A9AD0BB-F0BA-42F3-AA6C-5E5F71843C8D}" type="presParOf" srcId="{84861AA8-E199-4F87-A4A4-A9D3DEB87607}" destId="{F2E768CE-FE85-4F70-8CFA-0A6A003D98F3}" srcOrd="0" destOrd="0" presId="urn:microsoft.com/office/officeart/2018/2/layout/IconVerticalSolidList"/>
    <dgm:cxn modelId="{8E7DC844-A8E1-45BC-B24D-6AFB868A7EB3}" type="presParOf" srcId="{84861AA8-E199-4F87-A4A4-A9D3DEB87607}" destId="{AC6438AF-0658-4A10-A710-E1ED86861991}" srcOrd="1" destOrd="0" presId="urn:microsoft.com/office/officeart/2018/2/layout/IconVerticalSolidList"/>
    <dgm:cxn modelId="{CE6DAA49-3BB8-488A-8B59-14AB06FE6A36}" type="presParOf" srcId="{84861AA8-E199-4F87-A4A4-A9D3DEB87607}" destId="{5FC91E66-8EE9-4434-8CC9-D3B702A47590}" srcOrd="2" destOrd="0" presId="urn:microsoft.com/office/officeart/2018/2/layout/IconVerticalSolidList"/>
    <dgm:cxn modelId="{41F6F5F3-2C78-43F4-AC6D-8C6B1BE76B27}" type="presParOf" srcId="{84861AA8-E199-4F87-A4A4-A9D3DEB87607}" destId="{2D6593E2-667F-4A51-BDFD-BF351D588E9D}" srcOrd="3" destOrd="0" presId="urn:microsoft.com/office/officeart/2018/2/layout/IconVerticalSolidList"/>
    <dgm:cxn modelId="{A3EBFCA8-BCFB-4A76-ADE6-5AC24A19D505}" type="presParOf" srcId="{C4E0491F-BA03-4853-A5AD-2592CABDB85D}" destId="{12BE3317-EB03-4F03-994F-3002A9E02E84}" srcOrd="3" destOrd="0" presId="urn:microsoft.com/office/officeart/2018/2/layout/IconVerticalSolidList"/>
    <dgm:cxn modelId="{BEF0B59B-D3AB-4EBB-B111-7DB6C7DBE7D6}" type="presParOf" srcId="{C4E0491F-BA03-4853-A5AD-2592CABDB85D}" destId="{E9A4F459-2015-4786-A40D-E026547A74DE}" srcOrd="4" destOrd="0" presId="urn:microsoft.com/office/officeart/2018/2/layout/IconVerticalSolidList"/>
    <dgm:cxn modelId="{348AB12A-05D3-4F30-950A-77ECA9092FE9}" type="presParOf" srcId="{E9A4F459-2015-4786-A40D-E026547A74DE}" destId="{4220BF74-B010-4B98-BF98-1B249D8A515B}" srcOrd="0" destOrd="0" presId="urn:microsoft.com/office/officeart/2018/2/layout/IconVerticalSolidList"/>
    <dgm:cxn modelId="{1590D050-AAF2-4A72-A3B2-10388194280C}" type="presParOf" srcId="{E9A4F459-2015-4786-A40D-E026547A74DE}" destId="{832ED692-E418-46F0-BE8D-583E1A58D148}" srcOrd="1" destOrd="0" presId="urn:microsoft.com/office/officeart/2018/2/layout/IconVerticalSolidList"/>
    <dgm:cxn modelId="{0334B408-03A4-412C-9F61-8A1FC537DC66}" type="presParOf" srcId="{E9A4F459-2015-4786-A40D-E026547A74DE}" destId="{0F69AE2A-7490-474C-8908-73DB85271B75}" srcOrd="2" destOrd="0" presId="urn:microsoft.com/office/officeart/2018/2/layout/IconVerticalSolidList"/>
    <dgm:cxn modelId="{EAC0B385-8B9B-4392-9E38-7844E935DFBA}" type="presParOf" srcId="{E9A4F459-2015-4786-A40D-E026547A74DE}" destId="{04ADD4FF-CB6B-48C4-A57C-64AC6D5D1F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6C0E1E-7981-448E-AC6E-5807B6962C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D4CAB1-A30B-4ACF-A2EB-2EB700291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Feature Extractors:</a:t>
          </a:r>
          <a:r>
            <a:rPr lang="en-US" dirty="0"/>
            <a:t> Separate networks for RGB and point cloud features.</a:t>
          </a:r>
        </a:p>
      </dgm:t>
    </dgm:pt>
    <dgm:pt modelId="{6E2546EC-1344-40A1-AB6B-006F516542BC}" type="parTrans" cxnId="{E7DC0443-974E-4FC1-B5E0-5F7FDDFE6F45}">
      <dgm:prSet/>
      <dgm:spPr/>
      <dgm:t>
        <a:bodyPr/>
        <a:lstStyle/>
        <a:p>
          <a:endParaRPr lang="en-US"/>
        </a:p>
      </dgm:t>
    </dgm:pt>
    <dgm:pt modelId="{09905158-26DC-46CE-A105-1EECB5CED9D8}" type="sibTrans" cxnId="{E7DC0443-974E-4FC1-B5E0-5F7FDDFE6F45}">
      <dgm:prSet/>
      <dgm:spPr/>
      <dgm:t>
        <a:bodyPr/>
        <a:lstStyle/>
        <a:p>
          <a:endParaRPr lang="en-US"/>
        </a:p>
      </dgm:t>
    </dgm:pt>
    <dgm:pt modelId="{E4789FCE-1161-433F-AFF1-CD646949E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Fusion Network:</a:t>
          </a:r>
          <a:r>
            <a:rPr lang="en-US"/>
            <a:t> Combines the extracted features.</a:t>
          </a:r>
        </a:p>
      </dgm:t>
    </dgm:pt>
    <dgm:pt modelId="{91DFD912-E67B-4632-9173-1162AE0CD29D}" type="parTrans" cxnId="{7095FCF5-AEBA-40CC-9AC5-9BE3F5B45D53}">
      <dgm:prSet/>
      <dgm:spPr/>
      <dgm:t>
        <a:bodyPr/>
        <a:lstStyle/>
        <a:p>
          <a:endParaRPr lang="en-US"/>
        </a:p>
      </dgm:t>
    </dgm:pt>
    <dgm:pt modelId="{FCA97B23-848B-4658-9440-5B1C29473824}" type="sibTrans" cxnId="{7095FCF5-AEBA-40CC-9AC5-9BE3F5B45D53}">
      <dgm:prSet/>
      <dgm:spPr/>
      <dgm:t>
        <a:bodyPr/>
        <a:lstStyle/>
        <a:p>
          <a:endParaRPr lang="en-US"/>
        </a:p>
      </dgm:t>
    </dgm:pt>
    <dgm:pt modelId="{1A28E20E-3A86-49FF-81FD-1638F505B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Bounding Box Predictor:</a:t>
          </a:r>
          <a:r>
            <a:rPr lang="en-US"/>
            <a:t> Estimates the dimensions and positions of 3D bounding boxes.</a:t>
          </a:r>
        </a:p>
      </dgm:t>
    </dgm:pt>
    <dgm:pt modelId="{6399EFF2-551F-43C1-B42F-D3802DB9A1DC}" type="parTrans" cxnId="{39EBE40B-AC7C-4027-BDFE-458C46F29910}">
      <dgm:prSet/>
      <dgm:spPr/>
      <dgm:t>
        <a:bodyPr/>
        <a:lstStyle/>
        <a:p>
          <a:endParaRPr lang="en-US"/>
        </a:p>
      </dgm:t>
    </dgm:pt>
    <dgm:pt modelId="{188E9234-CC8C-4169-8DC6-E6E4A035DE52}" type="sibTrans" cxnId="{39EBE40B-AC7C-4027-BDFE-458C46F29910}">
      <dgm:prSet/>
      <dgm:spPr/>
      <dgm:t>
        <a:bodyPr/>
        <a:lstStyle/>
        <a:p>
          <a:endParaRPr lang="en-US"/>
        </a:p>
      </dgm:t>
    </dgm:pt>
    <dgm:pt modelId="{4A96088A-01EC-49C5-BF06-F24B211C0982}" type="pres">
      <dgm:prSet presAssocID="{C36C0E1E-7981-448E-AC6E-5807B6962C51}" presName="root" presStyleCnt="0">
        <dgm:presLayoutVars>
          <dgm:dir/>
          <dgm:resizeHandles val="exact"/>
        </dgm:presLayoutVars>
      </dgm:prSet>
      <dgm:spPr/>
    </dgm:pt>
    <dgm:pt modelId="{3B39B223-60C0-4125-9B44-746C6C5CCC01}" type="pres">
      <dgm:prSet presAssocID="{23D4CAB1-A30B-4ACF-A2EB-2EB700291F39}" presName="compNode" presStyleCnt="0"/>
      <dgm:spPr/>
    </dgm:pt>
    <dgm:pt modelId="{421E434B-FA3C-4632-A3DE-A18D5E241724}" type="pres">
      <dgm:prSet presAssocID="{23D4CAB1-A30B-4ACF-A2EB-2EB700291F39}" presName="bgRect" presStyleLbl="bgShp" presStyleIdx="0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58081CC1-AFD8-4C09-84B7-3F00A9C177C5}" type="pres">
      <dgm:prSet presAssocID="{23D4CAB1-A30B-4ACF-A2EB-2EB700291F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3882D7-4440-425E-9FEC-AEEDC05058FD}" type="pres">
      <dgm:prSet presAssocID="{23D4CAB1-A30B-4ACF-A2EB-2EB700291F39}" presName="spaceRect" presStyleCnt="0"/>
      <dgm:spPr/>
    </dgm:pt>
    <dgm:pt modelId="{06620B6E-0C98-4B04-B558-5E2D734D1328}" type="pres">
      <dgm:prSet presAssocID="{23D4CAB1-A30B-4ACF-A2EB-2EB700291F39}" presName="parTx" presStyleLbl="revTx" presStyleIdx="0" presStyleCnt="3">
        <dgm:presLayoutVars>
          <dgm:chMax val="0"/>
          <dgm:chPref val="0"/>
        </dgm:presLayoutVars>
      </dgm:prSet>
      <dgm:spPr/>
    </dgm:pt>
    <dgm:pt modelId="{A518C555-87C5-4070-9D67-84546C968D5F}" type="pres">
      <dgm:prSet presAssocID="{09905158-26DC-46CE-A105-1EECB5CED9D8}" presName="sibTrans" presStyleCnt="0"/>
      <dgm:spPr/>
    </dgm:pt>
    <dgm:pt modelId="{EF1EF880-9AC9-4D74-985D-79AAAD925873}" type="pres">
      <dgm:prSet presAssocID="{E4789FCE-1161-433F-AFF1-CD646949E690}" presName="compNode" presStyleCnt="0"/>
      <dgm:spPr/>
    </dgm:pt>
    <dgm:pt modelId="{5814B123-52EF-442F-9D89-98AF52CD9ACC}" type="pres">
      <dgm:prSet presAssocID="{E4789FCE-1161-433F-AFF1-CD646949E690}" presName="bgRect" presStyleLbl="bgShp" presStyleIdx="1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DBE40CC6-406D-48EC-BCD7-5996D5C275E7}" type="pres">
      <dgm:prSet presAssocID="{E4789FCE-1161-433F-AFF1-CD646949E6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D4ABD64-4CDE-44A4-A9FB-CE721C6DA2B6}" type="pres">
      <dgm:prSet presAssocID="{E4789FCE-1161-433F-AFF1-CD646949E690}" presName="spaceRect" presStyleCnt="0"/>
      <dgm:spPr/>
    </dgm:pt>
    <dgm:pt modelId="{BA879AEB-A235-4601-A6F5-A4345814297A}" type="pres">
      <dgm:prSet presAssocID="{E4789FCE-1161-433F-AFF1-CD646949E690}" presName="parTx" presStyleLbl="revTx" presStyleIdx="1" presStyleCnt="3">
        <dgm:presLayoutVars>
          <dgm:chMax val="0"/>
          <dgm:chPref val="0"/>
        </dgm:presLayoutVars>
      </dgm:prSet>
      <dgm:spPr/>
    </dgm:pt>
    <dgm:pt modelId="{96003555-470B-4A7B-93DB-CC830922EEC0}" type="pres">
      <dgm:prSet presAssocID="{FCA97B23-848B-4658-9440-5B1C29473824}" presName="sibTrans" presStyleCnt="0"/>
      <dgm:spPr/>
    </dgm:pt>
    <dgm:pt modelId="{F31C3DC4-3A20-4208-8E7D-48E1B7CEA174}" type="pres">
      <dgm:prSet presAssocID="{1A28E20E-3A86-49FF-81FD-1638F505B961}" presName="compNode" presStyleCnt="0"/>
      <dgm:spPr/>
    </dgm:pt>
    <dgm:pt modelId="{5D5AB793-7D32-4F4A-8059-90361383C1AD}" type="pres">
      <dgm:prSet presAssocID="{1A28E20E-3A86-49FF-81FD-1638F505B961}" presName="bgRect" presStyleLbl="bgShp" presStyleIdx="2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626C8A4B-B5E7-4214-815D-94291B69ABFF}" type="pres">
      <dgm:prSet presAssocID="{1A28E20E-3A86-49FF-81FD-1638F505B9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6552CAF-CC42-41D6-A628-4C0505A5D49E}" type="pres">
      <dgm:prSet presAssocID="{1A28E20E-3A86-49FF-81FD-1638F505B961}" presName="spaceRect" presStyleCnt="0"/>
      <dgm:spPr/>
    </dgm:pt>
    <dgm:pt modelId="{8B3BD3B3-3DD5-475A-AC39-F6416E50FB98}" type="pres">
      <dgm:prSet presAssocID="{1A28E20E-3A86-49FF-81FD-1638F505B9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D84008-74A5-47FA-8058-CCFE5F7F1DBB}" type="presOf" srcId="{C36C0E1E-7981-448E-AC6E-5807B6962C51}" destId="{4A96088A-01EC-49C5-BF06-F24B211C0982}" srcOrd="0" destOrd="0" presId="urn:microsoft.com/office/officeart/2018/2/layout/IconVerticalSolidList"/>
    <dgm:cxn modelId="{39EBE40B-AC7C-4027-BDFE-458C46F29910}" srcId="{C36C0E1E-7981-448E-AC6E-5807B6962C51}" destId="{1A28E20E-3A86-49FF-81FD-1638F505B961}" srcOrd="2" destOrd="0" parTransId="{6399EFF2-551F-43C1-B42F-D3802DB9A1DC}" sibTransId="{188E9234-CC8C-4169-8DC6-E6E4A035DE52}"/>
    <dgm:cxn modelId="{EE515434-1E31-4896-A59C-4EE1FE8EA7EB}" type="presOf" srcId="{23D4CAB1-A30B-4ACF-A2EB-2EB700291F39}" destId="{06620B6E-0C98-4B04-B558-5E2D734D1328}" srcOrd="0" destOrd="0" presId="urn:microsoft.com/office/officeart/2018/2/layout/IconVerticalSolidList"/>
    <dgm:cxn modelId="{E7DC0443-974E-4FC1-B5E0-5F7FDDFE6F45}" srcId="{C36C0E1E-7981-448E-AC6E-5807B6962C51}" destId="{23D4CAB1-A30B-4ACF-A2EB-2EB700291F39}" srcOrd="0" destOrd="0" parTransId="{6E2546EC-1344-40A1-AB6B-006F516542BC}" sibTransId="{09905158-26DC-46CE-A105-1EECB5CED9D8}"/>
    <dgm:cxn modelId="{B599FD77-3341-4A71-879A-1F3E3BB95F09}" type="presOf" srcId="{E4789FCE-1161-433F-AFF1-CD646949E690}" destId="{BA879AEB-A235-4601-A6F5-A4345814297A}" srcOrd="0" destOrd="0" presId="urn:microsoft.com/office/officeart/2018/2/layout/IconVerticalSolidList"/>
    <dgm:cxn modelId="{170A82CF-EE1D-4FE4-9B31-C7B9C2DDD5F1}" type="presOf" srcId="{1A28E20E-3A86-49FF-81FD-1638F505B961}" destId="{8B3BD3B3-3DD5-475A-AC39-F6416E50FB98}" srcOrd="0" destOrd="0" presId="urn:microsoft.com/office/officeart/2018/2/layout/IconVerticalSolidList"/>
    <dgm:cxn modelId="{7095FCF5-AEBA-40CC-9AC5-9BE3F5B45D53}" srcId="{C36C0E1E-7981-448E-AC6E-5807B6962C51}" destId="{E4789FCE-1161-433F-AFF1-CD646949E690}" srcOrd="1" destOrd="0" parTransId="{91DFD912-E67B-4632-9173-1162AE0CD29D}" sibTransId="{FCA97B23-848B-4658-9440-5B1C29473824}"/>
    <dgm:cxn modelId="{3291C52D-39E9-4F11-9DB6-B939237ADFB1}" type="presParOf" srcId="{4A96088A-01EC-49C5-BF06-F24B211C0982}" destId="{3B39B223-60C0-4125-9B44-746C6C5CCC01}" srcOrd="0" destOrd="0" presId="urn:microsoft.com/office/officeart/2018/2/layout/IconVerticalSolidList"/>
    <dgm:cxn modelId="{40D197C0-5F91-4AAB-B04F-F5920F5BC867}" type="presParOf" srcId="{3B39B223-60C0-4125-9B44-746C6C5CCC01}" destId="{421E434B-FA3C-4632-A3DE-A18D5E241724}" srcOrd="0" destOrd="0" presId="urn:microsoft.com/office/officeart/2018/2/layout/IconVerticalSolidList"/>
    <dgm:cxn modelId="{C5684B66-1C52-47B8-A76A-C926F827195B}" type="presParOf" srcId="{3B39B223-60C0-4125-9B44-746C6C5CCC01}" destId="{58081CC1-AFD8-4C09-84B7-3F00A9C177C5}" srcOrd="1" destOrd="0" presId="urn:microsoft.com/office/officeart/2018/2/layout/IconVerticalSolidList"/>
    <dgm:cxn modelId="{A636E054-473C-4C7A-A331-88C2FF6F7F12}" type="presParOf" srcId="{3B39B223-60C0-4125-9B44-746C6C5CCC01}" destId="{903882D7-4440-425E-9FEC-AEEDC05058FD}" srcOrd="2" destOrd="0" presId="urn:microsoft.com/office/officeart/2018/2/layout/IconVerticalSolidList"/>
    <dgm:cxn modelId="{6EE50295-40FF-41E6-BB3F-8A851F1557B2}" type="presParOf" srcId="{3B39B223-60C0-4125-9B44-746C6C5CCC01}" destId="{06620B6E-0C98-4B04-B558-5E2D734D1328}" srcOrd="3" destOrd="0" presId="urn:microsoft.com/office/officeart/2018/2/layout/IconVerticalSolidList"/>
    <dgm:cxn modelId="{69D7ABEF-613E-47D7-B46D-2D9741ED17AD}" type="presParOf" srcId="{4A96088A-01EC-49C5-BF06-F24B211C0982}" destId="{A518C555-87C5-4070-9D67-84546C968D5F}" srcOrd="1" destOrd="0" presId="urn:microsoft.com/office/officeart/2018/2/layout/IconVerticalSolidList"/>
    <dgm:cxn modelId="{21A4FE7B-AC58-4E6B-8127-499EB8696216}" type="presParOf" srcId="{4A96088A-01EC-49C5-BF06-F24B211C0982}" destId="{EF1EF880-9AC9-4D74-985D-79AAAD925873}" srcOrd="2" destOrd="0" presId="urn:microsoft.com/office/officeart/2018/2/layout/IconVerticalSolidList"/>
    <dgm:cxn modelId="{9252794B-F607-409A-9A88-2E1A946EC48F}" type="presParOf" srcId="{EF1EF880-9AC9-4D74-985D-79AAAD925873}" destId="{5814B123-52EF-442F-9D89-98AF52CD9ACC}" srcOrd="0" destOrd="0" presId="urn:microsoft.com/office/officeart/2018/2/layout/IconVerticalSolidList"/>
    <dgm:cxn modelId="{9B981D5F-BE8E-46E1-8DFD-359679AF3733}" type="presParOf" srcId="{EF1EF880-9AC9-4D74-985D-79AAAD925873}" destId="{DBE40CC6-406D-48EC-BCD7-5996D5C275E7}" srcOrd="1" destOrd="0" presId="urn:microsoft.com/office/officeart/2018/2/layout/IconVerticalSolidList"/>
    <dgm:cxn modelId="{E0847628-E597-4E61-8DBC-E6176836C06D}" type="presParOf" srcId="{EF1EF880-9AC9-4D74-985D-79AAAD925873}" destId="{FD4ABD64-4CDE-44A4-A9FB-CE721C6DA2B6}" srcOrd="2" destOrd="0" presId="urn:microsoft.com/office/officeart/2018/2/layout/IconVerticalSolidList"/>
    <dgm:cxn modelId="{AF3D7AE5-8460-433E-9276-5AEBB7B2A9C3}" type="presParOf" srcId="{EF1EF880-9AC9-4D74-985D-79AAAD925873}" destId="{BA879AEB-A235-4601-A6F5-A4345814297A}" srcOrd="3" destOrd="0" presId="urn:microsoft.com/office/officeart/2018/2/layout/IconVerticalSolidList"/>
    <dgm:cxn modelId="{73F52597-9534-4886-B30D-6CDD0F3131BF}" type="presParOf" srcId="{4A96088A-01EC-49C5-BF06-F24B211C0982}" destId="{96003555-470B-4A7B-93DB-CC830922EEC0}" srcOrd="3" destOrd="0" presId="urn:microsoft.com/office/officeart/2018/2/layout/IconVerticalSolidList"/>
    <dgm:cxn modelId="{93FD06C0-89E7-471B-AF6A-B1A7E380571C}" type="presParOf" srcId="{4A96088A-01EC-49C5-BF06-F24B211C0982}" destId="{F31C3DC4-3A20-4208-8E7D-48E1B7CEA174}" srcOrd="4" destOrd="0" presId="urn:microsoft.com/office/officeart/2018/2/layout/IconVerticalSolidList"/>
    <dgm:cxn modelId="{1BD9F22B-3BCE-4B3A-A8D4-D974B42F9339}" type="presParOf" srcId="{F31C3DC4-3A20-4208-8E7D-48E1B7CEA174}" destId="{5D5AB793-7D32-4F4A-8059-90361383C1AD}" srcOrd="0" destOrd="0" presId="urn:microsoft.com/office/officeart/2018/2/layout/IconVerticalSolidList"/>
    <dgm:cxn modelId="{93021A23-7E6A-49C2-BB3A-866B06A53E81}" type="presParOf" srcId="{F31C3DC4-3A20-4208-8E7D-48E1B7CEA174}" destId="{626C8A4B-B5E7-4214-815D-94291B69ABFF}" srcOrd="1" destOrd="0" presId="urn:microsoft.com/office/officeart/2018/2/layout/IconVerticalSolidList"/>
    <dgm:cxn modelId="{F6CFBC0C-5DDA-4782-A7C6-5AD592593FCA}" type="presParOf" srcId="{F31C3DC4-3A20-4208-8E7D-48E1B7CEA174}" destId="{B6552CAF-CC42-41D6-A628-4C0505A5D49E}" srcOrd="2" destOrd="0" presId="urn:microsoft.com/office/officeart/2018/2/layout/IconVerticalSolidList"/>
    <dgm:cxn modelId="{9D04AE25-68A2-4E0F-AB1E-879485962E2A}" type="presParOf" srcId="{F31C3DC4-3A20-4208-8E7D-48E1B7CEA174}" destId="{8B3BD3B3-3DD5-475A-AC39-F6416E50FB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171C8-2A09-4446-8BE1-A2FE1EF0319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1A04E-0596-44BB-94CD-D588E845CA0F}">
      <dgm:prSet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i="0" baseline="0" dirty="0"/>
            <a:t>Performance</a:t>
          </a:r>
          <a:endParaRPr lang="en-US" dirty="0"/>
        </a:p>
      </dgm:t>
    </dgm:pt>
    <dgm:pt modelId="{2C223FF9-8C46-4B57-B067-CD7981114A56}" type="parTrans" cxnId="{9FFE8C3F-28DA-4585-8F3B-71DF793F7999}">
      <dgm:prSet/>
      <dgm:spPr/>
      <dgm:t>
        <a:bodyPr/>
        <a:lstStyle/>
        <a:p>
          <a:endParaRPr lang="en-US"/>
        </a:p>
      </dgm:t>
    </dgm:pt>
    <dgm:pt modelId="{6DD15384-AD1E-4654-8A0F-1285DFAED5A7}" type="sibTrans" cxnId="{9FFE8C3F-28DA-4585-8F3B-71DF793F7999}">
      <dgm:prSet/>
      <dgm:spPr/>
      <dgm:t>
        <a:bodyPr/>
        <a:lstStyle/>
        <a:p>
          <a:endParaRPr lang="en-US"/>
        </a:p>
      </dgm:t>
    </dgm:pt>
    <dgm:pt modelId="{AC9D930C-5B1F-45DF-A6B6-00E622B3FC6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b="1" i="0" baseline="0" dirty="0"/>
            <a:t>KITTI Dataset:</a:t>
          </a:r>
          <a:r>
            <a:rPr lang="en-US" b="0" i="0" baseline="0" dirty="0"/>
            <a:t> </a:t>
          </a:r>
          <a:r>
            <a:rPr lang="en-US" b="0" i="0" baseline="0" dirty="0" err="1"/>
            <a:t>PointFusion</a:t>
          </a:r>
          <a:r>
            <a:rPr lang="en-US" b="0" i="0" baseline="0" dirty="0"/>
            <a:t> outperforms state-of-the-art methods in 3D object detection accuracy.</a:t>
          </a:r>
          <a:endParaRPr lang="en-US" dirty="0"/>
        </a:p>
      </dgm:t>
    </dgm:pt>
    <dgm:pt modelId="{70A1807E-A83E-4736-B46D-E86CF32E471C}" type="parTrans" cxnId="{21451D5A-84B1-4355-99AD-907643D9F2E3}">
      <dgm:prSet/>
      <dgm:spPr/>
      <dgm:t>
        <a:bodyPr/>
        <a:lstStyle/>
        <a:p>
          <a:endParaRPr lang="en-US"/>
        </a:p>
      </dgm:t>
    </dgm:pt>
    <dgm:pt modelId="{E271190A-0A6D-40A2-9123-F8BCE0AE611C}" type="sibTrans" cxnId="{21451D5A-84B1-4355-99AD-907643D9F2E3}">
      <dgm:prSet/>
      <dgm:spPr/>
      <dgm:t>
        <a:bodyPr/>
        <a:lstStyle/>
        <a:p>
          <a:endParaRPr lang="en-US"/>
        </a:p>
      </dgm:t>
    </dgm:pt>
    <dgm:pt modelId="{9B5666DB-11EB-4D1B-87C9-D011FD94532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b="1" i="0" baseline="0" dirty="0"/>
            <a:t>SUN-RGBD Dataset:</a:t>
          </a:r>
          <a:r>
            <a:rPr lang="en-US" b="0" i="0" baseline="0" dirty="0"/>
            <a:t> Robust performance across various indoor scenarios.</a:t>
          </a:r>
          <a:endParaRPr lang="en-US" dirty="0"/>
        </a:p>
      </dgm:t>
    </dgm:pt>
    <dgm:pt modelId="{D045E7E8-92CE-469B-BED9-DA4DB9F51D4A}" type="parTrans" cxnId="{BB9A20FB-9F95-4E3A-9AD9-38BDD420E303}">
      <dgm:prSet/>
      <dgm:spPr/>
      <dgm:t>
        <a:bodyPr/>
        <a:lstStyle/>
        <a:p>
          <a:endParaRPr lang="en-US"/>
        </a:p>
      </dgm:t>
    </dgm:pt>
    <dgm:pt modelId="{6D939AC7-04CC-4D6F-9725-D6C7DCD5EC70}" type="sibTrans" cxnId="{BB9A20FB-9F95-4E3A-9AD9-38BDD420E303}">
      <dgm:prSet/>
      <dgm:spPr/>
      <dgm:t>
        <a:bodyPr/>
        <a:lstStyle/>
        <a:p>
          <a:endParaRPr lang="en-US"/>
        </a:p>
      </dgm:t>
    </dgm:pt>
    <dgm:pt modelId="{C6809F37-1692-4581-ABEB-AD383C1851DE}">
      <dgm:prSet/>
      <dgm:spPr>
        <a:solidFill>
          <a:schemeClr val="accent1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i="0" baseline="0" dirty="0"/>
            <a:t>Conclusion</a:t>
          </a:r>
          <a:r>
            <a:rPr lang="en-US" b="0" i="0" baseline="0" dirty="0"/>
            <a:t> </a:t>
          </a:r>
          <a:endParaRPr lang="en-US" dirty="0"/>
        </a:p>
      </dgm:t>
    </dgm:pt>
    <dgm:pt modelId="{D9BE2089-32CA-4572-B488-E02E9019B05B}" type="parTrans" cxnId="{3E1CD132-2598-423C-84E2-BED72E2AEDC7}">
      <dgm:prSet/>
      <dgm:spPr/>
      <dgm:t>
        <a:bodyPr/>
        <a:lstStyle/>
        <a:p>
          <a:endParaRPr lang="en-US"/>
        </a:p>
      </dgm:t>
    </dgm:pt>
    <dgm:pt modelId="{52FF0C59-89A2-4A08-BA59-D8007153802F}" type="sibTrans" cxnId="{3E1CD132-2598-423C-84E2-BED72E2AEDC7}">
      <dgm:prSet/>
      <dgm:spPr/>
      <dgm:t>
        <a:bodyPr/>
        <a:lstStyle/>
        <a:p>
          <a:endParaRPr lang="en-US"/>
        </a:p>
      </dgm:t>
    </dgm:pt>
    <dgm:pt modelId="{C8428617-A9EF-4C55-A8CD-5012353F93C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10000"/>
            <a:lumOff val="9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i="0" baseline="0" dirty="0" err="1"/>
            <a:t>PointFusion</a:t>
          </a:r>
          <a:r>
            <a:rPr lang="en-US" b="0" i="0" baseline="0" dirty="0"/>
            <a:t> effectively combines RGB and point cloud data, significantly improving 3D object detection accuracy.</a:t>
          </a:r>
          <a:endParaRPr lang="en-US" dirty="0"/>
        </a:p>
      </dgm:t>
    </dgm:pt>
    <dgm:pt modelId="{E49CCE16-707B-4228-9CF0-D8707E455C35}" type="parTrans" cxnId="{9580A24E-231F-45FE-B4D0-A453536DA945}">
      <dgm:prSet/>
      <dgm:spPr/>
      <dgm:t>
        <a:bodyPr/>
        <a:lstStyle/>
        <a:p>
          <a:endParaRPr lang="en-US"/>
        </a:p>
      </dgm:t>
    </dgm:pt>
    <dgm:pt modelId="{1C189652-6F13-4785-BA97-94C2EB8842D0}" type="sibTrans" cxnId="{9580A24E-231F-45FE-B4D0-A453536DA945}">
      <dgm:prSet/>
      <dgm:spPr/>
      <dgm:t>
        <a:bodyPr/>
        <a:lstStyle/>
        <a:p>
          <a:endParaRPr lang="en-US"/>
        </a:p>
      </dgm:t>
    </dgm:pt>
    <dgm:pt modelId="{7BECBA3B-6944-4F5B-8E3E-D66FC10BAECC}">
      <dgm:prSet/>
      <dgm:spPr>
        <a:solidFill>
          <a:schemeClr val="tx2">
            <a:lumMod val="50000"/>
            <a:lumOff val="5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i="0" baseline="0" dirty="0"/>
            <a:t>Future Work</a:t>
          </a:r>
          <a:r>
            <a:rPr lang="en-US" b="0" i="0" baseline="0" dirty="0"/>
            <a:t> </a:t>
          </a:r>
          <a:endParaRPr lang="en-US" dirty="0"/>
        </a:p>
      </dgm:t>
    </dgm:pt>
    <dgm:pt modelId="{B07F1FAD-8EDB-4BF1-A46F-7A722AF2CA5B}" type="parTrans" cxnId="{9ECCE146-1030-48F2-A0E6-4CDF08C39E7E}">
      <dgm:prSet/>
      <dgm:spPr/>
      <dgm:t>
        <a:bodyPr/>
        <a:lstStyle/>
        <a:p>
          <a:endParaRPr lang="en-US"/>
        </a:p>
      </dgm:t>
    </dgm:pt>
    <dgm:pt modelId="{439D10C8-FB14-45BB-B010-30EA67D93EA7}" type="sibTrans" cxnId="{9ECCE146-1030-48F2-A0E6-4CDF08C39E7E}">
      <dgm:prSet/>
      <dgm:spPr/>
      <dgm:t>
        <a:bodyPr/>
        <a:lstStyle/>
        <a:p>
          <a:endParaRPr lang="en-US"/>
        </a:p>
      </dgm:t>
    </dgm:pt>
    <dgm:pt modelId="{05CC77F8-CD9E-4901-845A-2931A9312F6B}">
      <dgm:prSet/>
      <dgm:spPr>
        <a:solidFill>
          <a:schemeClr val="tx2">
            <a:lumMod val="25000"/>
            <a:lumOff val="75000"/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i="0" baseline="0"/>
            <a:t>Explore real-time applications and refine fusion techniques. </a:t>
          </a:r>
          <a:endParaRPr lang="en-US"/>
        </a:p>
      </dgm:t>
    </dgm:pt>
    <dgm:pt modelId="{4544BE7A-22B9-4566-AEE4-E489F78D7AFB}" type="parTrans" cxnId="{CD7B7431-D015-449E-8DF4-90029E7F4D43}">
      <dgm:prSet/>
      <dgm:spPr/>
      <dgm:t>
        <a:bodyPr/>
        <a:lstStyle/>
        <a:p>
          <a:endParaRPr lang="en-US"/>
        </a:p>
      </dgm:t>
    </dgm:pt>
    <dgm:pt modelId="{502F8F07-A74A-4427-A362-D79E405525A5}" type="sibTrans" cxnId="{CD7B7431-D015-449E-8DF4-90029E7F4D43}">
      <dgm:prSet/>
      <dgm:spPr/>
      <dgm:t>
        <a:bodyPr/>
        <a:lstStyle/>
        <a:p>
          <a:endParaRPr lang="en-US"/>
        </a:p>
      </dgm:t>
    </dgm:pt>
    <dgm:pt modelId="{3F79E71A-6BFA-4FAA-9929-EB7A4026C6BE}" type="pres">
      <dgm:prSet presAssocID="{DE5171C8-2A09-4446-8BE1-A2FE1EF0319A}" presName="Name0" presStyleCnt="0">
        <dgm:presLayoutVars>
          <dgm:dir/>
          <dgm:animLvl val="lvl"/>
          <dgm:resizeHandles val="exact"/>
        </dgm:presLayoutVars>
      </dgm:prSet>
      <dgm:spPr/>
    </dgm:pt>
    <dgm:pt modelId="{A60985C8-F01D-402C-AD3E-8454BBFD7972}" type="pres">
      <dgm:prSet presAssocID="{4E31A04E-0596-44BB-94CD-D588E845CA0F}" presName="linNode" presStyleCnt="0"/>
      <dgm:spPr/>
    </dgm:pt>
    <dgm:pt modelId="{06AF9DCD-E97B-44DF-B57B-0E4F2A8A838C}" type="pres">
      <dgm:prSet presAssocID="{4E31A04E-0596-44BB-94CD-D588E845CA0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F8C071F-0FD1-4374-A079-9DBA31C99A5A}" type="pres">
      <dgm:prSet presAssocID="{4E31A04E-0596-44BB-94CD-D588E845CA0F}" presName="descendantText" presStyleLbl="alignAccFollowNode1" presStyleIdx="0" presStyleCnt="3">
        <dgm:presLayoutVars>
          <dgm:bulletEnabled val="1"/>
        </dgm:presLayoutVars>
      </dgm:prSet>
      <dgm:spPr/>
    </dgm:pt>
    <dgm:pt modelId="{C2B95529-8276-407A-A4B4-E0B90D43E981}" type="pres">
      <dgm:prSet presAssocID="{6DD15384-AD1E-4654-8A0F-1285DFAED5A7}" presName="sp" presStyleCnt="0"/>
      <dgm:spPr/>
    </dgm:pt>
    <dgm:pt modelId="{BDFD9CCD-BFD8-4B6C-B93E-24F1EC445C88}" type="pres">
      <dgm:prSet presAssocID="{C6809F37-1692-4581-ABEB-AD383C1851DE}" presName="linNode" presStyleCnt="0"/>
      <dgm:spPr/>
    </dgm:pt>
    <dgm:pt modelId="{BAD68203-518C-4875-8291-21FAB95348D6}" type="pres">
      <dgm:prSet presAssocID="{C6809F37-1692-4581-ABEB-AD383C1851D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762EFFC-52C2-4865-9ECA-56117B5E95CE}" type="pres">
      <dgm:prSet presAssocID="{C6809F37-1692-4581-ABEB-AD383C1851DE}" presName="descendantText" presStyleLbl="alignAccFollowNode1" presStyleIdx="1" presStyleCnt="3">
        <dgm:presLayoutVars>
          <dgm:bulletEnabled val="1"/>
        </dgm:presLayoutVars>
      </dgm:prSet>
      <dgm:spPr/>
    </dgm:pt>
    <dgm:pt modelId="{9098CD41-88F0-4FA8-AAC6-ABF8E225889D}" type="pres">
      <dgm:prSet presAssocID="{52FF0C59-89A2-4A08-BA59-D8007153802F}" presName="sp" presStyleCnt="0"/>
      <dgm:spPr/>
    </dgm:pt>
    <dgm:pt modelId="{5468BD85-46C0-43D6-85B5-D07E858B34B7}" type="pres">
      <dgm:prSet presAssocID="{7BECBA3B-6944-4F5B-8E3E-D66FC10BAECC}" presName="linNode" presStyleCnt="0"/>
      <dgm:spPr/>
    </dgm:pt>
    <dgm:pt modelId="{219AFC3B-212D-4BE0-BD5B-44B38ED6E615}" type="pres">
      <dgm:prSet presAssocID="{7BECBA3B-6944-4F5B-8E3E-D66FC10BAEC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85EEC3C-AA86-4662-986F-ED38C686849C}" type="pres">
      <dgm:prSet presAssocID="{7BECBA3B-6944-4F5B-8E3E-D66FC10BAEC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90F8B15-FF06-4167-A830-DA5D40D56ED2}" type="presOf" srcId="{4E31A04E-0596-44BB-94CD-D588E845CA0F}" destId="{06AF9DCD-E97B-44DF-B57B-0E4F2A8A838C}" srcOrd="0" destOrd="0" presId="urn:microsoft.com/office/officeart/2005/8/layout/vList5"/>
    <dgm:cxn modelId="{0D869522-9DBE-4F00-9A42-AD6ECA5CAE87}" type="presOf" srcId="{C6809F37-1692-4581-ABEB-AD383C1851DE}" destId="{BAD68203-518C-4875-8291-21FAB95348D6}" srcOrd="0" destOrd="0" presId="urn:microsoft.com/office/officeart/2005/8/layout/vList5"/>
    <dgm:cxn modelId="{CD7B7431-D015-449E-8DF4-90029E7F4D43}" srcId="{7BECBA3B-6944-4F5B-8E3E-D66FC10BAECC}" destId="{05CC77F8-CD9E-4901-845A-2931A9312F6B}" srcOrd="0" destOrd="0" parTransId="{4544BE7A-22B9-4566-AEE4-E489F78D7AFB}" sibTransId="{502F8F07-A74A-4427-A362-D79E405525A5}"/>
    <dgm:cxn modelId="{3E1CD132-2598-423C-84E2-BED72E2AEDC7}" srcId="{DE5171C8-2A09-4446-8BE1-A2FE1EF0319A}" destId="{C6809F37-1692-4581-ABEB-AD383C1851DE}" srcOrd="1" destOrd="0" parTransId="{D9BE2089-32CA-4572-B488-E02E9019B05B}" sibTransId="{52FF0C59-89A2-4A08-BA59-D8007153802F}"/>
    <dgm:cxn modelId="{9FFE8C3F-28DA-4585-8F3B-71DF793F7999}" srcId="{DE5171C8-2A09-4446-8BE1-A2FE1EF0319A}" destId="{4E31A04E-0596-44BB-94CD-D588E845CA0F}" srcOrd="0" destOrd="0" parTransId="{2C223FF9-8C46-4B57-B067-CD7981114A56}" sibTransId="{6DD15384-AD1E-4654-8A0F-1285DFAED5A7}"/>
    <dgm:cxn modelId="{9ECCE146-1030-48F2-A0E6-4CDF08C39E7E}" srcId="{DE5171C8-2A09-4446-8BE1-A2FE1EF0319A}" destId="{7BECBA3B-6944-4F5B-8E3E-D66FC10BAECC}" srcOrd="2" destOrd="0" parTransId="{B07F1FAD-8EDB-4BF1-A46F-7A722AF2CA5B}" sibTransId="{439D10C8-FB14-45BB-B010-30EA67D93EA7}"/>
    <dgm:cxn modelId="{9580A24E-231F-45FE-B4D0-A453536DA945}" srcId="{C6809F37-1692-4581-ABEB-AD383C1851DE}" destId="{C8428617-A9EF-4C55-A8CD-5012353F93C4}" srcOrd="0" destOrd="0" parTransId="{E49CCE16-707B-4228-9CF0-D8707E455C35}" sibTransId="{1C189652-6F13-4785-BA97-94C2EB8842D0}"/>
    <dgm:cxn modelId="{21451D5A-84B1-4355-99AD-907643D9F2E3}" srcId="{4E31A04E-0596-44BB-94CD-D588E845CA0F}" destId="{AC9D930C-5B1F-45DF-A6B6-00E622B3FC69}" srcOrd="0" destOrd="0" parTransId="{70A1807E-A83E-4736-B46D-E86CF32E471C}" sibTransId="{E271190A-0A6D-40A2-9123-F8BCE0AE611C}"/>
    <dgm:cxn modelId="{49986081-9EDA-48B9-A3C2-20FF30F11DED}" type="presOf" srcId="{05CC77F8-CD9E-4901-845A-2931A9312F6B}" destId="{385EEC3C-AA86-4662-986F-ED38C686849C}" srcOrd="0" destOrd="0" presId="urn:microsoft.com/office/officeart/2005/8/layout/vList5"/>
    <dgm:cxn modelId="{06F3BB8E-2434-4DBA-AAEA-D612A82EE08B}" type="presOf" srcId="{7BECBA3B-6944-4F5B-8E3E-D66FC10BAECC}" destId="{219AFC3B-212D-4BE0-BD5B-44B38ED6E615}" srcOrd="0" destOrd="0" presId="urn:microsoft.com/office/officeart/2005/8/layout/vList5"/>
    <dgm:cxn modelId="{2F008AA8-8612-4844-9B23-0B30DF3E1B38}" type="presOf" srcId="{9B5666DB-11EB-4D1B-87C9-D011FD945321}" destId="{CF8C071F-0FD1-4374-A079-9DBA31C99A5A}" srcOrd="0" destOrd="1" presId="urn:microsoft.com/office/officeart/2005/8/layout/vList5"/>
    <dgm:cxn modelId="{F83A3CC2-75BA-455D-9E7E-AD921322EB54}" type="presOf" srcId="{DE5171C8-2A09-4446-8BE1-A2FE1EF0319A}" destId="{3F79E71A-6BFA-4FAA-9929-EB7A4026C6BE}" srcOrd="0" destOrd="0" presId="urn:microsoft.com/office/officeart/2005/8/layout/vList5"/>
    <dgm:cxn modelId="{F426AFD9-5B60-48B5-AC78-9F2CD51CABD1}" type="presOf" srcId="{C8428617-A9EF-4C55-A8CD-5012353F93C4}" destId="{F762EFFC-52C2-4865-9ECA-56117B5E95CE}" srcOrd="0" destOrd="0" presId="urn:microsoft.com/office/officeart/2005/8/layout/vList5"/>
    <dgm:cxn modelId="{FA0E97F1-3374-4AA8-B4FF-2827F03CF0BE}" type="presOf" srcId="{AC9D930C-5B1F-45DF-A6B6-00E622B3FC69}" destId="{CF8C071F-0FD1-4374-A079-9DBA31C99A5A}" srcOrd="0" destOrd="0" presId="urn:microsoft.com/office/officeart/2005/8/layout/vList5"/>
    <dgm:cxn modelId="{BB9A20FB-9F95-4E3A-9AD9-38BDD420E303}" srcId="{4E31A04E-0596-44BB-94CD-D588E845CA0F}" destId="{9B5666DB-11EB-4D1B-87C9-D011FD945321}" srcOrd="1" destOrd="0" parTransId="{D045E7E8-92CE-469B-BED9-DA4DB9F51D4A}" sibTransId="{6D939AC7-04CC-4D6F-9725-D6C7DCD5EC70}"/>
    <dgm:cxn modelId="{5C8EFD60-6CFA-435A-9C6D-B9C16A29183B}" type="presParOf" srcId="{3F79E71A-6BFA-4FAA-9929-EB7A4026C6BE}" destId="{A60985C8-F01D-402C-AD3E-8454BBFD7972}" srcOrd="0" destOrd="0" presId="urn:microsoft.com/office/officeart/2005/8/layout/vList5"/>
    <dgm:cxn modelId="{BEC02B97-8CE8-4DC8-B586-25569116D59D}" type="presParOf" srcId="{A60985C8-F01D-402C-AD3E-8454BBFD7972}" destId="{06AF9DCD-E97B-44DF-B57B-0E4F2A8A838C}" srcOrd="0" destOrd="0" presId="urn:microsoft.com/office/officeart/2005/8/layout/vList5"/>
    <dgm:cxn modelId="{D10B13DD-87D1-4E76-AFA7-B1457853DEAB}" type="presParOf" srcId="{A60985C8-F01D-402C-AD3E-8454BBFD7972}" destId="{CF8C071F-0FD1-4374-A079-9DBA31C99A5A}" srcOrd="1" destOrd="0" presId="urn:microsoft.com/office/officeart/2005/8/layout/vList5"/>
    <dgm:cxn modelId="{ABE874EE-F76C-4873-A06B-D6E1C1FF5CC8}" type="presParOf" srcId="{3F79E71A-6BFA-4FAA-9929-EB7A4026C6BE}" destId="{C2B95529-8276-407A-A4B4-E0B90D43E981}" srcOrd="1" destOrd="0" presId="urn:microsoft.com/office/officeart/2005/8/layout/vList5"/>
    <dgm:cxn modelId="{43104759-5D4B-4A0C-8DB2-FF8B5ACF4616}" type="presParOf" srcId="{3F79E71A-6BFA-4FAA-9929-EB7A4026C6BE}" destId="{BDFD9CCD-BFD8-4B6C-B93E-24F1EC445C88}" srcOrd="2" destOrd="0" presId="urn:microsoft.com/office/officeart/2005/8/layout/vList5"/>
    <dgm:cxn modelId="{957733C2-4E00-4AEE-BFC3-9FFD2BA7911C}" type="presParOf" srcId="{BDFD9CCD-BFD8-4B6C-B93E-24F1EC445C88}" destId="{BAD68203-518C-4875-8291-21FAB95348D6}" srcOrd="0" destOrd="0" presId="urn:microsoft.com/office/officeart/2005/8/layout/vList5"/>
    <dgm:cxn modelId="{2384CABE-120C-4728-A674-5F6E9C08A3DF}" type="presParOf" srcId="{BDFD9CCD-BFD8-4B6C-B93E-24F1EC445C88}" destId="{F762EFFC-52C2-4865-9ECA-56117B5E95CE}" srcOrd="1" destOrd="0" presId="urn:microsoft.com/office/officeart/2005/8/layout/vList5"/>
    <dgm:cxn modelId="{62C048D3-CCDD-4890-8C30-252F2526BA98}" type="presParOf" srcId="{3F79E71A-6BFA-4FAA-9929-EB7A4026C6BE}" destId="{9098CD41-88F0-4FA8-AAC6-ABF8E225889D}" srcOrd="3" destOrd="0" presId="urn:microsoft.com/office/officeart/2005/8/layout/vList5"/>
    <dgm:cxn modelId="{5B117B08-35A9-4A42-9E7B-A93E4D0480FF}" type="presParOf" srcId="{3F79E71A-6BFA-4FAA-9929-EB7A4026C6BE}" destId="{5468BD85-46C0-43D6-85B5-D07E858B34B7}" srcOrd="4" destOrd="0" presId="urn:microsoft.com/office/officeart/2005/8/layout/vList5"/>
    <dgm:cxn modelId="{EEFF8453-C8A7-47C2-88D5-2D4C1CF180BE}" type="presParOf" srcId="{5468BD85-46C0-43D6-85B5-D07E858B34B7}" destId="{219AFC3B-212D-4BE0-BD5B-44B38ED6E615}" srcOrd="0" destOrd="0" presId="urn:microsoft.com/office/officeart/2005/8/layout/vList5"/>
    <dgm:cxn modelId="{A6C3D395-94F9-429D-93BD-431269949E74}" type="presParOf" srcId="{5468BD85-46C0-43D6-85B5-D07E858B34B7}" destId="{385EEC3C-AA86-4662-986F-ED38C68684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B0A82-C516-4769-8A76-771338B42DB3}">
      <dsp:nvSpPr>
        <dsp:cNvPr id="0" name=""/>
        <dsp:cNvSpPr/>
      </dsp:nvSpPr>
      <dsp:spPr>
        <a:xfrm>
          <a:off x="0" y="430231"/>
          <a:ext cx="10515600" cy="730800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E7547015-3402-4D0B-B0C8-A526B4285C0C}">
      <dsp:nvSpPr>
        <dsp:cNvPr id="0" name=""/>
        <dsp:cNvSpPr/>
      </dsp:nvSpPr>
      <dsp:spPr>
        <a:xfrm>
          <a:off x="525780" y="2191"/>
          <a:ext cx="7360920" cy="85608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Inputs:</a:t>
          </a:r>
          <a:r>
            <a:rPr lang="en-US" sz="2900" b="0" i="0" kern="1200" baseline="0"/>
            <a:t> RGB images and point cloud data.</a:t>
          </a:r>
          <a:endParaRPr lang="en-US" sz="2900" kern="1200"/>
        </a:p>
      </dsp:txBody>
      <dsp:txXfrm>
        <a:off x="567570" y="43981"/>
        <a:ext cx="7277340" cy="772500"/>
      </dsp:txXfrm>
    </dsp:sp>
    <dsp:sp modelId="{E87473BA-F35E-415E-BB6B-A34738641BAD}">
      <dsp:nvSpPr>
        <dsp:cNvPr id="0" name=""/>
        <dsp:cNvSpPr/>
      </dsp:nvSpPr>
      <dsp:spPr>
        <a:xfrm>
          <a:off x="0" y="1745671"/>
          <a:ext cx="10515600" cy="2603475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16127" tIns="604012" rIns="81612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Extracts features from both RGB images and point clouds.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Uses a fusion network to combine these features.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Outputs 3D bounding boxes around detected objects.</a:t>
          </a:r>
          <a:endParaRPr lang="en-US" sz="2900" kern="1200"/>
        </a:p>
      </dsp:txBody>
      <dsp:txXfrm>
        <a:off x="0" y="1745671"/>
        <a:ext cx="10515600" cy="2603475"/>
      </dsp:txXfrm>
    </dsp:sp>
    <dsp:sp modelId="{D6BA9759-EF14-4A3D-9A6A-AECD5C78CD63}">
      <dsp:nvSpPr>
        <dsp:cNvPr id="0" name=""/>
        <dsp:cNvSpPr/>
      </dsp:nvSpPr>
      <dsp:spPr>
        <a:xfrm>
          <a:off x="525780" y="1317631"/>
          <a:ext cx="7360920" cy="85608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Process</a:t>
          </a:r>
          <a:endParaRPr lang="en-US" sz="2900" kern="1200" dirty="0"/>
        </a:p>
      </dsp:txBody>
      <dsp:txXfrm>
        <a:off x="567570" y="1359421"/>
        <a:ext cx="72773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39F63-63B3-45BE-97E5-C54B61EE09F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B3D43-C36C-4B83-99DD-DE0E483F370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241AB-081A-48B2-AE2B-C5EE84BAC57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Feature Extraction:</a:t>
          </a:r>
          <a:r>
            <a:rPr lang="en-US" sz="2500" kern="1200" dirty="0"/>
            <a:t> Use separate networks to extract features from RGB images and point clouds.</a:t>
          </a:r>
        </a:p>
      </dsp:txBody>
      <dsp:txXfrm>
        <a:off x="1435590" y="531"/>
        <a:ext cx="9080009" cy="1242935"/>
      </dsp:txXfrm>
    </dsp:sp>
    <dsp:sp modelId="{F2E768CE-FE85-4F70-8CFA-0A6A003D98F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438AF-0658-4A10-A710-E1ED8686199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593E2-667F-4A51-BDFD-BF351D588E9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Fusion Layer:</a:t>
          </a:r>
          <a:r>
            <a:rPr lang="en-US" sz="2500" kern="1200" dirty="0"/>
            <a:t> Combine features using a neural network.</a:t>
          </a:r>
        </a:p>
      </dsp:txBody>
      <dsp:txXfrm>
        <a:off x="1435590" y="1554201"/>
        <a:ext cx="9080009" cy="1242935"/>
      </dsp:txXfrm>
    </dsp:sp>
    <dsp:sp modelId="{4220BF74-B010-4B98-BF98-1B249D8A515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ED692-E418-46F0-BE8D-583E1A58D14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D4FF-CB6B-48C4-A57C-64AC6D5D1F8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Bounding Box Estimation:</a:t>
          </a:r>
          <a:r>
            <a:rPr lang="en-US" sz="2500" kern="1200" dirty="0"/>
            <a:t> Predict 3D bounding boxes from the fused features.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E434B-FA3C-4632-A3DE-A18D5E24172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81CC1-AFD8-4C09-84B7-3F00A9C177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20B6E-0C98-4B04-B558-5E2D734D132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Feature Extractors:</a:t>
          </a:r>
          <a:r>
            <a:rPr lang="en-US" sz="2500" kern="1200" dirty="0"/>
            <a:t> Separate networks for RGB and point cloud features.</a:t>
          </a:r>
        </a:p>
      </dsp:txBody>
      <dsp:txXfrm>
        <a:off x="1435590" y="531"/>
        <a:ext cx="9080009" cy="1242935"/>
      </dsp:txXfrm>
    </dsp:sp>
    <dsp:sp modelId="{5814B123-52EF-442F-9D89-98AF52CD9AC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40CC6-406D-48EC-BCD7-5996D5C275E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79AEB-A235-4601-A6F5-A4345814297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Fusion Network:</a:t>
          </a:r>
          <a:r>
            <a:rPr lang="en-US" sz="2500" kern="1200"/>
            <a:t> Combines the extracted features.</a:t>
          </a:r>
        </a:p>
      </dsp:txBody>
      <dsp:txXfrm>
        <a:off x="1435590" y="1554201"/>
        <a:ext cx="9080009" cy="1242935"/>
      </dsp:txXfrm>
    </dsp:sp>
    <dsp:sp modelId="{5D5AB793-7D32-4F4A-8059-90361383C1A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C8A4B-B5E7-4214-815D-94291B69ABF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BD3B3-3DD5-475A-AC39-F6416E50FB9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Bounding Box Predictor:</a:t>
          </a:r>
          <a:r>
            <a:rPr lang="en-US" sz="2500" kern="1200"/>
            <a:t> Estimates the dimensions and positions of 3D bounding boxes.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C071F-0FD1-4374-A079-9DBA31C99A5A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baseline="0" dirty="0"/>
            <a:t>KITTI Dataset: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PointFusion</a:t>
          </a:r>
          <a:r>
            <a:rPr lang="en-US" sz="1600" b="0" i="0" kern="1200" baseline="0" dirty="0"/>
            <a:t> outperforms state-of-the-art methods in 3D object detection accuracy.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baseline="0" dirty="0"/>
            <a:t>SUN-RGBD Dataset:</a:t>
          </a:r>
          <a:r>
            <a:rPr lang="en-US" sz="1600" b="0" i="0" kern="1200" baseline="0" dirty="0"/>
            <a:t> Robust performance across various indoor scenarios.</a:t>
          </a:r>
          <a:endParaRPr lang="en-US" sz="1600" kern="1200" dirty="0"/>
        </a:p>
      </dsp:txBody>
      <dsp:txXfrm rot="-5400000">
        <a:off x="3785616" y="197117"/>
        <a:ext cx="6675221" cy="1012303"/>
      </dsp:txXfrm>
    </dsp:sp>
    <dsp:sp modelId="{06AF9DCD-E97B-44DF-B57B-0E4F2A8A838C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i="0" kern="1200" baseline="0" dirty="0"/>
            <a:t>Performance</a:t>
          </a:r>
          <a:endParaRPr lang="en-US" sz="4100" kern="1200" dirty="0"/>
        </a:p>
      </dsp:txBody>
      <dsp:txXfrm>
        <a:off x="68454" y="70578"/>
        <a:ext cx="3648708" cy="1265378"/>
      </dsp:txXfrm>
    </dsp:sp>
    <dsp:sp modelId="{F762EFFC-52C2-4865-9ECA-56117B5E95CE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 err="1"/>
            <a:t>PointFusion</a:t>
          </a:r>
          <a:r>
            <a:rPr lang="en-US" sz="1600" b="0" i="0" kern="1200" baseline="0" dirty="0"/>
            <a:t> effectively combines RGB and point cloud data, significantly improving 3D object detection accuracy.</a:t>
          </a:r>
          <a:endParaRPr lang="en-US" sz="1600" kern="1200" dirty="0"/>
        </a:p>
      </dsp:txBody>
      <dsp:txXfrm rot="-5400000">
        <a:off x="3785616" y="1669517"/>
        <a:ext cx="6675221" cy="1012303"/>
      </dsp:txXfrm>
    </dsp:sp>
    <dsp:sp modelId="{BAD68203-518C-4875-8291-21FAB95348D6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i="0" kern="1200" baseline="0" dirty="0"/>
            <a:t>Conclusion</a:t>
          </a:r>
          <a:r>
            <a:rPr lang="en-US" sz="4100" b="0" i="0" kern="1200" baseline="0" dirty="0"/>
            <a:t> </a:t>
          </a:r>
          <a:endParaRPr lang="en-US" sz="4100" kern="1200" dirty="0"/>
        </a:p>
      </dsp:txBody>
      <dsp:txXfrm>
        <a:off x="68454" y="1542979"/>
        <a:ext cx="3648708" cy="1265378"/>
      </dsp:txXfrm>
    </dsp:sp>
    <dsp:sp modelId="{385EEC3C-AA86-4662-986F-ED38C686849C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tx2">
            <a:lumMod val="25000"/>
            <a:lumOff val="75000"/>
            <a:alpha val="90000"/>
          </a:schemeClr>
        </a:solidFill>
        <a:ln w="1905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Explore real-time applications and refine fusion techniques. </a:t>
          </a:r>
          <a:endParaRPr lang="en-US" sz="1600" kern="1200"/>
        </a:p>
      </dsp:txBody>
      <dsp:txXfrm rot="-5400000">
        <a:off x="3785616" y="3141918"/>
        <a:ext cx="6675221" cy="1012303"/>
      </dsp:txXfrm>
    </dsp:sp>
    <dsp:sp modelId="{219AFC3B-212D-4BE0-BD5B-44B38ED6E615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i="0" kern="1200" baseline="0" dirty="0"/>
            <a:t>Future Work</a:t>
          </a:r>
          <a:r>
            <a:rPr lang="en-US" sz="4100" b="0" i="0" kern="1200" baseline="0" dirty="0"/>
            <a:t> </a:t>
          </a:r>
          <a:endParaRPr lang="en-US" sz="41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ED71-9772-F9FB-9EE3-F0625490E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C2AC5-F125-42FF-6A72-0C195A19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E9C9-6CCB-72C6-905A-F2665CF9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06CE4-BFEA-2714-5123-76AA77A5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8EE3-3118-874B-FE20-3121E55B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2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235A-9B91-8876-B4DA-EB888297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DDDDB-FC4B-C858-E2D6-C52918C2A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0D8D-C998-C14A-3D3D-87E12C86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D7D8-C3B6-99A7-0E60-B139C4BA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FC10-4F48-0378-6FF4-ECFD6F9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16497-6906-A309-30F6-A37CC6953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7352-0CC3-AAB7-0DC0-7899C6AA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95D7-5EBD-6093-609F-C55FC964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0F3EE-650A-5355-3A82-750E6462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A007D-44A0-0EC7-D453-383093F4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64A7-D152-B93F-AAB1-61691276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DA59-1220-DD13-EB25-2B3A1711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F6D3-F87A-FA92-94E7-F2780C90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E2F0-589D-9609-668A-3DBE022E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A5C7-0C94-4132-716D-D5B477A9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690F-41DB-ADE3-881A-8BF4EE0D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F8CDF-2484-F2EC-FF85-2B7A0B9A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2805-FCC7-3E58-F007-89CEE1B7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D86-434B-7F86-1EDA-4D3EB70D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F6EA-D774-9C6E-BCF5-F7FD6AA9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3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6AB7-2E9C-6821-FCAF-36D9CC09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167A-F04E-8B43-9101-CD42C28F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06358-5EE9-29F9-FB39-8773F0384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373CE-F97A-A566-F5E6-DA367656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C2224-2690-C79D-0A06-0580ECB0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8C33-095E-A8DD-5995-D42C6A9B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6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D3C4-141B-B489-BF3C-A6DD5A98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854AA-F90A-E666-0B49-C418B040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A0CD1-B4CF-A578-97A3-3456E3D7C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E50EC-A93D-8C75-7658-3A376DCA7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D7068-E362-95DF-92A2-24EE325FA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BC34B-7B93-67B3-6A63-F6511A15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82E11-4774-D678-7A10-54275FC0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8D3AF-418E-45B1-D40B-4AA870FD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3E08-5787-81C7-8019-627B02DC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B19F6-AC47-6D0B-3265-D6060123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A05A3-78A9-C07D-6F70-F9A44199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F2F3-DBE6-DF81-151C-FAA6C33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9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D4553-C63C-4208-4365-9AFAD6E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713FA-912A-2BF2-BBB0-EEC9A3BE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8D1B9-1806-303D-9F67-C158EB92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A10A-B2F6-199B-CC5A-48F7E7A5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5D7C-24ED-1698-24F2-C6381E73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DE27-9A90-80A3-1F77-B8871C790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F8C61-C866-4D6C-8490-34E21C51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199B2-6B44-535A-B9B4-BF19753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8B7A-EDB7-BBF1-62BC-B98531E9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3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9FCB-47D1-A71F-EF9F-4273FE41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D032C-F303-73EB-87B6-BB838E94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1E737-962A-7C57-B2AF-D176E62A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989E-C22E-BF59-1CEE-7595254A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E2366-D7C1-D665-CE5F-E9682766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78FA4-921D-40AB-29EF-6216B699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87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B9DF6-7E24-BF40-EA2F-1A74270A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6D-C066-E03F-F7EE-BFD1B99C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D266-F239-34C6-4160-F58546151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53A48-F7EB-424A-9422-6E2CA08A44B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8BDA-DB29-41D5-3EDA-C27B84F7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A06A-7330-1F69-570D-8862278D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A3B29-69CC-4715-AFF8-18BB136DE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BD9D2-08A0-114F-40AF-A366DF4C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E0D7CC-DD8C-D7CE-9EE5-D81F02280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b="1" dirty="0" err="1">
                <a:solidFill>
                  <a:srgbClr val="FFFFFF"/>
                </a:solidFill>
              </a:rPr>
              <a:t>PointFusion</a:t>
            </a:r>
            <a:r>
              <a:rPr lang="en-US" sz="5200" b="1" dirty="0">
                <a:solidFill>
                  <a:srgbClr val="FFFFFF"/>
                </a:solidFill>
              </a:rPr>
              <a:t>: Deep Sensor Fusion for 3D Bounding Box Estimation</a:t>
            </a:r>
            <a:endParaRPr lang="en-IN" sz="5200" b="1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0280B-6074-1F7A-89E2-E23AD73D3E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8181" y="3514853"/>
            <a:ext cx="9795637" cy="2099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Authors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Chenfeng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Xu,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Tianyang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Shi,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Bingbing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Zhuang,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Cewu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Presented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900" dirty="0">
                <a:solidFill>
                  <a:srgbClr val="FFFFFF"/>
                </a:solidFill>
                <a:latin typeface="Arial" panose="020B0604020202020204" pitchFamily="34" charset="0"/>
              </a:rPr>
              <a:t>b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M.Amrit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8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0B358-A00E-B961-312A-E57FAE50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IN" sz="4800" b="1" dirty="0"/>
              <a:t>Introduction</a:t>
            </a:r>
          </a:p>
        </p:txBody>
      </p:sp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C1744646-5398-33EC-FB8A-16C509D3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BA3F30A-E575-5D3A-0A41-15B381E3E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5459" y="3532240"/>
            <a:ext cx="9804575" cy="2596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 3D object detection accuracy by combining RGB images and point cloud data using deep learning.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Motivation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methods using only RGB or point cloud data have limitations in accuracy and robustness. </a:t>
            </a:r>
          </a:p>
        </p:txBody>
      </p:sp>
    </p:spTree>
    <p:extLst>
      <p:ext uri="{BB962C8B-B14F-4D97-AF65-F5344CB8AC3E}">
        <p14:creationId xmlns:p14="http://schemas.microsoft.com/office/powerpoint/2010/main" val="404050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and blue sky with white dots&#10;&#10;Description automatically generated with medium confidence">
            <a:extLst>
              <a:ext uri="{FF2B5EF4-FFF2-40B4-BE49-F238E27FC236}">
                <a16:creationId xmlns:a16="http://schemas.microsoft.com/office/drawing/2014/main" id="{468D212F-6471-966D-7D20-77AF06CB7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E1A3B-EA69-DF4B-644A-ADBD00C2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 err="1"/>
              <a:t>PointFusion</a:t>
            </a:r>
            <a:r>
              <a:rPr lang="en-IN" b="1" dirty="0"/>
              <a:t> Model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6428232-3ADC-F1AE-73D0-550965886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515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612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F5A6-43B5-B7CE-AD38-236B5F1A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Fusion Technique</a:t>
            </a:r>
            <a:br>
              <a:rPr lang="en-IN" b="1" dirty="0"/>
            </a:br>
            <a:r>
              <a:rPr lang="en-IN" sz="2000" b="1" dirty="0"/>
              <a:t>Steps</a:t>
            </a:r>
            <a:endParaRPr lang="en-IN" sz="20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D3F0DC9-0F72-7E88-02F4-E38C934CE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78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27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A490-25B9-473B-B2B7-9E98B1B1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Network Architecture</a:t>
            </a:r>
            <a:br>
              <a:rPr lang="en-IN" dirty="0"/>
            </a:br>
            <a:r>
              <a:rPr lang="en-IN" sz="2000" b="1" dirty="0"/>
              <a:t>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2311E-60BE-32B8-BCE6-BB560A3D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749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39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DB895F-0A4A-F15D-F468-EAF42F797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C2F7A-BD1E-32EC-5530-092DFA64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Results and Conclusion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0DA1D57-9C83-31BA-614D-E71618C62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0089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24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1AE90-DE7A-CDBD-04B1-DC095F89B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9600" dirty="0">
                <a:solidFill>
                  <a:srgbClr val="FFFFFF"/>
                </a:solidFill>
              </a:rPr>
              <a:t>Thank you</a:t>
            </a:r>
            <a:endParaRPr lang="en-IN" sz="9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F707E-7FA3-0CA6-D415-3F952802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6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PointFusion: Deep Sensor Fusion for 3D Bounding Box Estimation</vt:lpstr>
      <vt:lpstr>Introduction</vt:lpstr>
      <vt:lpstr>PointFusion Model</vt:lpstr>
      <vt:lpstr>Data Fusion Technique Steps</vt:lpstr>
      <vt:lpstr>Network Architecture Components</vt:lpstr>
      <vt:lpstr>Results and 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 Mattaparty</dc:creator>
  <cp:lastModifiedBy>Amrit Mattaparty</cp:lastModifiedBy>
  <cp:revision>1</cp:revision>
  <dcterms:created xsi:type="dcterms:W3CDTF">2024-06-20T15:41:13Z</dcterms:created>
  <dcterms:modified xsi:type="dcterms:W3CDTF">2024-06-20T17:07:38Z</dcterms:modified>
</cp:coreProperties>
</file>