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37" autoAdjust="0"/>
  </p:normalViewPr>
  <p:slideViewPr>
    <p:cSldViewPr snapToGrid="0">
      <p:cViewPr varScale="1">
        <p:scale>
          <a:sx n="54" d="100"/>
          <a:sy n="54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DF309-66B7-4FB3-9C24-8028BA65D2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F6B8-07AF-4CAF-9931-5DE82ECD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F6B8-07AF-4CAF-9931-5DE82ECDA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1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821C-2B6D-42DB-8298-A9F855197F9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114F-95B1-4D92-817B-14D36EA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EAC0C-BA47-9900-A7F6-6A3D16AA08D8}"/>
              </a:ext>
            </a:extLst>
          </p:cNvPr>
          <p:cNvSpPr/>
          <p:nvPr/>
        </p:nvSpPr>
        <p:spPr>
          <a:xfrm>
            <a:off x="0" y="-19879"/>
            <a:ext cx="12192000" cy="93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Modern No. 20" panose="02070704070505020303" pitchFamily="18" charset="0"/>
              </a:rPr>
              <a:t>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</a:rPr>
              <a:t>Forage			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Science Virtual Internship Program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D0BA-6DD7-34DD-4871-75194A45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52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British Airways Logo and symbol, meaning, history, PNG, brand">
            <a:extLst>
              <a:ext uri="{FF2B5EF4-FFF2-40B4-BE49-F238E27FC236}">
                <a16:creationId xmlns:a16="http://schemas.microsoft.com/office/drawing/2014/main" id="{A41C74AC-C838-1276-7610-D5711D90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014412"/>
            <a:ext cx="8215314" cy="26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0E6AF-7B82-4015-7DBB-E265E9213A81}"/>
              </a:ext>
            </a:extLst>
          </p:cNvPr>
          <p:cNvSpPr txBox="1"/>
          <p:nvPr/>
        </p:nvSpPr>
        <p:spPr>
          <a:xfrm>
            <a:off x="1" y="3657599"/>
            <a:ext cx="1219199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Task-1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Web Scraping to gain company insights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Scrape and analyze costumer review data to uncover findings for British Airways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6A98E5-FB42-EE8B-2836-BA510DD954EE}"/>
              </a:ext>
            </a:extLst>
          </p:cNvPr>
          <p:cNvSpPr/>
          <p:nvPr/>
        </p:nvSpPr>
        <p:spPr>
          <a:xfrm>
            <a:off x="10158413" y="5943598"/>
            <a:ext cx="203358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Amulya Muthoju</a:t>
            </a:r>
          </a:p>
        </p:txBody>
      </p:sp>
    </p:spTree>
    <p:extLst>
      <p:ext uri="{BB962C8B-B14F-4D97-AF65-F5344CB8AC3E}">
        <p14:creationId xmlns:p14="http://schemas.microsoft.com/office/powerpoint/2010/main" val="132400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87BA7-A8B1-E136-1BD8-92D5D365B924}"/>
              </a:ext>
            </a:extLst>
          </p:cNvPr>
          <p:cNvSpPr/>
          <p:nvPr/>
        </p:nvSpPr>
        <p:spPr>
          <a:xfrm>
            <a:off x="0" y="0"/>
            <a:ext cx="12192000" cy="93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Modern No. 20" panose="02070704070505020303" pitchFamily="18" charset="0"/>
              </a:rPr>
              <a:t>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</a:rPr>
              <a:t>											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dern No. 20" panose="02070704070505020303" pitchFamily="18" charset="0"/>
              </a:rPr>
              <a:t>Key Metrics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93B3E6-7B0C-EFCE-C19E-B6FCCECF8C30}"/>
              </a:ext>
            </a:extLst>
          </p:cNvPr>
          <p:cNvSpPr/>
          <p:nvPr/>
        </p:nvSpPr>
        <p:spPr>
          <a:xfrm>
            <a:off x="142875" y="1017208"/>
            <a:ext cx="3134932" cy="10802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000" dirty="0">
                <a:solidFill>
                  <a:schemeClr val="tx2">
                    <a:lumMod val="75000"/>
                  </a:schemeClr>
                </a:solidFill>
              </a:rPr>
              <a:t>Average Overall Rating</a:t>
            </a:r>
          </a:p>
          <a:p>
            <a:pPr algn="ctr"/>
            <a:r>
              <a:rPr lang="en-CA" sz="2400" b="1" dirty="0">
                <a:solidFill>
                  <a:schemeClr val="tx2">
                    <a:lumMod val="75000"/>
                  </a:schemeClr>
                </a:solidFill>
              </a:rPr>
              <a:t>4.84 /10</a:t>
            </a:r>
          </a:p>
          <a:p>
            <a:pPr algn="ctr"/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BE1B977-0860-19EE-E705-9BDD4E541B8F}"/>
              </a:ext>
            </a:extLst>
          </p:cNvPr>
          <p:cNvSpPr/>
          <p:nvPr/>
        </p:nvSpPr>
        <p:spPr>
          <a:xfrm>
            <a:off x="629826" y="1598308"/>
            <a:ext cx="241274" cy="253394"/>
          </a:xfrm>
          <a:prstGeom prst="star5">
            <a:avLst>
              <a:gd name="adj" fmla="val 24599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7B54DB-734E-D82C-8E23-79AAC523CAE2}"/>
              </a:ext>
            </a:extLst>
          </p:cNvPr>
          <p:cNvSpPr/>
          <p:nvPr/>
        </p:nvSpPr>
        <p:spPr>
          <a:xfrm>
            <a:off x="3539714" y="1017208"/>
            <a:ext cx="3134932" cy="10802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3495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Total reviews collected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7F75EF-6A2D-F4E5-2DB3-06EDCE3E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5" y="934279"/>
            <a:ext cx="375761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58AC0D-7562-DB11-142C-E029647A4DEE}"/>
              </a:ext>
            </a:extLst>
          </p:cNvPr>
          <p:cNvSpPr/>
          <p:nvPr/>
        </p:nvSpPr>
        <p:spPr>
          <a:xfrm>
            <a:off x="10541798" y="1017208"/>
            <a:ext cx="1595436" cy="190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Most of customers have given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rating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93A34D-C31A-17F4-A92F-CC4239B9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5" y="3843338"/>
            <a:ext cx="4181471" cy="29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0DC4454-1953-087C-8CAC-8F5A929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" y="2307179"/>
            <a:ext cx="3540766" cy="423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E585E-34AD-0DC6-8037-F4FBEE21D1E1}"/>
              </a:ext>
            </a:extLst>
          </p:cNvPr>
          <p:cNvSpPr/>
          <p:nvPr/>
        </p:nvSpPr>
        <p:spPr>
          <a:xfrm>
            <a:off x="10910886" y="3128963"/>
            <a:ext cx="1281114" cy="3729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It can be seen that from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2020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2021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there has been a decline in reviews due to covid.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EE98E7B-5A6A-4631-E852-A1F23DFB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33" y="3681654"/>
            <a:ext cx="3079113" cy="31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AD6AEB-D4CF-E55D-4527-20F5716FE7E6}"/>
              </a:ext>
            </a:extLst>
          </p:cNvPr>
          <p:cNvSpPr/>
          <p:nvPr/>
        </p:nvSpPr>
        <p:spPr>
          <a:xfrm>
            <a:off x="3595534" y="2307179"/>
            <a:ext cx="3079112" cy="1300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Costumers has given 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2016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Positive Reviews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1010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469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01675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99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Modern No. 20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 muthoju</dc:creator>
  <cp:lastModifiedBy>Amulya muthoju</cp:lastModifiedBy>
  <cp:revision>15</cp:revision>
  <dcterms:created xsi:type="dcterms:W3CDTF">2023-08-09T10:35:44Z</dcterms:created>
  <dcterms:modified xsi:type="dcterms:W3CDTF">2023-08-09T14:03:29Z</dcterms:modified>
</cp:coreProperties>
</file>