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0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36DB-ECE6-47E5-8344-3AC1C84FBC5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3E65-0029-4BBE-B46B-8CF1305C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F6B8-07AF-4CAF-9931-5DE82ECDA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F6B8-07AF-4CAF-9931-5DE82ECDA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346-151C-C7A1-E6B6-EFC7DC02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9579B-C909-658D-E9C5-37A486249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82D2-4765-DD02-58FE-B0A98965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4BB2-91FA-6B10-AA90-FCE3CABD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E1EB-268F-25B0-E2EA-B7C7363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D796-19A3-4063-6F1E-F2DF5D68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8FC21-6B41-7549-6CA4-88FF5C0E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F4C0-E88A-FB91-06AD-3657BE55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20B9-1E45-B2DA-414A-A613BBC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ACB8-7F18-54F7-DB59-B4044E47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61EE7-B058-D43B-7EC9-7DAF9A06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4E0F-51B3-2393-3A0A-0A6F1451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9AE6-9D02-B7D8-76D3-1D11022D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E274-525A-FEF2-471F-BE3CB88D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C47-53EF-689C-0E3E-6DD998DD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AEFA-A072-8661-79F9-C08AB289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A462-95DC-8A1B-3008-54067CB7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CA7D-9E25-4299-9360-BF3CF06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F56-D779-F5F4-13D3-0232AF76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DA05-3006-24BA-E311-3D6C7C8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E3D-A05A-A4B8-269C-CE7A4A4C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944D-A33E-EF05-A197-FF9BD017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5BEC-256C-49DC-D33D-8E92AC81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267E-F70D-4B90-7F81-A79559F2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8D4C-1D0D-DD60-0DAF-377015D6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B036-C197-EE2F-4446-A1C05CA8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431-92AD-0372-602E-AE74F9003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4BF9A-295A-4E3F-E788-0CA8EDA5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A031-A00E-BE7B-E20C-E81FA0FD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00C7-C149-47EE-FF1A-85AF8FEA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76DFE-AFB6-C221-4B37-F698D3A6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CF8F-34EA-529D-F00B-083C0229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4513-DE51-9A67-E2F0-D5FEF10D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A32A3-D94C-FB6D-1728-1B204366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35241-DC91-4D4E-7313-B8F42B3F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F168-3F6F-324D-B7F1-AB264439C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336F3-C4CC-A0D4-2D3B-3EE15CAF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BF58-0987-E177-757E-96B50A86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D558A-5A2B-F335-C38F-353D84D5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5950-CF5A-54BC-0DD3-4DE9F558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D4299-BAA6-1188-9A4F-67BBF285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59F3B-14CD-1B1B-A285-6A30E200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D7CD-D3D2-ED0D-049F-87AEFB9E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30D7E-E292-0D10-3A15-89F4324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AC329-64A7-18CE-357E-7F9556F3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BE1AA-FB1E-DAE0-3A5E-5613531A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3F45-565C-CA67-BF29-56C8588F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5257-4281-EAE0-E45E-7EF3C254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28CD-77AF-2CF0-D58D-FCA11CAAD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4305-5B85-B1F0-6C3B-1C16468C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484CC-AD1F-6E90-8D92-9D7682CA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DE05D-DE32-F6C7-76CA-799EBFE4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698C-A243-057C-ACD4-2A855B32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62220-1BE2-2B1E-9ACC-ED932338A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E734C-38CA-26FD-7844-E74DB44B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D7AFB-2CDD-9698-1FC2-C38C6B8C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323F-5D3B-1D1E-DFDA-46E821DD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1FE07-E026-355F-C753-4F39E576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F6E6B-ED14-DC9D-B58E-CB4E1E8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DA16-32C8-650D-1791-550EB1D06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5590-D0BE-B4CB-498D-252C78247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9F9F-7FF8-40F8-ACC0-BCF020C2B1B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E08-BB5F-7ABA-9B0C-0306EBE86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8466-675A-EB6B-A067-95EB107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5174-D6D9-420F-98DE-5FE5BF23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EAC0C-BA47-9900-A7F6-6A3D16AA08D8}"/>
              </a:ext>
            </a:extLst>
          </p:cNvPr>
          <p:cNvSpPr/>
          <p:nvPr/>
        </p:nvSpPr>
        <p:spPr>
          <a:xfrm>
            <a:off x="0" y="-19879"/>
            <a:ext cx="12192000" cy="93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Modern No. 20" panose="02070704070505020303" pitchFamily="18" charset="0"/>
              </a:rPr>
              <a:t>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Forage			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Science Virtual Internship Program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D0BA-6DD7-34DD-4871-75194A45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5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British Airways Logo and symbol, meaning, history, PNG, brand">
            <a:extLst>
              <a:ext uri="{FF2B5EF4-FFF2-40B4-BE49-F238E27FC236}">
                <a16:creationId xmlns:a16="http://schemas.microsoft.com/office/drawing/2014/main" id="{A41C74AC-C838-1276-7610-D5711D90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014412"/>
            <a:ext cx="8215314" cy="26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0E6AF-7B82-4015-7DBB-E265E9213A81}"/>
              </a:ext>
            </a:extLst>
          </p:cNvPr>
          <p:cNvSpPr txBox="1"/>
          <p:nvPr/>
        </p:nvSpPr>
        <p:spPr>
          <a:xfrm>
            <a:off x="1" y="3657599"/>
            <a:ext cx="1219199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Task-2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Predicting customer buying </a:t>
            </a:r>
            <a:r>
              <a:rPr lang="en-US" sz="3200" b="1" dirty="0" err="1">
                <a:solidFill>
                  <a:srgbClr val="002060"/>
                </a:solidFill>
              </a:rPr>
              <a:t>behaviour</a:t>
            </a:r>
            <a:r>
              <a:rPr lang="en-US" sz="3200" b="1" dirty="0">
                <a:solidFill>
                  <a:srgbClr val="002060"/>
                </a:solidFill>
              </a:rPr>
              <a:t>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Build a predictive model to understand factors that influence buying </a:t>
            </a:r>
            <a:r>
              <a:rPr lang="en-US" sz="2400" dirty="0" err="1">
                <a:solidFill>
                  <a:srgbClr val="002060"/>
                </a:solidFill>
              </a:rPr>
              <a:t>behaviour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6A98E5-FB42-EE8B-2836-BA510DD954EE}"/>
              </a:ext>
            </a:extLst>
          </p:cNvPr>
          <p:cNvSpPr/>
          <p:nvPr/>
        </p:nvSpPr>
        <p:spPr>
          <a:xfrm>
            <a:off x="10158413" y="5943598"/>
            <a:ext cx="203358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Amulya Muthoju</a:t>
            </a:r>
          </a:p>
        </p:txBody>
      </p:sp>
    </p:spTree>
    <p:extLst>
      <p:ext uri="{BB962C8B-B14F-4D97-AF65-F5344CB8AC3E}">
        <p14:creationId xmlns:p14="http://schemas.microsoft.com/office/powerpoint/2010/main" val="132400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EAC0C-BA47-9900-A7F6-6A3D16AA08D8}"/>
              </a:ext>
            </a:extLst>
          </p:cNvPr>
          <p:cNvSpPr/>
          <p:nvPr/>
        </p:nvSpPr>
        <p:spPr>
          <a:xfrm>
            <a:off x="0" y="-19879"/>
            <a:ext cx="12192000" cy="93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				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Predictive Model Results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228FC8-F03C-9785-B4A7-F79BF4CCDA9C}"/>
              </a:ext>
            </a:extLst>
          </p:cNvPr>
          <p:cNvSpPr/>
          <p:nvPr/>
        </p:nvSpPr>
        <p:spPr>
          <a:xfrm>
            <a:off x="174170" y="1161143"/>
            <a:ext cx="2438401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000" dirty="0">
                <a:solidFill>
                  <a:schemeClr val="tx2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2">
                    <a:lumMod val="75000"/>
                  </a:schemeClr>
                </a:solidFill>
              </a:rPr>
              <a:t>85%</a:t>
            </a:r>
          </a:p>
          <a:p>
            <a:pPr algn="ctr"/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490440B-3E69-AE31-F4A3-065B2C2C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97" y="2303461"/>
            <a:ext cx="4464970" cy="23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16938E-7662-9292-5587-951725B25BD5}"/>
              </a:ext>
            </a:extLst>
          </p:cNvPr>
          <p:cNvSpPr/>
          <p:nvPr/>
        </p:nvSpPr>
        <p:spPr>
          <a:xfrm>
            <a:off x="174171" y="2322286"/>
            <a:ext cx="2317238" cy="2170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 -&gt;  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Most of the customers want to travel on </a:t>
            </a:r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Monday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and choose Saturday as least preferred day as flight day.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B8573B1-653C-C666-4F21-98EFF650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53" y="4782456"/>
            <a:ext cx="4331314" cy="20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8AA94E-4411-62CE-DC36-3C5203E3D62F}"/>
              </a:ext>
            </a:extLst>
          </p:cNvPr>
          <p:cNvSpPr/>
          <p:nvPr/>
        </p:nvSpPr>
        <p:spPr>
          <a:xfrm>
            <a:off x="174170" y="4782456"/>
            <a:ext cx="2317239" cy="1764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Travelers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from </a:t>
            </a:r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Malaysia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had high booking complete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8F699744-E729-97C4-9010-305733F2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7" y="3054895"/>
            <a:ext cx="4836476" cy="36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64E93A-83CA-47D0-D372-EEA53B49FCE5}"/>
              </a:ext>
            </a:extLst>
          </p:cNvPr>
          <p:cNvSpPr/>
          <p:nvPr/>
        </p:nvSpPr>
        <p:spPr>
          <a:xfrm>
            <a:off x="8240219" y="1161143"/>
            <a:ext cx="3884954" cy="157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  Top 5 features that can drive successful flight bookings are </a:t>
            </a:r>
            <a:r>
              <a:rPr lang="en-GB" sz="2000" b="1" dirty="0" err="1">
                <a:solidFill>
                  <a:schemeClr val="tx2">
                    <a:lumMod val="75000"/>
                  </a:schemeClr>
                </a:solidFill>
              </a:rPr>
              <a:t>purchase_lead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flight_hour</a:t>
            </a:r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2000" b="1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length_of_stay</a:t>
            </a:r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2000" b="1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flight_duration</a:t>
            </a:r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2000" b="1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flight_day</a:t>
            </a:r>
            <a:r>
              <a:rPr lang="en-US" sz="20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F8A125-53A5-0947-0990-0C20C0BB8226}"/>
              </a:ext>
            </a:extLst>
          </p:cNvPr>
          <p:cNvSpPr/>
          <p:nvPr/>
        </p:nvSpPr>
        <p:spPr>
          <a:xfrm>
            <a:off x="2862853" y="1148668"/>
            <a:ext cx="2438401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Recall 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74064B-C802-022E-C2C9-C5AC1D9EB5B5}"/>
              </a:ext>
            </a:extLst>
          </p:cNvPr>
          <p:cNvSpPr/>
          <p:nvPr/>
        </p:nvSpPr>
        <p:spPr>
          <a:xfrm>
            <a:off x="5551536" y="1148668"/>
            <a:ext cx="2438401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108016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117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Modern No. 20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 muthoju</dc:creator>
  <cp:lastModifiedBy>Amulya muthoju</cp:lastModifiedBy>
  <cp:revision>7</cp:revision>
  <dcterms:created xsi:type="dcterms:W3CDTF">2023-08-09T13:53:17Z</dcterms:created>
  <dcterms:modified xsi:type="dcterms:W3CDTF">2023-08-09T15:08:31Z</dcterms:modified>
</cp:coreProperties>
</file>