
<file path=[Content_Types].xml><?xml version="1.0" encoding="utf-8"?>
<Types xmlns="http://schemas.openxmlformats.org/package/2006/content-types">
  <Default Extension="jpe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6"/>
  </p:notesMasterIdLst>
  <p:sldIdLst>
    <p:sldId id="266" r:id="rId3"/>
    <p:sldId id="256" r:id="rId4"/>
    <p:sldId id="258" r:id="rId5"/>
    <p:sldId id="259" r:id="rId6"/>
    <p:sldId id="260" r:id="rId7"/>
    <p:sldId id="261" r:id="rId8"/>
    <p:sldId id="262" r:id="rId9"/>
    <p:sldId id="257" r:id="rId10"/>
    <p:sldId id="265" r:id="rId11"/>
    <p:sldId id="263" r:id="rId12"/>
    <p:sldId id="264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6033DD-A4D6-D44D-49A8-D8034BCF9262}" name="Katherine Hughes" initials="KH" userId="b15b0f1252996d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5B273-8FF7-4CAD-A299-B7ABEC278C76}" v="318" dt="2022-05-03T08:46:5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56533" autoAdjust="0"/>
  </p:normalViewPr>
  <p:slideViewPr>
    <p:cSldViewPr snapToGrid="0">
      <p:cViewPr varScale="1">
        <p:scale>
          <a:sx n="55" d="100"/>
          <a:sy n="55" d="100"/>
        </p:scale>
        <p:origin x="10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e Hughes" userId="b15b0f1252996de0" providerId="LiveId" clId="{1D25B273-8FF7-4CAD-A299-B7ABEC278C76}"/>
    <pc:docChg chg="undo custSel addSld delSld modSld addMainMaster modMainMaster">
      <pc:chgData name="Katherine Hughes" userId="b15b0f1252996de0" providerId="LiveId" clId="{1D25B273-8FF7-4CAD-A299-B7ABEC278C76}" dt="2022-05-03T08:46:56.491" v="2244"/>
      <pc:docMkLst>
        <pc:docMk/>
      </pc:docMkLst>
      <pc:sldChg chg="addSp modSp mod">
        <pc:chgData name="Katherine Hughes" userId="b15b0f1252996de0" providerId="LiveId" clId="{1D25B273-8FF7-4CAD-A299-B7ABEC278C76}" dt="2022-04-29T21:51:27.927" v="1794" actId="1035"/>
        <pc:sldMkLst>
          <pc:docMk/>
          <pc:sldMk cId="1746667250" sldId="256"/>
        </pc:sldMkLst>
        <pc:spChg chg="mod">
          <ac:chgData name="Katherine Hughes" userId="b15b0f1252996de0" providerId="LiveId" clId="{1D25B273-8FF7-4CAD-A299-B7ABEC278C76}" dt="2022-04-29T21:51:27.927" v="1794" actId="1035"/>
          <ac:spMkLst>
            <pc:docMk/>
            <pc:sldMk cId="1746667250" sldId="256"/>
            <ac:spMk id="2" creationId="{DE5DC609-CB4C-459E-9B5A-3C5346D7AC5D}"/>
          </ac:spMkLst>
        </pc:spChg>
        <pc:spChg chg="mod">
          <ac:chgData name="Katherine Hughes" userId="b15b0f1252996de0" providerId="LiveId" clId="{1D25B273-8FF7-4CAD-A299-B7ABEC278C76}" dt="2022-04-29T21:51:27.927" v="1794" actId="1035"/>
          <ac:spMkLst>
            <pc:docMk/>
            <pc:sldMk cId="1746667250" sldId="256"/>
            <ac:spMk id="3" creationId="{83EC2008-1AEA-4FC6-BDFB-D2272A7CBBA4}"/>
          </ac:spMkLst>
        </pc:spChg>
        <pc:spChg chg="add mod">
          <ac:chgData name="Katherine Hughes" userId="b15b0f1252996de0" providerId="LiveId" clId="{1D25B273-8FF7-4CAD-A299-B7ABEC278C76}" dt="2022-04-29T21:51:27.927" v="1794" actId="1035"/>
          <ac:spMkLst>
            <pc:docMk/>
            <pc:sldMk cId="1746667250" sldId="256"/>
            <ac:spMk id="5" creationId="{C7833348-F82B-42DD-A94F-7FFE31A87E46}"/>
          </ac:spMkLst>
        </pc:spChg>
        <pc:picChg chg="mod">
          <ac:chgData name="Katherine Hughes" userId="b15b0f1252996de0" providerId="LiveId" clId="{1D25B273-8FF7-4CAD-A299-B7ABEC278C76}" dt="2022-04-29T21:51:27.927" v="1794" actId="1035"/>
          <ac:picMkLst>
            <pc:docMk/>
            <pc:sldMk cId="1746667250" sldId="256"/>
            <ac:picMk id="4" creationId="{56C3A030-7A23-4669-A9BB-369C9E3FE4F6}"/>
          </ac:picMkLst>
        </pc:picChg>
      </pc:sldChg>
      <pc:sldChg chg="modSp del mod modNotesTx">
        <pc:chgData name="Katherine Hughes" userId="b15b0f1252996de0" providerId="LiveId" clId="{1D25B273-8FF7-4CAD-A299-B7ABEC278C76}" dt="2022-04-26T13:17:50.623" v="165" actId="47"/>
        <pc:sldMkLst>
          <pc:docMk/>
          <pc:sldMk cId="310305087" sldId="257"/>
        </pc:sldMkLst>
        <pc:spChg chg="mod">
          <ac:chgData name="Katherine Hughes" userId="b15b0f1252996de0" providerId="LiveId" clId="{1D25B273-8FF7-4CAD-A299-B7ABEC278C76}" dt="2022-04-26T13:16:38.214" v="93" actId="20577"/>
          <ac:spMkLst>
            <pc:docMk/>
            <pc:sldMk cId="310305087" sldId="257"/>
            <ac:spMk id="2" creationId="{817BC90E-D306-4CB3-B2B2-1A4BF3A30AD1}"/>
          </ac:spMkLst>
        </pc:spChg>
        <pc:spChg chg="mod">
          <ac:chgData name="Katherine Hughes" userId="b15b0f1252996de0" providerId="LiveId" clId="{1D25B273-8FF7-4CAD-A299-B7ABEC278C76}" dt="2022-04-26T13:16:58.955" v="105" actId="20577"/>
          <ac:spMkLst>
            <pc:docMk/>
            <pc:sldMk cId="310305087" sldId="257"/>
            <ac:spMk id="7" creationId="{77DCFD56-5ED1-4E1F-9460-6D458AC3C495}"/>
          </ac:spMkLst>
        </pc:spChg>
      </pc:sldChg>
      <pc:sldChg chg="modSp mod setBg delDesignElem">
        <pc:chgData name="Katherine Hughes" userId="b15b0f1252996de0" providerId="LiveId" clId="{1D25B273-8FF7-4CAD-A299-B7ABEC278C76}" dt="2022-04-30T11:49:43.743" v="1874" actId="255"/>
        <pc:sldMkLst>
          <pc:docMk/>
          <pc:sldMk cId="3983355340" sldId="257"/>
        </pc:sldMkLst>
        <pc:spChg chg="mod">
          <ac:chgData name="Katherine Hughes" userId="b15b0f1252996de0" providerId="LiveId" clId="{1D25B273-8FF7-4CAD-A299-B7ABEC278C76}" dt="2022-04-30T11:49:24.362" v="1873" actId="2711"/>
          <ac:spMkLst>
            <pc:docMk/>
            <pc:sldMk cId="3983355340" sldId="257"/>
            <ac:spMk id="2" creationId="{6B78C851-6156-E942-BDA0-99634370D187}"/>
          </ac:spMkLst>
        </pc:spChg>
        <pc:spChg chg="mod">
          <ac:chgData name="Katherine Hughes" userId="b15b0f1252996de0" providerId="LiveId" clId="{1D25B273-8FF7-4CAD-A299-B7ABEC278C76}" dt="2022-04-30T11:49:24.362" v="1873" actId="2711"/>
          <ac:spMkLst>
            <pc:docMk/>
            <pc:sldMk cId="3983355340" sldId="257"/>
            <ac:spMk id="12" creationId="{437F4FFD-890A-9844-9DAD-46911F410516}"/>
          </ac:spMkLst>
        </pc:spChg>
        <pc:spChg chg="mod">
          <ac:chgData name="Katherine Hughes" userId="b15b0f1252996de0" providerId="LiveId" clId="{1D25B273-8FF7-4CAD-A299-B7ABEC278C76}" dt="2022-04-30T11:49:43.743" v="1874" actId="255"/>
          <ac:spMkLst>
            <pc:docMk/>
            <pc:sldMk cId="3983355340" sldId="257"/>
            <ac:spMk id="13" creationId="{FEB3872C-2A89-A049-AA85-E5AD07ED950B}"/>
          </ac:spMkLst>
        </pc:spChg>
      </pc:sldChg>
      <pc:sldChg chg="addSp delSp modSp mod setBg modAnim setClrOvrMap modNotesTx">
        <pc:chgData name="Katherine Hughes" userId="b15b0f1252996de0" providerId="LiveId" clId="{1D25B273-8FF7-4CAD-A299-B7ABEC278C76}" dt="2022-05-03T08:46:19.990" v="2129" actId="20577"/>
        <pc:sldMkLst>
          <pc:docMk/>
          <pc:sldMk cId="607092853" sldId="258"/>
        </pc:sldMkLst>
        <pc:spChg chg="add mod">
          <ac:chgData name="Katherine Hughes" userId="b15b0f1252996de0" providerId="LiveId" clId="{1D25B273-8FF7-4CAD-A299-B7ABEC278C76}" dt="2022-05-02T18:35:32.888" v="1988" actId="26606"/>
          <ac:spMkLst>
            <pc:docMk/>
            <pc:sldMk cId="607092853" sldId="258"/>
            <ac:spMk id="2" creationId="{09BDF978-CEBF-4567-ACB3-26B046849B2F}"/>
          </ac:spMkLst>
        </pc:spChg>
        <pc:spChg chg="add mod">
          <ac:chgData name="Katherine Hughes" userId="b15b0f1252996de0" providerId="LiveId" clId="{1D25B273-8FF7-4CAD-A299-B7ABEC278C76}" dt="2022-05-02T18:35:32.888" v="1988" actId="26606"/>
          <ac:spMkLst>
            <pc:docMk/>
            <pc:sldMk cId="607092853" sldId="258"/>
            <ac:spMk id="3" creationId="{F4546E95-AB19-4674-82D8-3F69CD777AD6}"/>
          </ac:spMkLst>
        </pc:spChg>
        <pc:spChg chg="add del mod">
          <ac:chgData name="Katherine Hughes" userId="b15b0f1252996de0" providerId="LiveId" clId="{1D25B273-8FF7-4CAD-A299-B7ABEC278C76}" dt="2022-04-28T14:22:30.536" v="761" actId="478"/>
          <ac:spMkLst>
            <pc:docMk/>
            <pc:sldMk cId="607092853" sldId="258"/>
            <ac:spMk id="4" creationId="{8DDB73BB-93AF-4B2A-B38E-86C1B534AB7C}"/>
          </ac:spMkLst>
        </pc:spChg>
        <pc:spChg chg="add del mod">
          <ac:chgData name="Katherine Hughes" userId="b15b0f1252996de0" providerId="LiveId" clId="{1D25B273-8FF7-4CAD-A299-B7ABEC278C76}" dt="2022-04-28T14:22:57.148" v="786" actId="21"/>
          <ac:spMkLst>
            <pc:docMk/>
            <pc:sldMk cId="607092853" sldId="258"/>
            <ac:spMk id="5" creationId="{FEC2ECDC-8F40-4A8B-9AAF-2512FE8586BD}"/>
          </ac:spMkLst>
        </pc:spChg>
        <pc:spChg chg="add del mod">
          <ac:chgData name="Katherine Hughes" userId="b15b0f1252996de0" providerId="LiveId" clId="{1D25B273-8FF7-4CAD-A299-B7ABEC278C76}" dt="2022-04-28T14:24:09.972" v="801" actId="478"/>
          <ac:spMkLst>
            <pc:docMk/>
            <pc:sldMk cId="607092853" sldId="258"/>
            <ac:spMk id="6" creationId="{06CBFAD5-50BC-4547-8CF9-7EE3B0ACD4F9}"/>
          </ac:spMkLst>
        </pc:spChg>
        <pc:spChg chg="add del mod">
          <ac:chgData name="Katherine Hughes" userId="b15b0f1252996de0" providerId="LiveId" clId="{1D25B273-8FF7-4CAD-A299-B7ABEC278C76}" dt="2022-04-28T14:24:12.106" v="802" actId="478"/>
          <ac:spMkLst>
            <pc:docMk/>
            <pc:sldMk cId="607092853" sldId="258"/>
            <ac:spMk id="7" creationId="{938E2583-379B-4BB7-B46F-8D2755DB827D}"/>
          </ac:spMkLst>
        </pc:spChg>
        <pc:spChg chg="add del mod">
          <ac:chgData name="Katherine Hughes" userId="b15b0f1252996de0" providerId="LiveId" clId="{1D25B273-8FF7-4CAD-A299-B7ABEC278C76}" dt="2022-04-28T14:24:09.972" v="801" actId="478"/>
          <ac:spMkLst>
            <pc:docMk/>
            <pc:sldMk cId="607092853" sldId="258"/>
            <ac:spMk id="8" creationId="{62A4450B-B958-4965-AB40-1DCCF7A983A1}"/>
          </ac:spMkLst>
        </pc:spChg>
        <pc:spChg chg="add del">
          <ac:chgData name="Katherine Hughes" userId="b15b0f1252996de0" providerId="LiveId" clId="{1D25B273-8FF7-4CAD-A299-B7ABEC278C76}" dt="2022-05-02T18:35:32.888" v="1988" actId="26606"/>
          <ac:spMkLst>
            <pc:docMk/>
            <pc:sldMk cId="607092853" sldId="258"/>
            <ac:spMk id="9" creationId="{9AA72BD9-2C5A-4EDC-931F-5AA08EACA0F3}"/>
          </ac:spMkLst>
        </pc:spChg>
        <pc:spChg chg="add del">
          <ac:chgData name="Katherine Hughes" userId="b15b0f1252996de0" providerId="LiveId" clId="{1D25B273-8FF7-4CAD-A299-B7ABEC278C76}" dt="2022-05-02T18:35:32.888" v="1988" actId="26606"/>
          <ac:spMkLst>
            <pc:docMk/>
            <pc:sldMk cId="607092853" sldId="258"/>
            <ac:spMk id="11" creationId="{DD3981AC-7B61-4947-BCF3-F7AA7FA385B9}"/>
          </ac:spMkLst>
        </pc:spChg>
        <pc:spChg chg="add del">
          <ac:chgData name="Katherine Hughes" userId="b15b0f1252996de0" providerId="LiveId" clId="{1D25B273-8FF7-4CAD-A299-B7ABEC278C76}" dt="2022-05-02T18:35:32.888" v="1988" actId="26606"/>
          <ac:spMkLst>
            <pc:docMk/>
            <pc:sldMk cId="607092853" sldId="258"/>
            <ac:spMk id="13" creationId="{55D4142C-5077-457F-A6AD-3FECFDB39685}"/>
          </ac:spMkLst>
        </pc:spChg>
        <pc:spChg chg="add del">
          <ac:chgData name="Katherine Hughes" userId="b15b0f1252996de0" providerId="LiveId" clId="{1D25B273-8FF7-4CAD-A299-B7ABEC278C76}" dt="2022-05-02T18:35:32.888" v="1988" actId="26606"/>
          <ac:spMkLst>
            <pc:docMk/>
            <pc:sldMk cId="607092853" sldId="258"/>
            <ac:spMk id="15" creationId="{7A5F0580-5EE9-419F-96EE-B6529EF6E7D0}"/>
          </ac:spMkLst>
        </pc:spChg>
        <pc:picChg chg="add del">
          <ac:chgData name="Katherine Hughes" userId="b15b0f1252996de0" providerId="LiveId" clId="{1D25B273-8FF7-4CAD-A299-B7ABEC278C76}" dt="2022-05-02T18:35:32.888" v="1988" actId="26606"/>
          <ac:picMkLst>
            <pc:docMk/>
            <pc:sldMk cId="607092853" sldId="258"/>
            <ac:picMk id="10" creationId="{F407DD6B-52E5-E5CA-8AD8-F9E417734995}"/>
          </ac:picMkLst>
        </pc:picChg>
      </pc:sldChg>
      <pc:sldChg chg="modSp add mod setBg">
        <pc:chgData name="Katherine Hughes" userId="b15b0f1252996de0" providerId="LiveId" clId="{1D25B273-8FF7-4CAD-A299-B7ABEC278C76}" dt="2022-05-02T18:29:12.366" v="1917"/>
        <pc:sldMkLst>
          <pc:docMk/>
          <pc:sldMk cId="2201985427" sldId="259"/>
        </pc:sldMkLst>
        <pc:spChg chg="mod">
          <ac:chgData name="Katherine Hughes" userId="b15b0f1252996de0" providerId="LiveId" clId="{1D25B273-8FF7-4CAD-A299-B7ABEC278C76}" dt="2022-05-02T18:28:51.521" v="1914" actId="207"/>
          <ac:spMkLst>
            <pc:docMk/>
            <pc:sldMk cId="2201985427" sldId="259"/>
            <ac:spMk id="3" creationId="{77A4BB91-7FA3-9CD1-4952-B1D39F622FB6}"/>
          </ac:spMkLst>
        </pc:spChg>
      </pc:sldChg>
      <pc:sldChg chg="modSp add mod setBg">
        <pc:chgData name="Katherine Hughes" userId="b15b0f1252996de0" providerId="LiveId" clId="{1D25B273-8FF7-4CAD-A299-B7ABEC278C76}" dt="2022-05-02T18:29:24.876" v="1920" actId="207"/>
        <pc:sldMkLst>
          <pc:docMk/>
          <pc:sldMk cId="84732325" sldId="260"/>
        </pc:sldMkLst>
        <pc:spChg chg="mod">
          <ac:chgData name="Katherine Hughes" userId="b15b0f1252996de0" providerId="LiveId" clId="{1D25B273-8FF7-4CAD-A299-B7ABEC278C76}" dt="2022-05-02T18:29:21.535" v="1919" actId="207"/>
          <ac:spMkLst>
            <pc:docMk/>
            <pc:sldMk cId="84732325" sldId="260"/>
            <ac:spMk id="2" creationId="{B11A5940-FBDC-3EBB-3A4C-8B6EC83C507B}"/>
          </ac:spMkLst>
        </pc:spChg>
        <pc:spChg chg="mod">
          <ac:chgData name="Katherine Hughes" userId="b15b0f1252996de0" providerId="LiveId" clId="{1D25B273-8FF7-4CAD-A299-B7ABEC278C76}" dt="2022-05-02T18:29:24.876" v="1920" actId="207"/>
          <ac:spMkLst>
            <pc:docMk/>
            <pc:sldMk cId="84732325" sldId="260"/>
            <ac:spMk id="3" creationId="{EAF7B765-8F29-67E9-194F-10789468BAAA}"/>
          </ac:spMkLst>
        </pc:spChg>
      </pc:sldChg>
      <pc:sldChg chg="modSp add mod setBg">
        <pc:chgData name="Katherine Hughes" userId="b15b0f1252996de0" providerId="LiveId" clId="{1D25B273-8FF7-4CAD-A299-B7ABEC278C76}" dt="2022-05-02T18:29:38.809" v="1923" actId="207"/>
        <pc:sldMkLst>
          <pc:docMk/>
          <pc:sldMk cId="856506857" sldId="261"/>
        </pc:sldMkLst>
        <pc:spChg chg="mod">
          <ac:chgData name="Katherine Hughes" userId="b15b0f1252996de0" providerId="LiveId" clId="{1D25B273-8FF7-4CAD-A299-B7ABEC278C76}" dt="2022-05-02T18:29:38.809" v="1923" actId="207"/>
          <ac:spMkLst>
            <pc:docMk/>
            <pc:sldMk cId="856506857" sldId="261"/>
            <ac:spMk id="2" creationId="{37786184-BE92-8CCC-F30A-96B54183D3BA}"/>
          </ac:spMkLst>
        </pc:spChg>
        <pc:spChg chg="mod">
          <ac:chgData name="Katherine Hughes" userId="b15b0f1252996de0" providerId="LiveId" clId="{1D25B273-8FF7-4CAD-A299-B7ABEC278C76}" dt="2022-05-02T18:29:35.385" v="1922" actId="207"/>
          <ac:spMkLst>
            <pc:docMk/>
            <pc:sldMk cId="856506857" sldId="261"/>
            <ac:spMk id="3" creationId="{BDCAE594-8C9F-FFFE-5950-3CAFEB25A95C}"/>
          </ac:spMkLst>
        </pc:spChg>
      </pc:sldChg>
      <pc:sldChg chg="modSp setBg modAnim delDesignElem">
        <pc:chgData name="Katherine Hughes" userId="b15b0f1252996de0" providerId="LiveId" clId="{1D25B273-8FF7-4CAD-A299-B7ABEC278C76}" dt="2022-04-30T11:50:52.546" v="1879"/>
        <pc:sldMkLst>
          <pc:docMk/>
          <pc:sldMk cId="4028793391" sldId="262"/>
        </pc:sldMkLst>
        <pc:spChg chg="mod">
          <ac:chgData name="Katherine Hughes" userId="b15b0f1252996de0" providerId="LiveId" clId="{1D25B273-8FF7-4CAD-A299-B7ABEC278C76}" dt="2022-04-30T11:48:45.796" v="1866" actId="207"/>
          <ac:spMkLst>
            <pc:docMk/>
            <pc:sldMk cId="4028793391" sldId="262"/>
            <ac:spMk id="2" creationId="{6B78C851-6156-E942-BDA0-99634370D187}"/>
          </ac:spMkLst>
        </pc:spChg>
        <pc:spChg chg="mod">
          <ac:chgData name="Katherine Hughes" userId="b15b0f1252996de0" providerId="LiveId" clId="{1D25B273-8FF7-4CAD-A299-B7ABEC278C76}" dt="2022-04-30T11:49:11.565" v="1872" actId="20577"/>
          <ac:spMkLst>
            <pc:docMk/>
            <pc:sldMk cId="4028793391" sldId="262"/>
            <ac:spMk id="3" creationId="{B92E1E04-6F9E-5148-8132-07B570291B05}"/>
          </ac:spMkLst>
        </pc:spChg>
      </pc:sldChg>
      <pc:sldChg chg="addSp delSp modSp mod setBg setClrOvrMap delDesignElem">
        <pc:chgData name="Katherine Hughes" userId="b15b0f1252996de0" providerId="LiveId" clId="{1D25B273-8FF7-4CAD-A299-B7ABEC278C76}" dt="2022-05-02T18:30:09.827" v="1924" actId="26606"/>
        <pc:sldMkLst>
          <pc:docMk/>
          <pc:sldMk cId="1515028716" sldId="263"/>
        </pc:sldMkLst>
        <pc:spChg chg="mod">
          <ac:chgData name="Katherine Hughes" userId="b15b0f1252996de0" providerId="LiveId" clId="{1D25B273-8FF7-4CAD-A299-B7ABEC278C76}" dt="2022-05-02T18:27:02.297" v="1882" actId="26606"/>
          <ac:spMkLst>
            <pc:docMk/>
            <pc:sldMk cId="1515028716" sldId="263"/>
            <ac:spMk id="5" creationId="{D089B115-20D8-A6D3-8268-098B62D3660F}"/>
          </ac:spMkLst>
        </pc:spChg>
        <pc:spChg chg="add del">
          <ac:chgData name="Katherine Hughes" userId="b15b0f1252996de0" providerId="LiveId" clId="{1D25B273-8FF7-4CAD-A299-B7ABEC278C76}" dt="2022-05-02T18:27:48.189" v="1885"/>
          <ac:spMkLst>
            <pc:docMk/>
            <pc:sldMk cId="1515028716" sldId="263"/>
            <ac:spMk id="75" creationId="{8F23F8A3-8FD7-4779-8323-FDC26BE99889}"/>
          </ac:spMkLst>
        </pc:spChg>
        <pc:spChg chg="add del">
          <ac:chgData name="Katherine Hughes" userId="b15b0f1252996de0" providerId="LiveId" clId="{1D25B273-8FF7-4CAD-A299-B7ABEC278C76}" dt="2022-05-02T18:27:48.189" v="1885"/>
          <ac:spMkLst>
            <pc:docMk/>
            <pc:sldMk cId="1515028716" sldId="263"/>
            <ac:spMk id="77" creationId="{F605C4CC-A25C-416F-8333-7CB7DC97D870}"/>
          </ac:spMkLst>
        </pc:spChg>
        <pc:spChg chg="add">
          <ac:chgData name="Katherine Hughes" userId="b15b0f1252996de0" providerId="LiveId" clId="{1D25B273-8FF7-4CAD-A299-B7ABEC278C76}" dt="2022-05-02T18:30:09.827" v="1924" actId="26606"/>
          <ac:spMkLst>
            <pc:docMk/>
            <pc:sldMk cId="1515028716" sldId="263"/>
            <ac:spMk id="1032" creationId="{8F23F8A3-8FD7-4779-8323-FDC26BE99889}"/>
          </ac:spMkLst>
        </pc:spChg>
        <pc:spChg chg="add">
          <ac:chgData name="Katherine Hughes" userId="b15b0f1252996de0" providerId="LiveId" clId="{1D25B273-8FF7-4CAD-A299-B7ABEC278C76}" dt="2022-05-02T18:30:09.827" v="1924" actId="26606"/>
          <ac:spMkLst>
            <pc:docMk/>
            <pc:sldMk cId="1515028716" sldId="263"/>
            <ac:spMk id="1033" creationId="{F605C4CC-A25C-416F-8333-7CB7DC97D870}"/>
          </ac:spMkLst>
        </pc:spChg>
        <pc:picChg chg="del">
          <ac:chgData name="Katherine Hughes" userId="b15b0f1252996de0" providerId="LiveId" clId="{1D25B273-8FF7-4CAD-A299-B7ABEC278C76}" dt="2022-05-02T18:27:00.066" v="1881" actId="478"/>
          <ac:picMkLst>
            <pc:docMk/>
            <pc:sldMk cId="1515028716" sldId="263"/>
            <ac:picMk id="2" creationId="{8F1D47BF-9941-5D96-8762-CBE3B17B7001}"/>
          </ac:picMkLst>
        </pc:picChg>
        <pc:picChg chg="mod">
          <ac:chgData name="Katherine Hughes" userId="b15b0f1252996de0" providerId="LiveId" clId="{1D25B273-8FF7-4CAD-A299-B7ABEC278C76}" dt="2022-05-02T18:30:09.827" v="1924" actId="26606"/>
          <ac:picMkLst>
            <pc:docMk/>
            <pc:sldMk cId="1515028716" sldId="263"/>
            <ac:picMk id="1030" creationId="{EB79AA18-E7D6-BECA-26BB-5BF8200B75A0}"/>
          </ac:picMkLst>
        </pc:picChg>
      </pc:sldChg>
      <pc:sldChg chg="addSp modSp mod setBg delDesignElem">
        <pc:chgData name="Katherine Hughes" userId="b15b0f1252996de0" providerId="LiveId" clId="{1D25B273-8FF7-4CAD-A299-B7ABEC278C76}" dt="2022-05-02T18:28:19.328" v="1911" actId="1076"/>
        <pc:sldMkLst>
          <pc:docMk/>
          <pc:sldMk cId="3393044297" sldId="264"/>
        </pc:sldMkLst>
        <pc:spChg chg="mod">
          <ac:chgData name="Katherine Hughes" userId="b15b0f1252996de0" providerId="LiveId" clId="{1D25B273-8FF7-4CAD-A299-B7ABEC278C76}" dt="2022-05-02T18:27:50.039" v="1886" actId="26606"/>
          <ac:spMkLst>
            <pc:docMk/>
            <pc:sldMk cId="3393044297" sldId="264"/>
            <ac:spMk id="5" creationId="{0769C930-4645-308C-974F-BC32E280C199}"/>
          </ac:spMkLst>
        </pc:spChg>
        <pc:spChg chg="mod">
          <ac:chgData name="Katherine Hughes" userId="b15b0f1252996de0" providerId="LiveId" clId="{1D25B273-8FF7-4CAD-A299-B7ABEC278C76}" dt="2022-05-02T18:28:19.328" v="1911" actId="1076"/>
          <ac:spMkLst>
            <pc:docMk/>
            <pc:sldMk cId="3393044297" sldId="264"/>
            <ac:spMk id="15" creationId="{25FEF8FA-CD20-DAAE-5C5F-97D62AEF5005}"/>
          </ac:spMkLst>
        </pc:spChg>
        <pc:spChg chg="add">
          <ac:chgData name="Katherine Hughes" userId="b15b0f1252996de0" providerId="LiveId" clId="{1D25B273-8FF7-4CAD-A299-B7ABEC278C76}" dt="2022-05-02T18:27:50.039" v="1886" actId="26606"/>
          <ac:spMkLst>
            <pc:docMk/>
            <pc:sldMk cId="3393044297" sldId="264"/>
            <ac:spMk id="20" creationId="{8F23F8A3-8FD7-4779-8323-FDC26BE99889}"/>
          </ac:spMkLst>
        </pc:spChg>
        <pc:spChg chg="add">
          <ac:chgData name="Katherine Hughes" userId="b15b0f1252996de0" providerId="LiveId" clId="{1D25B273-8FF7-4CAD-A299-B7ABEC278C76}" dt="2022-05-02T18:27:50.039" v="1886" actId="26606"/>
          <ac:spMkLst>
            <pc:docMk/>
            <pc:sldMk cId="3393044297" sldId="264"/>
            <ac:spMk id="22" creationId="{F605C4CC-A25C-416F-8333-7CB7DC97D870}"/>
          </ac:spMkLst>
        </pc:spChg>
        <pc:picChg chg="mod">
          <ac:chgData name="Katherine Hughes" userId="b15b0f1252996de0" providerId="LiveId" clId="{1D25B273-8FF7-4CAD-A299-B7ABEC278C76}" dt="2022-05-02T18:27:50.039" v="1886" actId="26606"/>
          <ac:picMkLst>
            <pc:docMk/>
            <pc:sldMk cId="3393044297" sldId="264"/>
            <ac:picMk id="7" creationId="{867B6A12-BF63-FA84-8AF6-14BA5E4A624F}"/>
          </ac:picMkLst>
        </pc:picChg>
      </pc:sldChg>
      <pc:sldChg chg="addSp delSp modSp new mod setBg">
        <pc:chgData name="Katherine Hughes" userId="b15b0f1252996de0" providerId="LiveId" clId="{1D25B273-8FF7-4CAD-A299-B7ABEC278C76}" dt="2022-05-02T18:35:35.076" v="1990"/>
        <pc:sldMkLst>
          <pc:docMk/>
          <pc:sldMk cId="530155200" sldId="265"/>
        </pc:sldMkLst>
        <pc:spChg chg="mod">
          <ac:chgData name="Katherine Hughes" userId="b15b0f1252996de0" providerId="LiveId" clId="{1D25B273-8FF7-4CAD-A299-B7ABEC278C76}" dt="2022-05-02T18:33:18.980" v="1965" actId="1076"/>
          <ac:spMkLst>
            <pc:docMk/>
            <pc:sldMk cId="530155200" sldId="265"/>
            <ac:spMk id="2" creationId="{534786C5-7E3B-8B1D-9BEB-E8BCA98E82A7}"/>
          </ac:spMkLst>
        </pc:spChg>
        <pc:spChg chg="del">
          <ac:chgData name="Katherine Hughes" userId="b15b0f1252996de0" providerId="LiveId" clId="{1D25B273-8FF7-4CAD-A299-B7ABEC278C76}" dt="2022-05-02T18:31:15.664" v="1935" actId="478"/>
          <ac:spMkLst>
            <pc:docMk/>
            <pc:sldMk cId="530155200" sldId="265"/>
            <ac:spMk id="3" creationId="{E14A1A04-CC83-D1F5-32C3-7FD7F7AF1BED}"/>
          </ac:spMkLst>
        </pc:spChg>
        <pc:spChg chg="add mod">
          <ac:chgData name="Katherine Hughes" userId="b15b0f1252996de0" providerId="LiveId" clId="{1D25B273-8FF7-4CAD-A299-B7ABEC278C76}" dt="2022-05-02T18:33:14.928" v="1964" actId="1076"/>
          <ac:spMkLst>
            <pc:docMk/>
            <pc:sldMk cId="530155200" sldId="265"/>
            <ac:spMk id="4" creationId="{ED8ADB45-BCCE-CB8F-6C86-8623A0F35016}"/>
          </ac:spMkLst>
        </pc:spChg>
      </pc:sldChg>
      <pc:sldChg chg="addSp modSp new mod setBg">
        <pc:chgData name="Katherine Hughes" userId="b15b0f1252996de0" providerId="LiveId" clId="{1D25B273-8FF7-4CAD-A299-B7ABEC278C76}" dt="2022-05-02T19:52:18.289" v="2014" actId="26606"/>
        <pc:sldMkLst>
          <pc:docMk/>
          <pc:sldMk cId="3441186390" sldId="266"/>
        </pc:sldMkLst>
        <pc:spChg chg="mod">
          <ac:chgData name="Katherine Hughes" userId="b15b0f1252996de0" providerId="LiveId" clId="{1D25B273-8FF7-4CAD-A299-B7ABEC278C76}" dt="2022-05-02T19:52:18.289" v="2014" actId="26606"/>
          <ac:spMkLst>
            <pc:docMk/>
            <pc:sldMk cId="3441186390" sldId="266"/>
            <ac:spMk id="2" creationId="{67A71847-6A04-6863-13B2-2902342F2A84}"/>
          </ac:spMkLst>
        </pc:spChg>
        <pc:spChg chg="mod">
          <ac:chgData name="Katherine Hughes" userId="b15b0f1252996de0" providerId="LiveId" clId="{1D25B273-8FF7-4CAD-A299-B7ABEC278C76}" dt="2022-05-02T19:52:18.289" v="2014" actId="26606"/>
          <ac:spMkLst>
            <pc:docMk/>
            <pc:sldMk cId="3441186390" sldId="266"/>
            <ac:spMk id="3" creationId="{E731013F-7931-8C24-CC02-8D0E4E8FDFC0}"/>
          </ac:spMkLst>
        </pc:spChg>
        <pc:spChg chg="add">
          <ac:chgData name="Katherine Hughes" userId="b15b0f1252996de0" providerId="LiveId" clId="{1D25B273-8FF7-4CAD-A299-B7ABEC278C76}" dt="2022-05-02T19:52:18.289" v="2014" actId="26606"/>
          <ac:spMkLst>
            <pc:docMk/>
            <pc:sldMk cId="3441186390" sldId="266"/>
            <ac:spMk id="8" creationId="{934F1179-B481-4F9E-BCA3-AFB972070F83}"/>
          </ac:spMkLst>
        </pc:spChg>
        <pc:spChg chg="add">
          <ac:chgData name="Katherine Hughes" userId="b15b0f1252996de0" providerId="LiveId" clId="{1D25B273-8FF7-4CAD-A299-B7ABEC278C76}" dt="2022-05-02T19:52:18.289" v="2014" actId="26606"/>
          <ac:spMkLst>
            <pc:docMk/>
            <pc:sldMk cId="3441186390" sldId="266"/>
            <ac:spMk id="10" creationId="{827DC2C4-B485-428A-BF4A-472D2967F47F}"/>
          </ac:spMkLst>
        </pc:spChg>
        <pc:spChg chg="add">
          <ac:chgData name="Katherine Hughes" userId="b15b0f1252996de0" providerId="LiveId" clId="{1D25B273-8FF7-4CAD-A299-B7ABEC278C76}" dt="2022-05-02T19:52:18.289" v="2014" actId="26606"/>
          <ac:spMkLst>
            <pc:docMk/>
            <pc:sldMk cId="3441186390" sldId="266"/>
            <ac:spMk id="12" creationId="{EE04B5EB-F158-4507-90DD-BD23620C7CC9}"/>
          </ac:spMkLst>
        </pc:spChg>
      </pc:sldChg>
      <pc:sldChg chg="modSp del mod">
        <pc:chgData name="Katherine Hughes" userId="b15b0f1252996de0" providerId="LiveId" clId="{1D25B273-8FF7-4CAD-A299-B7ABEC278C76}" dt="2022-05-02T22:35:15.291" v="2017" actId="47"/>
        <pc:sldMkLst>
          <pc:docMk/>
          <pc:sldMk cId="2279356808" sldId="267"/>
        </pc:sldMkLst>
        <pc:spChg chg="mod">
          <ac:chgData name="Katherine Hughes" userId="b15b0f1252996de0" providerId="LiveId" clId="{1D25B273-8FF7-4CAD-A299-B7ABEC278C76}" dt="2022-05-02T22:34:32.436" v="2016" actId="27636"/>
          <ac:spMkLst>
            <pc:docMk/>
            <pc:sldMk cId="2279356808" sldId="267"/>
            <ac:spMk id="2" creationId="{401F6086-1A11-FF8A-8F74-E16DCDD3F2FF}"/>
          </ac:spMkLst>
        </pc:spChg>
        <pc:spChg chg="mod">
          <ac:chgData name="Katherine Hughes" userId="b15b0f1252996de0" providerId="LiveId" clId="{1D25B273-8FF7-4CAD-A299-B7ABEC278C76}" dt="2022-05-02T22:34:32.436" v="2015" actId="27636"/>
          <ac:spMkLst>
            <pc:docMk/>
            <pc:sldMk cId="2279356808" sldId="267"/>
            <ac:spMk id="3" creationId="{EBB2C433-1FDA-8DDA-0E28-EFC6B3C257AB}"/>
          </ac:spMkLst>
        </pc:spChg>
      </pc:sldChg>
      <pc:sldChg chg="addSp delSp modSp add mod setBg">
        <pc:chgData name="Katherine Hughes" userId="b15b0f1252996de0" providerId="LiveId" clId="{1D25B273-8FF7-4CAD-A299-B7ABEC278C76}" dt="2022-05-03T08:46:56.491" v="2244"/>
        <pc:sldMkLst>
          <pc:docMk/>
          <pc:sldMk cId="4181994097" sldId="267"/>
        </pc:sldMkLst>
        <pc:spChg chg="mod">
          <ac:chgData name="Katherine Hughes" userId="b15b0f1252996de0" providerId="LiveId" clId="{1D25B273-8FF7-4CAD-A299-B7ABEC278C76}" dt="2022-05-02T22:35:32.387" v="2020" actId="27636"/>
          <ac:spMkLst>
            <pc:docMk/>
            <pc:sldMk cId="4181994097" sldId="267"/>
            <ac:spMk id="2" creationId="{401F6086-1A11-FF8A-8F74-E16DCDD3F2FF}"/>
          </ac:spMkLst>
        </pc:spChg>
        <pc:spChg chg="mod">
          <ac:chgData name="Katherine Hughes" userId="b15b0f1252996de0" providerId="LiveId" clId="{1D25B273-8FF7-4CAD-A299-B7ABEC278C76}" dt="2022-05-02T22:35:32.386" v="2019" actId="27636"/>
          <ac:spMkLst>
            <pc:docMk/>
            <pc:sldMk cId="4181994097" sldId="267"/>
            <ac:spMk id="3" creationId="{EBB2C433-1FDA-8DDA-0E28-EFC6B3C257AB}"/>
          </ac:spMkLst>
        </pc:spChg>
        <pc:picChg chg="add del mod">
          <ac:chgData name="Katherine Hughes" userId="b15b0f1252996de0" providerId="LiveId" clId="{1D25B273-8FF7-4CAD-A299-B7ABEC278C76}" dt="2022-05-03T08:46:29.975" v="2130" actId="478"/>
          <ac:picMkLst>
            <pc:docMk/>
            <pc:sldMk cId="4181994097" sldId="267"/>
            <ac:picMk id="5" creationId="{6BA8FEAF-B16A-954F-3597-609B5DCF530B}"/>
          </ac:picMkLst>
        </pc:picChg>
      </pc:sldChg>
      <pc:sldChg chg="addSp delSp modSp new mod setBg addAnim modAnim">
        <pc:chgData name="Katherine Hughes" userId="b15b0f1252996de0" providerId="LiveId" clId="{1D25B273-8FF7-4CAD-A299-B7ABEC278C76}" dt="2022-05-02T22:41:08.247" v="2128"/>
        <pc:sldMkLst>
          <pc:docMk/>
          <pc:sldMk cId="4014120568" sldId="268"/>
        </pc:sldMkLst>
        <pc:spChg chg="mod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2" creationId="{A4B2847A-AFB4-0661-CA28-CB43458B9193}"/>
          </ac:spMkLst>
        </pc:spChg>
        <pc:spChg chg="mod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3" creationId="{5F51E939-5E1D-6819-ED3B-2AA1E92832A6}"/>
          </ac:spMkLst>
        </pc:spChg>
        <pc:spChg chg="add del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8" creationId="{D8386171-E87D-46AB-8718-4CE2A88748BD}"/>
          </ac:spMkLst>
        </pc:spChg>
        <pc:spChg chg="add del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10" creationId="{207CB456-8849-413C-8210-B663779A32E0}"/>
          </ac:spMkLst>
        </pc:spChg>
        <pc:spChg chg="add del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12" creationId="{E513936D-D1EB-4E42-A97F-942BA1F3DFA7}"/>
          </ac:spMkLst>
        </pc:spChg>
        <pc:spChg chg="add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19" creationId="{934F1179-B481-4F9E-BCA3-AFB972070F83}"/>
          </ac:spMkLst>
        </pc:spChg>
        <pc:spChg chg="add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21" creationId="{827DC2C4-B485-428A-BF4A-472D2967F47F}"/>
          </ac:spMkLst>
        </pc:spChg>
        <pc:spChg chg="add">
          <ac:chgData name="Katherine Hughes" userId="b15b0f1252996de0" providerId="LiveId" clId="{1D25B273-8FF7-4CAD-A299-B7ABEC278C76}" dt="2022-05-02T22:40:36.339" v="2126" actId="26606"/>
          <ac:spMkLst>
            <pc:docMk/>
            <pc:sldMk cId="4014120568" sldId="268"/>
            <ac:spMk id="23" creationId="{EE04B5EB-F158-4507-90DD-BD23620C7CC9}"/>
          </ac:spMkLst>
        </pc:spChg>
        <pc:cxnChg chg="add del">
          <ac:chgData name="Katherine Hughes" userId="b15b0f1252996de0" providerId="LiveId" clId="{1D25B273-8FF7-4CAD-A299-B7ABEC278C76}" dt="2022-05-02T22:40:36.339" v="2126" actId="26606"/>
          <ac:cxnSpMkLst>
            <pc:docMk/>
            <pc:sldMk cId="4014120568" sldId="268"/>
            <ac:cxnSpMk id="14" creationId="{AFA75EE9-0DE4-4982-A870-290AD61EAAD7}"/>
          </ac:cxnSpMkLst>
        </pc:cxnChg>
      </pc:sldChg>
      <pc:sldMasterChg chg="add addSldLayout">
        <pc:chgData name="Katherine Hughes" userId="b15b0f1252996de0" providerId="LiveId" clId="{1D25B273-8FF7-4CAD-A299-B7ABEC278C76}" dt="2022-04-29T21:52:32.973" v="1797" actId="27028"/>
        <pc:sldMasterMkLst>
          <pc:docMk/>
          <pc:sldMasterMk cId="3344256440" sldId="2147483648"/>
        </pc:sldMasterMkLst>
        <pc:sldLayoutChg chg="add">
          <pc:chgData name="Katherine Hughes" userId="b15b0f1252996de0" providerId="LiveId" clId="{1D25B273-8FF7-4CAD-A299-B7ABEC278C76}" dt="2022-04-29T21:52:31.322" v="1795" actId="27028"/>
          <pc:sldLayoutMkLst>
            <pc:docMk/>
            <pc:sldMasterMk cId="3344256440" sldId="2147483648"/>
            <pc:sldLayoutMk cId="77910376" sldId="2147483649"/>
          </pc:sldLayoutMkLst>
        </pc:sldLayoutChg>
        <pc:sldLayoutChg chg="add">
          <pc:chgData name="Katherine Hughes" userId="b15b0f1252996de0" providerId="LiveId" clId="{1D25B273-8FF7-4CAD-A299-B7ABEC278C76}" dt="2022-04-29T21:52:32.973" v="1797" actId="27028"/>
          <pc:sldLayoutMkLst>
            <pc:docMk/>
            <pc:sldMasterMk cId="3344256440" sldId="2147483648"/>
            <pc:sldLayoutMk cId="2195365233" sldId="2147483650"/>
          </pc:sldLayoutMkLst>
        </pc:sldLayoutChg>
      </pc:sldMasterChg>
      <pc:sldMasterChg chg="replId modSldLayout">
        <pc:chgData name="Katherine Hughes" userId="b15b0f1252996de0" providerId="LiveId" clId="{1D25B273-8FF7-4CAD-A299-B7ABEC278C76}" dt="2022-04-29T21:52:32.973" v="1797" actId="27028"/>
        <pc:sldMasterMkLst>
          <pc:docMk/>
          <pc:sldMasterMk cId="1890101752" sldId="2147483660"/>
        </pc:sldMasterMkLst>
        <pc:sldLayoutChg chg="replId">
          <pc:chgData name="Katherine Hughes" userId="b15b0f1252996de0" providerId="LiveId" clId="{1D25B273-8FF7-4CAD-A299-B7ABEC278C76}" dt="2022-04-29T21:52:31.322" v="1795" actId="27028"/>
          <pc:sldLayoutMkLst>
            <pc:docMk/>
            <pc:sldMasterMk cId="1890101752" sldId="2147483660"/>
            <pc:sldLayoutMk cId="1576904054" sldId="2147483661"/>
          </pc:sldLayoutMkLst>
        </pc:sldLayoutChg>
        <pc:sldLayoutChg chg="replId">
          <pc:chgData name="Katherine Hughes" userId="b15b0f1252996de0" providerId="LiveId" clId="{1D25B273-8FF7-4CAD-A299-B7ABEC278C76}" dt="2022-04-29T21:52:32.973" v="1797" actId="27028"/>
          <pc:sldLayoutMkLst>
            <pc:docMk/>
            <pc:sldMasterMk cId="1890101752" sldId="2147483660"/>
            <pc:sldLayoutMk cId="3729626321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0083-779A-4949-9169-D2303068A385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3263-8147-4FA3-B927-DD714CD131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5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A3263-8147-4FA3-B927-DD714CD131C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2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A3263-8147-4FA3-B927-DD714CD131C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6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E471-E0EB-EE4C-9998-46E5E270CEF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4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A3263-8147-4FA3-B927-DD714CD131C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0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A3263-8147-4FA3-B927-DD714CD131C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05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A3263-8147-4FA3-B927-DD714CD131C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48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A3263-8147-4FA3-B927-DD714CD131C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9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8480-7A20-4297-8B68-90E07706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D3378-D8F4-4744-8B16-B2238ABB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D0F-2487-4A9A-BBB4-4C656DD9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237B-7440-4168-991A-7E53B809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A644-370F-4F33-B432-0F2261F5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90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825D-D849-49F0-B8C3-703494AD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70C92-68C8-4DA4-8190-6AD24284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4BD2-8EB3-4563-88DF-37E58318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7B25-FDAA-44F3-9DD6-69387298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4BDD-BB09-4B4E-9E24-84A176CB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2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B4019-1ACE-4030-BA47-ADF538C7A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4C9E-0E59-4227-9666-0D83BD15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48D4-7A26-4169-949C-015C2F76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E018-C6A7-444B-87DE-7F6FBA9B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A6AB-825C-4523-A165-1B382653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1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2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9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2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A42D-B315-4AEE-B8AC-4E02D69C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65FF-6FB8-40E5-AEC9-B3901C21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BC20-C550-4E82-B23D-B362CB15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F029-8DE8-47FA-99CC-5890E5EF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3926-3466-4A7D-A136-34D5BE08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626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9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54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4D8C-94DF-4E4F-BA52-D2FD1795D3F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259-E908-6747-8F0A-8FB2B62FE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3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7E8B-583F-44BF-B154-B9FC2081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6AA42-366C-4088-9061-EFD265E1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309C-5360-4A65-8791-1AAE016B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8BBC-160F-4401-B92C-CD867717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1A26-5C70-40FE-A273-ED9A0250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3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F6A1-B790-4668-8687-9761822C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59F3-D21D-406B-A365-B5FD88D9B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A320-928C-4777-8794-551C73783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6E934-1537-4196-911B-E8BF5A2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D7524-436D-41AF-817B-C702A7BD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96A1D-408A-4412-B28F-36B7E55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3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F70B-EA58-413F-9FB8-7F17610D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B105-4784-4BD6-A839-F4CA1D6D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5032-FD11-41D8-8F18-DC75675E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772AD-071F-4868-931A-2AFD29AB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64741-A9DD-4DD3-819C-2ED49F360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51A24-823F-4103-B89B-9914D54C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0C68F-ABEA-4C52-889D-F323E8DD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48EB9-377B-4A47-A52D-2EB54061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A13F-1876-4213-9C85-0F669010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883FD-18E1-494B-9E9C-86E21288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7C6B-96F8-4894-A419-B1065147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7AD7F-1CF7-490B-9339-370F581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2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D4018-28CA-4970-8DB3-524101F0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5C0E9-9854-47A6-A565-6F5BDA0E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3CED-5476-469A-845C-BA036D9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6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109E-3AB3-4207-9BB4-6C07F6F5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F038-E41F-4513-8173-F200E909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AB7A-643F-443F-8FCC-776ACAA9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92DD-B2B1-45DC-B9FF-D4AD26F4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8C69-47D5-4BE6-8085-2DE87EF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71DD-3E6A-43E4-A68B-85D6EB71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2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B13A-B51A-46FD-A8B5-570CE0C5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EF30A-B3DB-4CED-8574-43EBADFF5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7A311-EFAA-4BDB-BB94-5DD6CFF4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33811-8662-4657-8714-8F8FFBFB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FE5-7E90-4A3E-9CD4-F6A93A61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1BB6A-35B2-4D98-ABB7-70C0EF4B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9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79B1C-0264-479E-8D35-F830D04B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DD69-B6C0-43EF-94BD-ACEA98FB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8B19-6953-4E20-9D15-052B6EA80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6745-79D6-4988-AB68-B5D0AA128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64F5-B63E-459F-B7F7-813B1098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1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EBAC-0791-41FC-9243-0D9D55881EDC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174F-6595-4A0E-87E1-BF504C1F3A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186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xhere.com/zh/photo/160898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!d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xhere.com/zh/photo/156343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71847-6A04-6863-13B2-2902342F2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1013F-7931-8C24-CC02-8D0E4E8FD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b="0" i="0" dirty="0">
                <a:effectLst/>
                <a:latin typeface="Calibri" panose="020F0502020204030204" pitchFamily="34" charset="0"/>
              </a:rPr>
              <a:t>Spice up your 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18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oma Spices - Photos | Facebook">
            <a:extLst>
              <a:ext uri="{FF2B5EF4-FFF2-40B4-BE49-F238E27FC236}">
                <a16:creationId xmlns:a16="http://schemas.microsoft.com/office/drawing/2014/main" id="{AF3E0F4E-E5E2-A4E4-26E1-AC50B8F70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5" r="-2" b="-2"/>
          <a:stretch/>
        </p:blipFill>
        <p:spPr bwMode="auto">
          <a:xfrm>
            <a:off x="6015107" y="-1"/>
            <a:ext cx="6176895" cy="29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nefits Of Soft Skills Training In The Workplace - eLearning Industry">
            <a:extLst>
              <a:ext uri="{FF2B5EF4-FFF2-40B4-BE49-F238E27FC236}">
                <a16:creationId xmlns:a16="http://schemas.microsoft.com/office/drawing/2014/main" id="{EB79AA18-E7D6-BECA-26BB-5BF8200B7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 r="1" b="4742"/>
          <a:stretch/>
        </p:blipFill>
        <p:spPr bwMode="auto">
          <a:xfrm>
            <a:off x="4203638" y="2937953"/>
            <a:ext cx="7988360" cy="39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: Shape 7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F579E-237C-E516-0381-02A2D25D2E83}"/>
              </a:ext>
            </a:extLst>
          </p:cNvPr>
          <p:cNvSpPr/>
          <p:nvPr/>
        </p:nvSpPr>
        <p:spPr>
          <a:xfrm>
            <a:off x="804672" y="365125"/>
            <a:ext cx="5266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Non-Technical Skills learned throughout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9B115-20D8-A6D3-8268-098B62D3660F}"/>
              </a:ext>
            </a:extLst>
          </p:cNvPr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Communication Skills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Leadership Skills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Team-work Skills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Decision-making Skills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Situation-awareness Skills</a:t>
            </a:r>
          </a:p>
        </p:txBody>
      </p:sp>
    </p:spTree>
    <p:extLst>
      <p:ext uri="{BB962C8B-B14F-4D97-AF65-F5344CB8AC3E}">
        <p14:creationId xmlns:p14="http://schemas.microsoft.com/office/powerpoint/2010/main" val="151502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7B6A12-BF63-FA84-8AF6-14BA5E4A6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44" b="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C930-4645-308C-974F-BC32E280C199}"/>
              </a:ext>
            </a:extLst>
          </p:cNvPr>
          <p:cNvSpPr txBox="1"/>
          <p:nvPr/>
        </p:nvSpPr>
        <p:spPr>
          <a:xfrm>
            <a:off x="804672" y="365125"/>
            <a:ext cx="52661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Skills Explained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EF8FA-CD20-DAAE-5C5F-97D62AEF5005}"/>
              </a:ext>
            </a:extLst>
          </p:cNvPr>
          <p:cNvSpPr txBox="1"/>
          <p:nvPr/>
        </p:nvSpPr>
        <p:spPr>
          <a:xfrm>
            <a:off x="376046" y="1531145"/>
            <a:ext cx="4613049" cy="548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Team-work </a:t>
            </a:r>
          </a:p>
          <a:p>
            <a:pPr marL="8572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Exchanging information (Discord, WhatsApp, Snapchat…)</a:t>
            </a:r>
          </a:p>
          <a:p>
            <a:pPr marL="8572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Supporting others</a:t>
            </a:r>
          </a:p>
          <a:p>
            <a:pPr marL="8572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Activity coordination</a:t>
            </a:r>
          </a:p>
          <a:p>
            <a:pPr marL="13144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Confirming and assigning roles and responsibilities</a:t>
            </a:r>
          </a:p>
          <a:p>
            <a:pPr marL="8572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Looking over each others work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Decision-making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Identifying options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Different ideas from the members of the group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Reviewing outcomes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Was this really the most suitable option?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Situation-awareness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Gathering information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Research on the different spices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800" dirty="0"/>
              <a:t>Anticipating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304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2847A-AFB4-0661-CA28-CB43458B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the group communicated and whether it worked well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E939-5E1D-6819-ED3B-2AA1E928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Shania Fernandes 01-D</a:t>
            </a:r>
          </a:p>
        </p:txBody>
      </p:sp>
    </p:spTree>
    <p:extLst>
      <p:ext uri="{BB962C8B-B14F-4D97-AF65-F5344CB8AC3E}">
        <p14:creationId xmlns:p14="http://schemas.microsoft.com/office/powerpoint/2010/main" val="401412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6086-1A11-FF8A-8F74-E16DCDD3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439"/>
            <a:ext cx="9144000" cy="1386523"/>
          </a:xfrm>
        </p:spPr>
        <p:txBody>
          <a:bodyPr>
            <a:normAutofit/>
          </a:bodyPr>
          <a:lstStyle/>
          <a:p>
            <a:r>
              <a:rPr lang="en-GB" sz="4000" dirty="0"/>
              <a:t>How the group communicated and whether it worked well or not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2C433-1FDA-8DDA-0E28-EFC6B3C25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79" y="2149909"/>
            <a:ext cx="5870341" cy="3223878"/>
          </a:xfrm>
        </p:spPr>
        <p:txBody>
          <a:bodyPr>
            <a:normAutofit/>
          </a:bodyPr>
          <a:lstStyle/>
          <a:p>
            <a:r>
              <a:rPr lang="en-GB" sz="2300" b="1" dirty="0">
                <a:solidFill>
                  <a:schemeClr val="tx1"/>
                </a:solidFill>
              </a:rPr>
              <a:t>Benefits of group communication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Encourages members to make decision's as a team  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Progress as a team is more easily tracked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Work together to archive end goal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The pressure is divided within the team </a:t>
            </a:r>
          </a:p>
          <a:p>
            <a:endParaRPr lang="en-GB" dirty="0">
              <a:highlight>
                <a:srgbClr val="000080"/>
              </a:highlight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25B6A-91EC-6091-CFE1-FF2B19E28285}"/>
              </a:ext>
            </a:extLst>
          </p:cNvPr>
          <p:cNvSpPr txBox="1"/>
          <p:nvPr/>
        </p:nvSpPr>
        <p:spPr>
          <a:xfrm>
            <a:off x="6553201" y="1931036"/>
            <a:ext cx="4744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way in which the group communicated 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Meetings 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Stand ups 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Group chats 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AB384-0AA5-FC8D-C574-4A80055AB81F}"/>
              </a:ext>
            </a:extLst>
          </p:cNvPr>
          <p:cNvSpPr txBox="1"/>
          <p:nvPr/>
        </p:nvSpPr>
        <p:spPr>
          <a:xfrm>
            <a:off x="6553201" y="4235014"/>
            <a:ext cx="41859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Drawbacks of group communication 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Not all members are available 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Set times and venues 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Not all work is done in time 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Distractions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AE63F-90AE-2EBF-A25D-0E6C791B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631" y="2766485"/>
            <a:ext cx="2305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C609-CB4C-459E-9B5A-3C5346D7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879"/>
            <a:ext cx="9144000" cy="1184107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The purpose of our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C2008-1AEA-4FC6-BDFB-D2272A7C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604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Katherine Hughes </a:t>
            </a:r>
            <a:r>
              <a:rPr lang="en-GB" sz="4400" dirty="0">
                <a:latin typeface="Aharoni" panose="02010803020104030203" pitchFamily="2" charset="-79"/>
                <a:cs typeface="Aharoni" panose="02010803020104030203" pitchFamily="2" charset="-79"/>
              </a:rPr>
              <a:t>01-</a:t>
            </a: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pic>
        <p:nvPicPr>
          <p:cNvPr id="4" name="Content Placeholder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56C3A030-7A23-4669-A9BB-369C9E3F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44" y="1268588"/>
            <a:ext cx="4430507" cy="1337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33348-F82B-42DD-A94F-7FFE31A87E46}"/>
              </a:ext>
            </a:extLst>
          </p:cNvPr>
          <p:cNvSpPr txBox="1"/>
          <p:nvPr/>
        </p:nvSpPr>
        <p:spPr>
          <a:xfrm>
            <a:off x="1203156" y="4590485"/>
            <a:ext cx="978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Scrum master for sprint </a:t>
            </a:r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GB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66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2"/>
    </mc:Choice>
    <mc:Fallback xmlns="">
      <p:transition spd="slow" advTm="112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DF978-CEBF-4567-ACB3-26B046849B2F}"/>
              </a:ext>
            </a:extLst>
          </p:cNvPr>
          <p:cNvSpPr txBox="1"/>
          <p:nvPr/>
        </p:nvSpPr>
        <p:spPr>
          <a:xfrm>
            <a:off x="1042738" y="893813"/>
            <a:ext cx="1033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>
                <a:latin typeface="Aharoni" panose="02010803020104030203" pitchFamily="2" charset="-79"/>
                <a:cs typeface="Aharoni" panose="02010803020104030203" pitchFamily="2" charset="-79"/>
              </a:rPr>
              <a:t>Our sites main purposes</a:t>
            </a:r>
            <a:endParaRPr lang="en-GB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46E95-AB19-4674-82D8-3F69CD777AD6}"/>
              </a:ext>
            </a:extLst>
          </p:cNvPr>
          <p:cNvSpPr txBox="1"/>
          <p:nvPr/>
        </p:nvSpPr>
        <p:spPr>
          <a:xfrm>
            <a:off x="2133599" y="1817143"/>
            <a:ext cx="74916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To sell spices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To ensure the user has a good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To encourage returning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70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0CBC-5142-F21F-2022-047579504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1514"/>
            <a:ext cx="9144000" cy="1484913"/>
          </a:xfrm>
          <a:ln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ysClr val="windowText" lastClr="000000"/>
                </a:solidFill>
              </a:rPr>
              <a:t>Muhammad Anas Afzal Syed 01-A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4BB91-7FA3-9CD1-4952-B1D39F622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Scrum master for Sprint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DA74C-38EE-A703-481F-46608FF60819}"/>
              </a:ext>
            </a:extLst>
          </p:cNvPr>
          <p:cNvCxnSpPr/>
          <p:nvPr/>
        </p:nvCxnSpPr>
        <p:spPr>
          <a:xfrm>
            <a:off x="1524000" y="2436427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5940-FBDC-3EBB-3A4C-8B6EC83C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B765-8F29-67E9-194F-10789468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62" y="1825625"/>
            <a:ext cx="9228438" cy="4351338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dirty="0">
                <a:solidFill>
                  <a:schemeClr val="bg1"/>
                </a:solidFill>
              </a:rPr>
              <a:t>Quick Buy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chemeClr val="bg1"/>
                </a:solidFill>
              </a:rPr>
              <a:t>Basket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chemeClr val="bg1"/>
                </a:solidFill>
              </a:rPr>
              <a:t>Checkout</a:t>
            </a:r>
          </a:p>
        </p:txBody>
      </p:sp>
      <p:pic>
        <p:nvPicPr>
          <p:cNvPr id="5" name="Picture 4" descr="A picture containing text, fruit, edible seed&#10;&#10;Description automatically generated">
            <a:extLst>
              <a:ext uri="{FF2B5EF4-FFF2-40B4-BE49-F238E27FC236}">
                <a16:creationId xmlns:a16="http://schemas.microsoft.com/office/drawing/2014/main" id="{8AB21722-47E8-FAA5-6340-80861FE9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14" y="1690688"/>
            <a:ext cx="1579171" cy="2203767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C11382E-D16B-2DC2-824D-C875CFC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506" y="1690688"/>
            <a:ext cx="3889001" cy="2203767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EC0AD20-13F6-DC35-5B13-F4379FD11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06" y="4054266"/>
            <a:ext cx="3938974" cy="2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184-BE92-8CCC-F30A-96B54183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E594-8C9F-FFFE-5950-3CAFEB25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>
                <a:solidFill>
                  <a:schemeClr val="bg1"/>
                </a:solidFill>
              </a:rPr>
              <a:t>Accounting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chemeClr val="bg1"/>
                </a:solidFill>
              </a:rPr>
              <a:t>Login/Registration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DE8BE-B360-0785-9DA5-67BF1BAF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17" y="1825625"/>
            <a:ext cx="6437553" cy="991578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0050DB4-4DE7-531E-F1D7-5597D4497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117" y="3764879"/>
            <a:ext cx="3064265" cy="1721521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C016D7-D8A1-7954-777F-A29FE5D72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406" y="3764879"/>
            <a:ext cx="3064265" cy="17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0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男人伸出手&#10;&#10;中度可信度描述已自动生成">
            <a:extLst>
              <a:ext uri="{FF2B5EF4-FFF2-40B4-BE49-F238E27FC236}">
                <a16:creationId xmlns:a16="http://schemas.microsoft.com/office/drawing/2014/main" id="{1DA5548B-1025-D3A6-C3D7-EFC539F95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278" b="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B78C851-6156-E942-BDA0-99634370D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" altLang="zh-CN" sz="55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Something non-technical that I learned during the project</a:t>
            </a:r>
            <a:endParaRPr kumimoji="1" lang="zh-CN" altLang="en-US" sz="55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E1E04-6F9E-5148-8132-07B57029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Autofit/>
          </a:bodyPr>
          <a:lstStyle/>
          <a:p>
            <a:r>
              <a:rPr kumimoji="1" lang="en-US" altLang="zh-CN" sz="3600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Binbin</a:t>
            </a:r>
            <a:r>
              <a:rPr kumimoji="1" lang="en-US" altLang="zh-CN" sz="36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Lin 01-F</a:t>
            </a:r>
          </a:p>
          <a:p>
            <a:r>
              <a:rPr kumimoji="1" lang="en-US" altLang="zh-CN" sz="36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Scrum master for sprint 1</a:t>
            </a:r>
            <a:endParaRPr kumimoji="1" lang="zh-CN" altLang="en-US" sz="36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7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C851-6156-E942-BDA0-99634370D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6287" y="718707"/>
            <a:ext cx="5916145" cy="1653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3500" b="1" spc="38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kumimoji="1" lang="zh-CN" altLang="en-US" sz="3500" b="1" spc="38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kumimoji="1" lang="en-US" altLang="zh-CN" sz="3500" b="1" spc="38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Teamwork is important</a:t>
            </a:r>
            <a:br>
              <a:rPr kumimoji="1" lang="en-US" altLang="zh-CN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kumimoji="1" lang="zh-CN" altLang="en-US" sz="35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5548B-1025-D3A6-C3D7-EFC539F95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50" r="2519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37F4FFD-890A-9844-9DAD-46911F410516}"/>
              </a:ext>
            </a:extLst>
          </p:cNvPr>
          <p:cNvSpPr txBox="1">
            <a:spLocks/>
          </p:cNvSpPr>
          <p:nvPr/>
        </p:nvSpPr>
        <p:spPr>
          <a:xfrm>
            <a:off x="5185777" y="2026509"/>
            <a:ext cx="5916145" cy="2067327"/>
          </a:xfrm>
          <a:prstGeom prst="rect">
            <a:avLst/>
          </a:prstGeom>
        </p:spPr>
        <p:txBody>
          <a:bodyPr lIns="109728" tIns="109728" rIns="109728" bIns="91440" anchor="b">
            <a:normAutofit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1" kern="1200" cap="none" spc="3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br>
              <a:rPr kumimoji="1" lang="en-US" altLang="zh-CN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en-US" altLang="zh-CN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kumimoji="1" lang="zh-CN" altLang="en-US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kumimoji="1" lang="en-US" altLang="zh-CN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CN" altLang="en-US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ensure the communication</a:t>
            </a:r>
            <a:br>
              <a:rPr kumimoji="1" lang="en-US" altLang="zh-CN" sz="35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kumimoji="1" lang="zh-CN" altLang="en-US" sz="35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EB3872C-2A89-A049-AA85-E5AD07ED950B}"/>
              </a:ext>
            </a:extLst>
          </p:cNvPr>
          <p:cNvSpPr txBox="1">
            <a:spLocks/>
          </p:cNvSpPr>
          <p:nvPr/>
        </p:nvSpPr>
        <p:spPr>
          <a:xfrm>
            <a:off x="5175267" y="4093836"/>
            <a:ext cx="5916145" cy="180783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1" kern="1200" cap="none" spc="3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br>
              <a:rPr kumimoji="1" lang="en-US" altLang="zh-CN" sz="3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en-US" altLang="zh-CN" sz="3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kumimoji="1" lang="zh-CN" altLang="en-US" sz="3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kumimoji="1" lang="en-US" altLang="zh-CN" sz="3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Seek common points while reserving difference</a:t>
            </a:r>
            <a:endParaRPr kumimoji="1" lang="zh-CN" altLang="en-US" sz="3200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3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86C5-7E3B-8B1D-9BEB-E8BCA98E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" y="1653214"/>
            <a:ext cx="10515600" cy="3551572"/>
          </a:xfrm>
        </p:spPr>
        <p:txBody>
          <a:bodyPr>
            <a:noAutofit/>
          </a:bodyPr>
          <a:lstStyle/>
          <a:p>
            <a:pPr algn="ctr"/>
            <a:r>
              <a:rPr lang="en-US" sz="72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Non-Technical Skills learned throughout the project</a:t>
            </a:r>
            <a:br>
              <a:rPr lang="en-US" sz="7200" b="1" kern="1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GB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ADB45-BCCE-CB8F-6C86-8623A0F35016}"/>
              </a:ext>
            </a:extLst>
          </p:cNvPr>
          <p:cNvSpPr txBox="1"/>
          <p:nvPr/>
        </p:nvSpPr>
        <p:spPr>
          <a:xfrm>
            <a:off x="970548" y="4002348"/>
            <a:ext cx="948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Hubert J </a:t>
            </a:r>
            <a:r>
              <a:rPr lang="en-GB" sz="4800" dirty="0" err="1"/>
              <a:t>Dybcio</a:t>
            </a:r>
            <a:r>
              <a:rPr lang="en-GB" sz="4800" dirty="0"/>
              <a:t> 01-B</a:t>
            </a:r>
          </a:p>
        </p:txBody>
      </p:sp>
    </p:spTree>
    <p:extLst>
      <p:ext uri="{BB962C8B-B14F-4D97-AF65-F5344CB8AC3E}">
        <p14:creationId xmlns:p14="http://schemas.microsoft.com/office/powerpoint/2010/main" val="53015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283</Words>
  <Application>Microsoft Office PowerPoint</Application>
  <PresentationFormat>Widescreen</PresentationFormat>
  <Paragraphs>76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Aharoni</vt:lpstr>
      <vt:lpstr>Arial</vt:lpstr>
      <vt:lpstr>Calibri</vt:lpstr>
      <vt:lpstr>Calibri Light</vt:lpstr>
      <vt:lpstr>Office Theme</vt:lpstr>
      <vt:lpstr>1_Office Theme</vt:lpstr>
      <vt:lpstr>Group 1</vt:lpstr>
      <vt:lpstr>The purpose of our product</vt:lpstr>
      <vt:lpstr>PowerPoint Presentation</vt:lpstr>
      <vt:lpstr>Muhammad Anas Afzal Syed 01-A</vt:lpstr>
      <vt:lpstr>Key Features</vt:lpstr>
      <vt:lpstr>Key Features</vt:lpstr>
      <vt:lpstr>Something non-technical that I learned during the project</vt:lpstr>
      <vt:lpstr>1、Teamwork is important </vt:lpstr>
      <vt:lpstr>Non-Technical Skills learned throughout the project </vt:lpstr>
      <vt:lpstr>PowerPoint Presentation</vt:lpstr>
      <vt:lpstr>PowerPoint Presentation</vt:lpstr>
      <vt:lpstr>How the group communicated and whether it worked well or not</vt:lpstr>
      <vt:lpstr>How the group communicated and whether it worked well or not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purpose of our product</dc:title>
  <dc:creator>Katherine Hughes</dc:creator>
  <cp:lastModifiedBy>Katherine Hughes</cp:lastModifiedBy>
  <cp:revision>1</cp:revision>
  <dcterms:created xsi:type="dcterms:W3CDTF">2022-04-23T18:12:55Z</dcterms:created>
  <dcterms:modified xsi:type="dcterms:W3CDTF">2022-05-03T08:46:59Z</dcterms:modified>
</cp:coreProperties>
</file>