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58" autoAdjust="0"/>
    <p:restoredTop sz="94660"/>
  </p:normalViewPr>
  <p:slideViewPr>
    <p:cSldViewPr snapToGrid="0">
      <p:cViewPr varScale="1">
        <p:scale>
          <a:sx n="78" d="100"/>
          <a:sy n="78" d="100"/>
        </p:scale>
        <p:origin x="65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FB2DBF-B96F-437F-A74D-E9D01E8341E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6DDAAE86-BDB7-4D96-A1DC-31582E9C2BA3}">
      <dgm:prSet/>
      <dgm:spPr/>
      <dgm:t>
        <a:bodyPr/>
        <a:lstStyle/>
        <a:p>
          <a:r>
            <a:rPr lang="en-US"/>
            <a:t>Overview of drone delivery system</a:t>
          </a:r>
          <a:endParaRPr lang="en-PK"/>
        </a:p>
      </dgm:t>
    </dgm:pt>
    <dgm:pt modelId="{98325F74-4DE9-409D-A77F-CEB9642E6508}" type="parTrans" cxnId="{B82A5DEE-FC61-49B7-8EDD-C99167DD8546}">
      <dgm:prSet/>
      <dgm:spPr/>
      <dgm:t>
        <a:bodyPr/>
        <a:lstStyle/>
        <a:p>
          <a:endParaRPr lang="en-PK"/>
        </a:p>
      </dgm:t>
    </dgm:pt>
    <dgm:pt modelId="{643C18B3-433E-43AB-89C1-63A9E6E75F9E}" type="sibTrans" cxnId="{B82A5DEE-FC61-49B7-8EDD-C99167DD8546}">
      <dgm:prSet/>
      <dgm:spPr/>
      <dgm:t>
        <a:bodyPr/>
        <a:lstStyle/>
        <a:p>
          <a:endParaRPr lang="en-PK"/>
        </a:p>
      </dgm:t>
    </dgm:pt>
    <dgm:pt modelId="{D6690E30-046E-4648-B41B-DCB11D7AF142}">
      <dgm:prSet/>
      <dgm:spPr/>
      <dgm:t>
        <a:bodyPr/>
        <a:lstStyle/>
        <a:p>
          <a:r>
            <a:rPr lang="en-US"/>
            <a:t>Delivery Drone</a:t>
          </a:r>
          <a:endParaRPr lang="en-PK"/>
        </a:p>
      </dgm:t>
    </dgm:pt>
    <dgm:pt modelId="{E23E709C-561E-4212-84A7-E2ACB1B10FB6}" type="parTrans" cxnId="{89C1BFDF-6DA2-4C0A-B602-96D8BBC61886}">
      <dgm:prSet/>
      <dgm:spPr/>
      <dgm:t>
        <a:bodyPr/>
        <a:lstStyle/>
        <a:p>
          <a:endParaRPr lang="en-PK"/>
        </a:p>
      </dgm:t>
    </dgm:pt>
    <dgm:pt modelId="{32F041E7-890C-4D1A-AF34-0491B103B36C}" type="sibTrans" cxnId="{89C1BFDF-6DA2-4C0A-B602-96D8BBC61886}">
      <dgm:prSet/>
      <dgm:spPr/>
      <dgm:t>
        <a:bodyPr/>
        <a:lstStyle/>
        <a:p>
          <a:endParaRPr lang="en-PK"/>
        </a:p>
      </dgm:t>
    </dgm:pt>
    <dgm:pt modelId="{F4FFD8A2-33CA-4D49-BA7F-AD0936BB59EC}">
      <dgm:prSet/>
      <dgm:spPr/>
      <dgm:t>
        <a:bodyPr/>
        <a:lstStyle/>
        <a:p>
          <a:r>
            <a:rPr lang="en-US"/>
            <a:t>Locations entry(user enters in loop)</a:t>
          </a:r>
          <a:endParaRPr lang="en-PK"/>
        </a:p>
      </dgm:t>
    </dgm:pt>
    <dgm:pt modelId="{C0294F01-4724-40CA-AF21-4C870A0519D9}" type="parTrans" cxnId="{B8DE5751-2990-4DAE-A00A-9F62F0E355FE}">
      <dgm:prSet/>
      <dgm:spPr/>
      <dgm:t>
        <a:bodyPr/>
        <a:lstStyle/>
        <a:p>
          <a:endParaRPr lang="en-PK"/>
        </a:p>
      </dgm:t>
    </dgm:pt>
    <dgm:pt modelId="{08B8327A-84D4-4299-BB2B-2F557DC74639}" type="sibTrans" cxnId="{B8DE5751-2990-4DAE-A00A-9F62F0E355FE}">
      <dgm:prSet/>
      <dgm:spPr/>
      <dgm:t>
        <a:bodyPr/>
        <a:lstStyle/>
        <a:p>
          <a:endParaRPr lang="en-PK"/>
        </a:p>
      </dgm:t>
    </dgm:pt>
    <dgm:pt modelId="{47BBA052-98E3-4060-A763-8F334B09DBDF}">
      <dgm:prSet/>
      <dgm:spPr/>
      <dgm:t>
        <a:bodyPr/>
        <a:lstStyle/>
        <a:p>
          <a:r>
            <a:rPr lang="en-US"/>
            <a:t>Checks total distance for a location</a:t>
          </a:r>
          <a:endParaRPr lang="en-PK"/>
        </a:p>
      </dgm:t>
    </dgm:pt>
    <dgm:pt modelId="{A130D598-CBE6-4C1D-BDC9-92213BDD8A7F}" type="parTrans" cxnId="{68802427-29E5-4DDD-BA65-7B9C87BED2C9}">
      <dgm:prSet/>
      <dgm:spPr/>
      <dgm:t>
        <a:bodyPr/>
        <a:lstStyle/>
        <a:p>
          <a:endParaRPr lang="en-PK"/>
        </a:p>
      </dgm:t>
    </dgm:pt>
    <dgm:pt modelId="{5A40BFC8-E59F-4750-9DC0-7C7A79C3317E}" type="sibTrans" cxnId="{68802427-29E5-4DDD-BA65-7B9C87BED2C9}">
      <dgm:prSet/>
      <dgm:spPr/>
      <dgm:t>
        <a:bodyPr/>
        <a:lstStyle/>
        <a:p>
          <a:endParaRPr lang="en-PK"/>
        </a:p>
      </dgm:t>
    </dgm:pt>
    <dgm:pt modelId="{22033039-D938-48B4-9C65-7C35813146F7}">
      <dgm:prSet/>
      <dgm:spPr/>
      <dgm:t>
        <a:bodyPr/>
        <a:lstStyle/>
        <a:p>
          <a:r>
            <a:rPr lang="en-US"/>
            <a:t>Checks battery Charge and calculates battery expenditure</a:t>
          </a:r>
          <a:endParaRPr lang="en-PK"/>
        </a:p>
      </dgm:t>
    </dgm:pt>
    <dgm:pt modelId="{378C7627-A6AB-46B3-8ABA-8AB274E1D983}" type="parTrans" cxnId="{EDA1C774-5A4E-4532-937E-C20F89F083CF}">
      <dgm:prSet/>
      <dgm:spPr/>
      <dgm:t>
        <a:bodyPr/>
        <a:lstStyle/>
        <a:p>
          <a:endParaRPr lang="en-PK"/>
        </a:p>
      </dgm:t>
    </dgm:pt>
    <dgm:pt modelId="{3E7BBC45-DEA5-407F-8C6A-753640C0FB8F}" type="sibTrans" cxnId="{EDA1C774-5A4E-4532-937E-C20F89F083CF}">
      <dgm:prSet/>
      <dgm:spPr/>
      <dgm:t>
        <a:bodyPr/>
        <a:lstStyle/>
        <a:p>
          <a:endParaRPr lang="en-PK"/>
        </a:p>
      </dgm:t>
    </dgm:pt>
    <dgm:pt modelId="{8171D89E-EF7D-4454-8DC6-20723010663D}">
      <dgm:prSet/>
      <dgm:spPr/>
      <dgm:t>
        <a:bodyPr/>
        <a:lstStyle/>
        <a:p>
          <a:r>
            <a:rPr lang="en-US" dirty="0"/>
            <a:t>Checks weather condition</a:t>
          </a:r>
          <a:endParaRPr lang="en-PK" dirty="0"/>
        </a:p>
      </dgm:t>
    </dgm:pt>
    <dgm:pt modelId="{AE26D31E-5D60-43E0-8930-5DD68D3EAE65}" type="parTrans" cxnId="{AB8295E4-B4E5-4D38-A761-FF875DF0F51B}">
      <dgm:prSet/>
      <dgm:spPr/>
      <dgm:t>
        <a:bodyPr/>
        <a:lstStyle/>
        <a:p>
          <a:endParaRPr lang="en-PK"/>
        </a:p>
      </dgm:t>
    </dgm:pt>
    <dgm:pt modelId="{8BCEDE97-B209-4E4C-B600-B2DFDED41EFA}" type="sibTrans" cxnId="{AB8295E4-B4E5-4D38-A761-FF875DF0F51B}">
      <dgm:prSet/>
      <dgm:spPr/>
      <dgm:t>
        <a:bodyPr/>
        <a:lstStyle/>
        <a:p>
          <a:endParaRPr lang="en-PK"/>
        </a:p>
      </dgm:t>
    </dgm:pt>
    <dgm:pt modelId="{368AEF90-2096-4D7F-B812-945419A45DE8}">
      <dgm:prSet/>
      <dgm:spPr/>
      <dgm:t>
        <a:bodyPr/>
        <a:lstStyle/>
        <a:p>
          <a:r>
            <a:rPr lang="en-US"/>
            <a:t>Checks for obstacles</a:t>
          </a:r>
          <a:endParaRPr lang="en-PK"/>
        </a:p>
      </dgm:t>
    </dgm:pt>
    <dgm:pt modelId="{15BC5979-35E2-46B4-A94D-01E442700A60}" type="parTrans" cxnId="{5199FCDD-B7FC-4FC9-9238-4521C78382B1}">
      <dgm:prSet/>
      <dgm:spPr/>
      <dgm:t>
        <a:bodyPr/>
        <a:lstStyle/>
        <a:p>
          <a:endParaRPr lang="en-PK"/>
        </a:p>
      </dgm:t>
    </dgm:pt>
    <dgm:pt modelId="{BD41A99B-4557-4CBC-B126-C2C0115A6B9A}" type="sibTrans" cxnId="{5199FCDD-B7FC-4FC9-9238-4521C78382B1}">
      <dgm:prSet/>
      <dgm:spPr/>
      <dgm:t>
        <a:bodyPr/>
        <a:lstStyle/>
        <a:p>
          <a:endParaRPr lang="en-PK"/>
        </a:p>
      </dgm:t>
    </dgm:pt>
    <dgm:pt modelId="{D6443194-D161-48F7-B4F5-905C0ECA3454}" type="pres">
      <dgm:prSet presAssocID="{99FB2DBF-B96F-437F-A74D-E9D01E8341E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6A37DA4-EB78-4050-A600-305726C9DB35}" type="pres">
      <dgm:prSet presAssocID="{6DDAAE86-BDB7-4D96-A1DC-31582E9C2BA3}" presName="hierRoot1" presStyleCnt="0"/>
      <dgm:spPr/>
    </dgm:pt>
    <dgm:pt modelId="{2428E6E3-7BAA-482D-AE3D-1C8B530C49BC}" type="pres">
      <dgm:prSet presAssocID="{6DDAAE86-BDB7-4D96-A1DC-31582E9C2BA3}" presName="composite" presStyleCnt="0"/>
      <dgm:spPr/>
    </dgm:pt>
    <dgm:pt modelId="{A2DCF24E-7810-4A2B-9A51-16EA8F65A8A2}" type="pres">
      <dgm:prSet presAssocID="{6DDAAE86-BDB7-4D96-A1DC-31582E9C2BA3}" presName="background" presStyleLbl="node0" presStyleIdx="0" presStyleCnt="1"/>
      <dgm:spPr/>
    </dgm:pt>
    <dgm:pt modelId="{1EB8A5D7-5D6F-40CC-A136-CFE79A558D7A}" type="pres">
      <dgm:prSet presAssocID="{6DDAAE86-BDB7-4D96-A1DC-31582E9C2BA3}" presName="text" presStyleLbl="fgAcc0" presStyleIdx="0" presStyleCnt="1">
        <dgm:presLayoutVars>
          <dgm:chPref val="3"/>
        </dgm:presLayoutVars>
      </dgm:prSet>
      <dgm:spPr/>
    </dgm:pt>
    <dgm:pt modelId="{857AEA46-47ED-4B85-A626-2CD6409C022E}" type="pres">
      <dgm:prSet presAssocID="{6DDAAE86-BDB7-4D96-A1DC-31582E9C2BA3}" presName="hierChild2" presStyleCnt="0"/>
      <dgm:spPr/>
    </dgm:pt>
    <dgm:pt modelId="{AC08DF70-AC48-4BD7-8801-4D5C7053CBC8}" type="pres">
      <dgm:prSet presAssocID="{E23E709C-561E-4212-84A7-E2ACB1B10FB6}" presName="Name10" presStyleLbl="parChTrans1D2" presStyleIdx="0" presStyleCnt="1"/>
      <dgm:spPr/>
    </dgm:pt>
    <dgm:pt modelId="{C2BEF5F3-75F2-49A5-97E6-ED7B5E2E8D6E}" type="pres">
      <dgm:prSet presAssocID="{D6690E30-046E-4648-B41B-DCB11D7AF142}" presName="hierRoot2" presStyleCnt="0"/>
      <dgm:spPr/>
    </dgm:pt>
    <dgm:pt modelId="{C9A05858-343B-4A52-B185-8D1491DEA4C3}" type="pres">
      <dgm:prSet presAssocID="{D6690E30-046E-4648-B41B-DCB11D7AF142}" presName="composite2" presStyleCnt="0"/>
      <dgm:spPr/>
    </dgm:pt>
    <dgm:pt modelId="{675C8585-ACE8-4521-823B-0B8D3A74BAA3}" type="pres">
      <dgm:prSet presAssocID="{D6690E30-046E-4648-B41B-DCB11D7AF142}" presName="background2" presStyleLbl="node2" presStyleIdx="0" presStyleCnt="1"/>
      <dgm:spPr/>
    </dgm:pt>
    <dgm:pt modelId="{3FE2BF3F-1A4C-422B-86B8-8F2023D5CFF5}" type="pres">
      <dgm:prSet presAssocID="{D6690E30-046E-4648-B41B-DCB11D7AF142}" presName="text2" presStyleLbl="fgAcc2" presStyleIdx="0" presStyleCnt="1">
        <dgm:presLayoutVars>
          <dgm:chPref val="3"/>
        </dgm:presLayoutVars>
      </dgm:prSet>
      <dgm:spPr/>
    </dgm:pt>
    <dgm:pt modelId="{BFF07ED2-D0C3-44EB-A9E9-9E17EBE74EEE}" type="pres">
      <dgm:prSet presAssocID="{D6690E30-046E-4648-B41B-DCB11D7AF142}" presName="hierChild3" presStyleCnt="0"/>
      <dgm:spPr/>
    </dgm:pt>
    <dgm:pt modelId="{28022E31-90F2-4944-B6D5-3C4D4FC0C4B1}" type="pres">
      <dgm:prSet presAssocID="{C0294F01-4724-40CA-AF21-4C870A0519D9}" presName="Name17" presStyleLbl="parChTrans1D3" presStyleIdx="0" presStyleCnt="1"/>
      <dgm:spPr/>
    </dgm:pt>
    <dgm:pt modelId="{8CE7E97A-9882-462B-8589-D817B4C08549}" type="pres">
      <dgm:prSet presAssocID="{F4FFD8A2-33CA-4D49-BA7F-AD0936BB59EC}" presName="hierRoot3" presStyleCnt="0"/>
      <dgm:spPr/>
    </dgm:pt>
    <dgm:pt modelId="{507CFEBC-390A-401C-BB50-E8D8E7014577}" type="pres">
      <dgm:prSet presAssocID="{F4FFD8A2-33CA-4D49-BA7F-AD0936BB59EC}" presName="composite3" presStyleCnt="0"/>
      <dgm:spPr/>
    </dgm:pt>
    <dgm:pt modelId="{3204E8CA-688B-4811-BF00-688E3A5589EF}" type="pres">
      <dgm:prSet presAssocID="{F4FFD8A2-33CA-4D49-BA7F-AD0936BB59EC}" presName="background3" presStyleLbl="node3" presStyleIdx="0" presStyleCnt="1"/>
      <dgm:spPr/>
    </dgm:pt>
    <dgm:pt modelId="{6351DDFA-EF02-4E93-99CC-350B651A32FA}" type="pres">
      <dgm:prSet presAssocID="{F4FFD8A2-33CA-4D49-BA7F-AD0936BB59EC}" presName="text3" presStyleLbl="fgAcc3" presStyleIdx="0" presStyleCnt="1">
        <dgm:presLayoutVars>
          <dgm:chPref val="3"/>
        </dgm:presLayoutVars>
      </dgm:prSet>
      <dgm:spPr/>
    </dgm:pt>
    <dgm:pt modelId="{B61254AA-61D8-466F-A4A8-D0847A5DF4D6}" type="pres">
      <dgm:prSet presAssocID="{F4FFD8A2-33CA-4D49-BA7F-AD0936BB59EC}" presName="hierChild4" presStyleCnt="0"/>
      <dgm:spPr/>
    </dgm:pt>
    <dgm:pt modelId="{3ED62816-6A97-4367-83A7-CCC881B4B5BF}" type="pres">
      <dgm:prSet presAssocID="{A130D598-CBE6-4C1D-BDC9-92213BDD8A7F}" presName="Name23" presStyleLbl="parChTrans1D4" presStyleIdx="0" presStyleCnt="4"/>
      <dgm:spPr/>
    </dgm:pt>
    <dgm:pt modelId="{7BBAE04C-1C17-481F-A15E-0F1F7A8E5EDB}" type="pres">
      <dgm:prSet presAssocID="{47BBA052-98E3-4060-A763-8F334B09DBDF}" presName="hierRoot4" presStyleCnt="0"/>
      <dgm:spPr/>
    </dgm:pt>
    <dgm:pt modelId="{D63A26C1-608B-4B1D-8574-27E43E730757}" type="pres">
      <dgm:prSet presAssocID="{47BBA052-98E3-4060-A763-8F334B09DBDF}" presName="composite4" presStyleCnt="0"/>
      <dgm:spPr/>
    </dgm:pt>
    <dgm:pt modelId="{7F35D086-4FD9-416E-903D-99B500903B76}" type="pres">
      <dgm:prSet presAssocID="{47BBA052-98E3-4060-A763-8F334B09DBDF}" presName="background4" presStyleLbl="node4" presStyleIdx="0" presStyleCnt="4"/>
      <dgm:spPr/>
    </dgm:pt>
    <dgm:pt modelId="{4D4EDBDD-A974-47B8-B818-BE71785976C1}" type="pres">
      <dgm:prSet presAssocID="{47BBA052-98E3-4060-A763-8F334B09DBDF}" presName="text4" presStyleLbl="fgAcc4" presStyleIdx="0" presStyleCnt="4">
        <dgm:presLayoutVars>
          <dgm:chPref val="3"/>
        </dgm:presLayoutVars>
      </dgm:prSet>
      <dgm:spPr/>
    </dgm:pt>
    <dgm:pt modelId="{780D6605-CE0D-4497-AD19-47A7CF3D9D04}" type="pres">
      <dgm:prSet presAssocID="{47BBA052-98E3-4060-A763-8F334B09DBDF}" presName="hierChild5" presStyleCnt="0"/>
      <dgm:spPr/>
    </dgm:pt>
    <dgm:pt modelId="{E43E0D24-8BCC-4C9A-A0E7-227E8A0DA2F6}" type="pres">
      <dgm:prSet presAssocID="{378C7627-A6AB-46B3-8ABA-8AB274E1D983}" presName="Name23" presStyleLbl="parChTrans1D4" presStyleIdx="1" presStyleCnt="4"/>
      <dgm:spPr/>
    </dgm:pt>
    <dgm:pt modelId="{20964A4D-2A10-42EE-95E8-1CA0C1F2B20E}" type="pres">
      <dgm:prSet presAssocID="{22033039-D938-48B4-9C65-7C35813146F7}" presName="hierRoot4" presStyleCnt="0"/>
      <dgm:spPr/>
    </dgm:pt>
    <dgm:pt modelId="{D9C84478-C2F6-4B8A-8AC8-D4B4D915458A}" type="pres">
      <dgm:prSet presAssocID="{22033039-D938-48B4-9C65-7C35813146F7}" presName="composite4" presStyleCnt="0"/>
      <dgm:spPr/>
    </dgm:pt>
    <dgm:pt modelId="{83B96D43-5329-4F88-831A-95752DE2C070}" type="pres">
      <dgm:prSet presAssocID="{22033039-D938-48B4-9C65-7C35813146F7}" presName="background4" presStyleLbl="node4" presStyleIdx="1" presStyleCnt="4"/>
      <dgm:spPr/>
    </dgm:pt>
    <dgm:pt modelId="{EAA6FC76-2BA0-449A-B87B-D4A956B5A3E7}" type="pres">
      <dgm:prSet presAssocID="{22033039-D938-48B4-9C65-7C35813146F7}" presName="text4" presStyleLbl="fgAcc4" presStyleIdx="1" presStyleCnt="4">
        <dgm:presLayoutVars>
          <dgm:chPref val="3"/>
        </dgm:presLayoutVars>
      </dgm:prSet>
      <dgm:spPr/>
    </dgm:pt>
    <dgm:pt modelId="{D8599791-C155-4A75-B016-FE4FD6F7B779}" type="pres">
      <dgm:prSet presAssocID="{22033039-D938-48B4-9C65-7C35813146F7}" presName="hierChild5" presStyleCnt="0"/>
      <dgm:spPr/>
    </dgm:pt>
    <dgm:pt modelId="{03D37EB2-39EF-44EF-BB49-038181601A9A}" type="pres">
      <dgm:prSet presAssocID="{AE26D31E-5D60-43E0-8930-5DD68D3EAE65}" presName="Name23" presStyleLbl="parChTrans1D4" presStyleIdx="2" presStyleCnt="4"/>
      <dgm:spPr/>
    </dgm:pt>
    <dgm:pt modelId="{743264E5-3544-4018-B3FC-0460A4BECAE6}" type="pres">
      <dgm:prSet presAssocID="{8171D89E-EF7D-4454-8DC6-20723010663D}" presName="hierRoot4" presStyleCnt="0"/>
      <dgm:spPr/>
    </dgm:pt>
    <dgm:pt modelId="{0FB1468D-AB69-4DB4-9C7F-F07E73E73663}" type="pres">
      <dgm:prSet presAssocID="{8171D89E-EF7D-4454-8DC6-20723010663D}" presName="composite4" presStyleCnt="0"/>
      <dgm:spPr/>
    </dgm:pt>
    <dgm:pt modelId="{C7A8411F-3954-485A-8EDA-772AC3B1C428}" type="pres">
      <dgm:prSet presAssocID="{8171D89E-EF7D-4454-8DC6-20723010663D}" presName="background4" presStyleLbl="node4" presStyleIdx="2" presStyleCnt="4"/>
      <dgm:spPr/>
    </dgm:pt>
    <dgm:pt modelId="{38D6E1B0-2D13-48BF-92BC-3390C1B5AB1F}" type="pres">
      <dgm:prSet presAssocID="{8171D89E-EF7D-4454-8DC6-20723010663D}" presName="text4" presStyleLbl="fgAcc4" presStyleIdx="2" presStyleCnt="4">
        <dgm:presLayoutVars>
          <dgm:chPref val="3"/>
        </dgm:presLayoutVars>
      </dgm:prSet>
      <dgm:spPr/>
    </dgm:pt>
    <dgm:pt modelId="{7CD63E8D-E54D-438C-A5C2-94304763B4DA}" type="pres">
      <dgm:prSet presAssocID="{8171D89E-EF7D-4454-8DC6-20723010663D}" presName="hierChild5" presStyleCnt="0"/>
      <dgm:spPr/>
    </dgm:pt>
    <dgm:pt modelId="{5A42BC2E-D8FD-4FFD-BA4F-7B49373FB90B}" type="pres">
      <dgm:prSet presAssocID="{15BC5979-35E2-46B4-A94D-01E442700A60}" presName="Name23" presStyleLbl="parChTrans1D4" presStyleIdx="3" presStyleCnt="4"/>
      <dgm:spPr/>
    </dgm:pt>
    <dgm:pt modelId="{763AC684-BFE5-43A1-8041-626D29BC1861}" type="pres">
      <dgm:prSet presAssocID="{368AEF90-2096-4D7F-B812-945419A45DE8}" presName="hierRoot4" presStyleCnt="0"/>
      <dgm:spPr/>
    </dgm:pt>
    <dgm:pt modelId="{C032AAB1-10EF-4164-80D2-E66B82384949}" type="pres">
      <dgm:prSet presAssocID="{368AEF90-2096-4D7F-B812-945419A45DE8}" presName="composite4" presStyleCnt="0"/>
      <dgm:spPr/>
    </dgm:pt>
    <dgm:pt modelId="{460E2DD1-4215-4221-A808-7D53D1CA9FEB}" type="pres">
      <dgm:prSet presAssocID="{368AEF90-2096-4D7F-B812-945419A45DE8}" presName="background4" presStyleLbl="node4" presStyleIdx="3" presStyleCnt="4"/>
      <dgm:spPr/>
    </dgm:pt>
    <dgm:pt modelId="{2C251B75-4F2A-4FF3-902F-4123F3FD00D4}" type="pres">
      <dgm:prSet presAssocID="{368AEF90-2096-4D7F-B812-945419A45DE8}" presName="text4" presStyleLbl="fgAcc4" presStyleIdx="3" presStyleCnt="4">
        <dgm:presLayoutVars>
          <dgm:chPref val="3"/>
        </dgm:presLayoutVars>
      </dgm:prSet>
      <dgm:spPr/>
    </dgm:pt>
    <dgm:pt modelId="{6FE88503-5A4C-4ADF-98A2-908878B5E171}" type="pres">
      <dgm:prSet presAssocID="{368AEF90-2096-4D7F-B812-945419A45DE8}" presName="hierChild5" presStyleCnt="0"/>
      <dgm:spPr/>
    </dgm:pt>
  </dgm:ptLst>
  <dgm:cxnLst>
    <dgm:cxn modelId="{FBCFA119-BCF7-4375-8548-68A0BAF5AAB5}" type="presOf" srcId="{C0294F01-4724-40CA-AF21-4C870A0519D9}" destId="{28022E31-90F2-4944-B6D5-3C4D4FC0C4B1}" srcOrd="0" destOrd="0" presId="urn:microsoft.com/office/officeart/2005/8/layout/hierarchy1"/>
    <dgm:cxn modelId="{68802427-29E5-4DDD-BA65-7B9C87BED2C9}" srcId="{F4FFD8A2-33CA-4D49-BA7F-AD0936BB59EC}" destId="{47BBA052-98E3-4060-A763-8F334B09DBDF}" srcOrd="0" destOrd="0" parTransId="{A130D598-CBE6-4C1D-BDC9-92213BDD8A7F}" sibTransId="{5A40BFC8-E59F-4750-9DC0-7C7A79C3317E}"/>
    <dgm:cxn modelId="{B961532B-7DF1-4124-8004-40F049412911}" type="presOf" srcId="{22033039-D938-48B4-9C65-7C35813146F7}" destId="{EAA6FC76-2BA0-449A-B87B-D4A956B5A3E7}" srcOrd="0" destOrd="0" presId="urn:microsoft.com/office/officeart/2005/8/layout/hierarchy1"/>
    <dgm:cxn modelId="{A9B0FB3E-D7FE-46ED-87DE-558F31B1391E}" type="presOf" srcId="{AE26D31E-5D60-43E0-8930-5DD68D3EAE65}" destId="{03D37EB2-39EF-44EF-BB49-038181601A9A}" srcOrd="0" destOrd="0" presId="urn:microsoft.com/office/officeart/2005/8/layout/hierarchy1"/>
    <dgm:cxn modelId="{27F6C46A-0FE3-4EBA-ABAE-98DB976ECBD7}" type="presOf" srcId="{368AEF90-2096-4D7F-B812-945419A45DE8}" destId="{2C251B75-4F2A-4FF3-902F-4123F3FD00D4}" srcOrd="0" destOrd="0" presId="urn:microsoft.com/office/officeart/2005/8/layout/hierarchy1"/>
    <dgm:cxn modelId="{B8DE5751-2990-4DAE-A00A-9F62F0E355FE}" srcId="{D6690E30-046E-4648-B41B-DCB11D7AF142}" destId="{F4FFD8A2-33CA-4D49-BA7F-AD0936BB59EC}" srcOrd="0" destOrd="0" parTransId="{C0294F01-4724-40CA-AF21-4C870A0519D9}" sibTransId="{08B8327A-84D4-4299-BB2B-2F557DC74639}"/>
    <dgm:cxn modelId="{EDA1C774-5A4E-4532-937E-C20F89F083CF}" srcId="{47BBA052-98E3-4060-A763-8F334B09DBDF}" destId="{22033039-D938-48B4-9C65-7C35813146F7}" srcOrd="0" destOrd="0" parTransId="{378C7627-A6AB-46B3-8ABA-8AB274E1D983}" sibTransId="{3E7BBC45-DEA5-407F-8C6A-753640C0FB8F}"/>
    <dgm:cxn modelId="{1CFEAB5A-1F58-447D-BDA7-CFA8A128D9CE}" type="presOf" srcId="{6DDAAE86-BDB7-4D96-A1DC-31582E9C2BA3}" destId="{1EB8A5D7-5D6F-40CC-A136-CFE79A558D7A}" srcOrd="0" destOrd="0" presId="urn:microsoft.com/office/officeart/2005/8/layout/hierarchy1"/>
    <dgm:cxn modelId="{009A197D-F454-4EAE-B96D-B0CAF964EEED}" type="presOf" srcId="{47BBA052-98E3-4060-A763-8F334B09DBDF}" destId="{4D4EDBDD-A974-47B8-B818-BE71785976C1}" srcOrd="0" destOrd="0" presId="urn:microsoft.com/office/officeart/2005/8/layout/hierarchy1"/>
    <dgm:cxn modelId="{EB925D81-57A6-4F47-A7E5-C8960C1E975C}" type="presOf" srcId="{99FB2DBF-B96F-437F-A74D-E9D01E8341E7}" destId="{D6443194-D161-48F7-B4F5-905C0ECA3454}" srcOrd="0" destOrd="0" presId="urn:microsoft.com/office/officeart/2005/8/layout/hierarchy1"/>
    <dgm:cxn modelId="{090EE9A2-A84A-4AEC-BDAD-381F89F74C0D}" type="presOf" srcId="{15BC5979-35E2-46B4-A94D-01E442700A60}" destId="{5A42BC2E-D8FD-4FFD-BA4F-7B49373FB90B}" srcOrd="0" destOrd="0" presId="urn:microsoft.com/office/officeart/2005/8/layout/hierarchy1"/>
    <dgm:cxn modelId="{DBCA02A5-1D95-4DEE-8934-CD1797CC65C9}" type="presOf" srcId="{D6690E30-046E-4648-B41B-DCB11D7AF142}" destId="{3FE2BF3F-1A4C-422B-86B8-8F2023D5CFF5}" srcOrd="0" destOrd="0" presId="urn:microsoft.com/office/officeart/2005/8/layout/hierarchy1"/>
    <dgm:cxn modelId="{7142D5B7-B166-4A58-B419-AE975A4CAD63}" type="presOf" srcId="{A130D598-CBE6-4C1D-BDC9-92213BDD8A7F}" destId="{3ED62816-6A97-4367-83A7-CCC881B4B5BF}" srcOrd="0" destOrd="0" presId="urn:microsoft.com/office/officeart/2005/8/layout/hierarchy1"/>
    <dgm:cxn modelId="{2E5754BC-88DA-48F2-9436-3DD7774C642A}" type="presOf" srcId="{F4FFD8A2-33CA-4D49-BA7F-AD0936BB59EC}" destId="{6351DDFA-EF02-4E93-99CC-350B651A32FA}" srcOrd="0" destOrd="0" presId="urn:microsoft.com/office/officeart/2005/8/layout/hierarchy1"/>
    <dgm:cxn modelId="{5199FCDD-B7FC-4FC9-9238-4521C78382B1}" srcId="{F4FFD8A2-33CA-4D49-BA7F-AD0936BB59EC}" destId="{368AEF90-2096-4D7F-B812-945419A45DE8}" srcOrd="2" destOrd="0" parTransId="{15BC5979-35E2-46B4-A94D-01E442700A60}" sibTransId="{BD41A99B-4557-4CBC-B126-C2C0115A6B9A}"/>
    <dgm:cxn modelId="{89C1BFDF-6DA2-4C0A-B602-96D8BBC61886}" srcId="{6DDAAE86-BDB7-4D96-A1DC-31582E9C2BA3}" destId="{D6690E30-046E-4648-B41B-DCB11D7AF142}" srcOrd="0" destOrd="0" parTransId="{E23E709C-561E-4212-84A7-E2ACB1B10FB6}" sibTransId="{32F041E7-890C-4D1A-AF34-0491B103B36C}"/>
    <dgm:cxn modelId="{2537FEE2-054D-4D52-B5AB-DB2175CC4FAC}" type="presOf" srcId="{E23E709C-561E-4212-84A7-E2ACB1B10FB6}" destId="{AC08DF70-AC48-4BD7-8801-4D5C7053CBC8}" srcOrd="0" destOrd="0" presId="urn:microsoft.com/office/officeart/2005/8/layout/hierarchy1"/>
    <dgm:cxn modelId="{AB8295E4-B4E5-4D38-A761-FF875DF0F51B}" srcId="{F4FFD8A2-33CA-4D49-BA7F-AD0936BB59EC}" destId="{8171D89E-EF7D-4454-8DC6-20723010663D}" srcOrd="1" destOrd="0" parTransId="{AE26D31E-5D60-43E0-8930-5DD68D3EAE65}" sibTransId="{8BCEDE97-B209-4E4C-B600-B2DFDED41EFA}"/>
    <dgm:cxn modelId="{6B5943E6-5C81-4784-A47B-5938B214A83F}" type="presOf" srcId="{378C7627-A6AB-46B3-8ABA-8AB274E1D983}" destId="{E43E0D24-8BCC-4C9A-A0E7-227E8A0DA2F6}" srcOrd="0" destOrd="0" presId="urn:microsoft.com/office/officeart/2005/8/layout/hierarchy1"/>
    <dgm:cxn modelId="{B82A5DEE-FC61-49B7-8EDD-C99167DD8546}" srcId="{99FB2DBF-B96F-437F-A74D-E9D01E8341E7}" destId="{6DDAAE86-BDB7-4D96-A1DC-31582E9C2BA3}" srcOrd="0" destOrd="0" parTransId="{98325F74-4DE9-409D-A77F-CEB9642E6508}" sibTransId="{643C18B3-433E-43AB-89C1-63A9E6E75F9E}"/>
    <dgm:cxn modelId="{B6A539F8-4B73-4F10-949D-41E857DC24C8}" type="presOf" srcId="{8171D89E-EF7D-4454-8DC6-20723010663D}" destId="{38D6E1B0-2D13-48BF-92BC-3390C1B5AB1F}" srcOrd="0" destOrd="0" presId="urn:microsoft.com/office/officeart/2005/8/layout/hierarchy1"/>
    <dgm:cxn modelId="{862F853C-AA59-4005-AC9B-5AADD91C2D5E}" type="presParOf" srcId="{D6443194-D161-48F7-B4F5-905C0ECA3454}" destId="{56A37DA4-EB78-4050-A600-305726C9DB35}" srcOrd="0" destOrd="0" presId="urn:microsoft.com/office/officeart/2005/8/layout/hierarchy1"/>
    <dgm:cxn modelId="{81417320-ABB2-4293-A7F7-AED07AC8C14E}" type="presParOf" srcId="{56A37DA4-EB78-4050-A600-305726C9DB35}" destId="{2428E6E3-7BAA-482D-AE3D-1C8B530C49BC}" srcOrd="0" destOrd="0" presId="urn:microsoft.com/office/officeart/2005/8/layout/hierarchy1"/>
    <dgm:cxn modelId="{237A8C9E-D5CB-43C8-9097-3DB64AF21933}" type="presParOf" srcId="{2428E6E3-7BAA-482D-AE3D-1C8B530C49BC}" destId="{A2DCF24E-7810-4A2B-9A51-16EA8F65A8A2}" srcOrd="0" destOrd="0" presId="urn:microsoft.com/office/officeart/2005/8/layout/hierarchy1"/>
    <dgm:cxn modelId="{CB7E38C5-1C05-4E3E-B049-C1E2E6B92F2E}" type="presParOf" srcId="{2428E6E3-7BAA-482D-AE3D-1C8B530C49BC}" destId="{1EB8A5D7-5D6F-40CC-A136-CFE79A558D7A}" srcOrd="1" destOrd="0" presId="urn:microsoft.com/office/officeart/2005/8/layout/hierarchy1"/>
    <dgm:cxn modelId="{CF29756A-D8B6-4E17-B331-1C69C20DF311}" type="presParOf" srcId="{56A37DA4-EB78-4050-A600-305726C9DB35}" destId="{857AEA46-47ED-4B85-A626-2CD6409C022E}" srcOrd="1" destOrd="0" presId="urn:microsoft.com/office/officeart/2005/8/layout/hierarchy1"/>
    <dgm:cxn modelId="{4D399A1F-10E9-493E-B6D0-7E64D458B729}" type="presParOf" srcId="{857AEA46-47ED-4B85-A626-2CD6409C022E}" destId="{AC08DF70-AC48-4BD7-8801-4D5C7053CBC8}" srcOrd="0" destOrd="0" presId="urn:microsoft.com/office/officeart/2005/8/layout/hierarchy1"/>
    <dgm:cxn modelId="{73D1C604-4370-4788-BC98-1117D3A3E2C9}" type="presParOf" srcId="{857AEA46-47ED-4B85-A626-2CD6409C022E}" destId="{C2BEF5F3-75F2-49A5-97E6-ED7B5E2E8D6E}" srcOrd="1" destOrd="0" presId="urn:microsoft.com/office/officeart/2005/8/layout/hierarchy1"/>
    <dgm:cxn modelId="{F1B05EE2-3A47-4A5B-BA80-957C9540B495}" type="presParOf" srcId="{C2BEF5F3-75F2-49A5-97E6-ED7B5E2E8D6E}" destId="{C9A05858-343B-4A52-B185-8D1491DEA4C3}" srcOrd="0" destOrd="0" presId="urn:microsoft.com/office/officeart/2005/8/layout/hierarchy1"/>
    <dgm:cxn modelId="{973C3070-B269-4028-8BBA-26DB175EC0DF}" type="presParOf" srcId="{C9A05858-343B-4A52-B185-8D1491DEA4C3}" destId="{675C8585-ACE8-4521-823B-0B8D3A74BAA3}" srcOrd="0" destOrd="0" presId="urn:microsoft.com/office/officeart/2005/8/layout/hierarchy1"/>
    <dgm:cxn modelId="{917A5D86-4AA8-4DAF-8CB0-3DCE5932AD4D}" type="presParOf" srcId="{C9A05858-343B-4A52-B185-8D1491DEA4C3}" destId="{3FE2BF3F-1A4C-422B-86B8-8F2023D5CFF5}" srcOrd="1" destOrd="0" presId="urn:microsoft.com/office/officeart/2005/8/layout/hierarchy1"/>
    <dgm:cxn modelId="{2EDA9BF6-A18E-4FBD-9E3E-3EF2F1EECC86}" type="presParOf" srcId="{C2BEF5F3-75F2-49A5-97E6-ED7B5E2E8D6E}" destId="{BFF07ED2-D0C3-44EB-A9E9-9E17EBE74EEE}" srcOrd="1" destOrd="0" presId="urn:microsoft.com/office/officeart/2005/8/layout/hierarchy1"/>
    <dgm:cxn modelId="{CB5E340E-E4BA-4A7E-8BFE-AE7F796C568F}" type="presParOf" srcId="{BFF07ED2-D0C3-44EB-A9E9-9E17EBE74EEE}" destId="{28022E31-90F2-4944-B6D5-3C4D4FC0C4B1}" srcOrd="0" destOrd="0" presId="urn:microsoft.com/office/officeart/2005/8/layout/hierarchy1"/>
    <dgm:cxn modelId="{84CCF923-10D1-4EF4-A11C-FB346E2089B4}" type="presParOf" srcId="{BFF07ED2-D0C3-44EB-A9E9-9E17EBE74EEE}" destId="{8CE7E97A-9882-462B-8589-D817B4C08549}" srcOrd="1" destOrd="0" presId="urn:microsoft.com/office/officeart/2005/8/layout/hierarchy1"/>
    <dgm:cxn modelId="{17DA8597-C890-4208-9AE3-9CE3BA72617D}" type="presParOf" srcId="{8CE7E97A-9882-462B-8589-D817B4C08549}" destId="{507CFEBC-390A-401C-BB50-E8D8E7014577}" srcOrd="0" destOrd="0" presId="urn:microsoft.com/office/officeart/2005/8/layout/hierarchy1"/>
    <dgm:cxn modelId="{FE988FFB-31BD-4324-BFD8-109916D7806A}" type="presParOf" srcId="{507CFEBC-390A-401C-BB50-E8D8E7014577}" destId="{3204E8CA-688B-4811-BF00-688E3A5589EF}" srcOrd="0" destOrd="0" presId="urn:microsoft.com/office/officeart/2005/8/layout/hierarchy1"/>
    <dgm:cxn modelId="{0F10B578-D192-477B-AB41-6E1DADB91F88}" type="presParOf" srcId="{507CFEBC-390A-401C-BB50-E8D8E7014577}" destId="{6351DDFA-EF02-4E93-99CC-350B651A32FA}" srcOrd="1" destOrd="0" presId="urn:microsoft.com/office/officeart/2005/8/layout/hierarchy1"/>
    <dgm:cxn modelId="{69E1D4BE-F6B0-4007-B1FA-06F7FC061A24}" type="presParOf" srcId="{8CE7E97A-9882-462B-8589-D817B4C08549}" destId="{B61254AA-61D8-466F-A4A8-D0847A5DF4D6}" srcOrd="1" destOrd="0" presId="urn:microsoft.com/office/officeart/2005/8/layout/hierarchy1"/>
    <dgm:cxn modelId="{99C28406-1B34-41C2-8B13-868468E26E9E}" type="presParOf" srcId="{B61254AA-61D8-466F-A4A8-D0847A5DF4D6}" destId="{3ED62816-6A97-4367-83A7-CCC881B4B5BF}" srcOrd="0" destOrd="0" presId="urn:microsoft.com/office/officeart/2005/8/layout/hierarchy1"/>
    <dgm:cxn modelId="{05A24D1B-03AC-4DA6-BD14-829CA67F1758}" type="presParOf" srcId="{B61254AA-61D8-466F-A4A8-D0847A5DF4D6}" destId="{7BBAE04C-1C17-481F-A15E-0F1F7A8E5EDB}" srcOrd="1" destOrd="0" presId="urn:microsoft.com/office/officeart/2005/8/layout/hierarchy1"/>
    <dgm:cxn modelId="{8AD5B9F3-F5D3-4588-BB2B-606C3EAD86C8}" type="presParOf" srcId="{7BBAE04C-1C17-481F-A15E-0F1F7A8E5EDB}" destId="{D63A26C1-608B-4B1D-8574-27E43E730757}" srcOrd="0" destOrd="0" presId="urn:microsoft.com/office/officeart/2005/8/layout/hierarchy1"/>
    <dgm:cxn modelId="{64234D4D-4EAA-46FE-8B99-F822FB834151}" type="presParOf" srcId="{D63A26C1-608B-4B1D-8574-27E43E730757}" destId="{7F35D086-4FD9-416E-903D-99B500903B76}" srcOrd="0" destOrd="0" presId="urn:microsoft.com/office/officeart/2005/8/layout/hierarchy1"/>
    <dgm:cxn modelId="{F262D0DF-30EC-42AD-A82B-837EAAEF9BD4}" type="presParOf" srcId="{D63A26C1-608B-4B1D-8574-27E43E730757}" destId="{4D4EDBDD-A974-47B8-B818-BE71785976C1}" srcOrd="1" destOrd="0" presId="urn:microsoft.com/office/officeart/2005/8/layout/hierarchy1"/>
    <dgm:cxn modelId="{19D23C32-DD7C-4866-AD87-EFAE8B4C44A5}" type="presParOf" srcId="{7BBAE04C-1C17-481F-A15E-0F1F7A8E5EDB}" destId="{780D6605-CE0D-4497-AD19-47A7CF3D9D04}" srcOrd="1" destOrd="0" presId="urn:microsoft.com/office/officeart/2005/8/layout/hierarchy1"/>
    <dgm:cxn modelId="{938DC727-67F5-41EE-8A83-9CD1EC43B677}" type="presParOf" srcId="{780D6605-CE0D-4497-AD19-47A7CF3D9D04}" destId="{E43E0D24-8BCC-4C9A-A0E7-227E8A0DA2F6}" srcOrd="0" destOrd="0" presId="urn:microsoft.com/office/officeart/2005/8/layout/hierarchy1"/>
    <dgm:cxn modelId="{627FEF03-13B3-4842-B8AF-39B39326FBFB}" type="presParOf" srcId="{780D6605-CE0D-4497-AD19-47A7CF3D9D04}" destId="{20964A4D-2A10-42EE-95E8-1CA0C1F2B20E}" srcOrd="1" destOrd="0" presId="urn:microsoft.com/office/officeart/2005/8/layout/hierarchy1"/>
    <dgm:cxn modelId="{0EE22D1C-6C6D-4437-99B6-DDA97689FDB7}" type="presParOf" srcId="{20964A4D-2A10-42EE-95E8-1CA0C1F2B20E}" destId="{D9C84478-C2F6-4B8A-8AC8-D4B4D915458A}" srcOrd="0" destOrd="0" presId="urn:microsoft.com/office/officeart/2005/8/layout/hierarchy1"/>
    <dgm:cxn modelId="{C3D905C8-DC06-4A51-B3EE-314201816687}" type="presParOf" srcId="{D9C84478-C2F6-4B8A-8AC8-D4B4D915458A}" destId="{83B96D43-5329-4F88-831A-95752DE2C070}" srcOrd="0" destOrd="0" presId="urn:microsoft.com/office/officeart/2005/8/layout/hierarchy1"/>
    <dgm:cxn modelId="{D7A4D126-14FE-4126-B163-0E7832A397E4}" type="presParOf" srcId="{D9C84478-C2F6-4B8A-8AC8-D4B4D915458A}" destId="{EAA6FC76-2BA0-449A-B87B-D4A956B5A3E7}" srcOrd="1" destOrd="0" presId="urn:microsoft.com/office/officeart/2005/8/layout/hierarchy1"/>
    <dgm:cxn modelId="{A9E1F488-6640-45AA-973B-B43EE7F2A0CD}" type="presParOf" srcId="{20964A4D-2A10-42EE-95E8-1CA0C1F2B20E}" destId="{D8599791-C155-4A75-B016-FE4FD6F7B779}" srcOrd="1" destOrd="0" presId="urn:microsoft.com/office/officeart/2005/8/layout/hierarchy1"/>
    <dgm:cxn modelId="{D9727C6C-6345-4876-961F-91ACFEB59740}" type="presParOf" srcId="{B61254AA-61D8-466F-A4A8-D0847A5DF4D6}" destId="{03D37EB2-39EF-44EF-BB49-038181601A9A}" srcOrd="2" destOrd="0" presId="urn:microsoft.com/office/officeart/2005/8/layout/hierarchy1"/>
    <dgm:cxn modelId="{00856A95-C16A-4E40-9983-557F67BDD85D}" type="presParOf" srcId="{B61254AA-61D8-466F-A4A8-D0847A5DF4D6}" destId="{743264E5-3544-4018-B3FC-0460A4BECAE6}" srcOrd="3" destOrd="0" presId="urn:microsoft.com/office/officeart/2005/8/layout/hierarchy1"/>
    <dgm:cxn modelId="{A7CFD62F-12A0-4ED7-A47C-147BD58ACEF1}" type="presParOf" srcId="{743264E5-3544-4018-B3FC-0460A4BECAE6}" destId="{0FB1468D-AB69-4DB4-9C7F-F07E73E73663}" srcOrd="0" destOrd="0" presId="urn:microsoft.com/office/officeart/2005/8/layout/hierarchy1"/>
    <dgm:cxn modelId="{70A90A11-227D-4D69-9DCF-B428008608BF}" type="presParOf" srcId="{0FB1468D-AB69-4DB4-9C7F-F07E73E73663}" destId="{C7A8411F-3954-485A-8EDA-772AC3B1C428}" srcOrd="0" destOrd="0" presId="urn:microsoft.com/office/officeart/2005/8/layout/hierarchy1"/>
    <dgm:cxn modelId="{058E47A3-4CA2-4E46-A18C-5065D7E98099}" type="presParOf" srcId="{0FB1468D-AB69-4DB4-9C7F-F07E73E73663}" destId="{38D6E1B0-2D13-48BF-92BC-3390C1B5AB1F}" srcOrd="1" destOrd="0" presId="urn:microsoft.com/office/officeart/2005/8/layout/hierarchy1"/>
    <dgm:cxn modelId="{6A20C2E8-6A02-440F-87D8-3011DD5FAE0C}" type="presParOf" srcId="{743264E5-3544-4018-B3FC-0460A4BECAE6}" destId="{7CD63E8D-E54D-438C-A5C2-94304763B4DA}" srcOrd="1" destOrd="0" presId="urn:microsoft.com/office/officeart/2005/8/layout/hierarchy1"/>
    <dgm:cxn modelId="{E77ABBEF-2EDF-49E0-BD5C-B0FE7B16706F}" type="presParOf" srcId="{B61254AA-61D8-466F-A4A8-D0847A5DF4D6}" destId="{5A42BC2E-D8FD-4FFD-BA4F-7B49373FB90B}" srcOrd="4" destOrd="0" presId="urn:microsoft.com/office/officeart/2005/8/layout/hierarchy1"/>
    <dgm:cxn modelId="{DC4954CB-796C-4F50-B49E-FE248438B0D4}" type="presParOf" srcId="{B61254AA-61D8-466F-A4A8-D0847A5DF4D6}" destId="{763AC684-BFE5-43A1-8041-626D29BC1861}" srcOrd="5" destOrd="0" presId="urn:microsoft.com/office/officeart/2005/8/layout/hierarchy1"/>
    <dgm:cxn modelId="{0FAC11FF-449B-44EF-9094-B27901E056B7}" type="presParOf" srcId="{763AC684-BFE5-43A1-8041-626D29BC1861}" destId="{C032AAB1-10EF-4164-80D2-E66B82384949}" srcOrd="0" destOrd="0" presId="urn:microsoft.com/office/officeart/2005/8/layout/hierarchy1"/>
    <dgm:cxn modelId="{3D25E7D3-9D52-40DE-B3BC-7129497E55E0}" type="presParOf" srcId="{C032AAB1-10EF-4164-80D2-E66B82384949}" destId="{460E2DD1-4215-4221-A808-7D53D1CA9FEB}" srcOrd="0" destOrd="0" presId="urn:microsoft.com/office/officeart/2005/8/layout/hierarchy1"/>
    <dgm:cxn modelId="{1A985CCF-11CF-4CF0-907B-F91A58A6BB0E}" type="presParOf" srcId="{C032AAB1-10EF-4164-80D2-E66B82384949}" destId="{2C251B75-4F2A-4FF3-902F-4123F3FD00D4}" srcOrd="1" destOrd="0" presId="urn:microsoft.com/office/officeart/2005/8/layout/hierarchy1"/>
    <dgm:cxn modelId="{3930AACC-278A-448E-BAB3-B870281CC0C1}" type="presParOf" srcId="{763AC684-BFE5-43A1-8041-626D29BC1861}" destId="{6FE88503-5A4C-4ADF-98A2-908878B5E17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2D0D69-B0E4-4042-B0D5-BE8DB43F4804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435DAC72-729E-4CB5-9903-1AE7ACD9ADDB}">
      <dgm:prSet/>
      <dgm:spPr/>
      <dgm:t>
        <a:bodyPr/>
        <a:lstStyle/>
        <a:p>
          <a:r>
            <a:rPr lang="en-US"/>
            <a:t>Weather check</a:t>
          </a:r>
          <a:endParaRPr lang="en-PK"/>
        </a:p>
      </dgm:t>
    </dgm:pt>
    <dgm:pt modelId="{4E1AB3C7-D669-4498-B9AC-838668D9CDA1}" type="parTrans" cxnId="{4F3EE0E5-54E1-4663-80A5-3C6CC8FF4796}">
      <dgm:prSet/>
      <dgm:spPr/>
      <dgm:t>
        <a:bodyPr/>
        <a:lstStyle/>
        <a:p>
          <a:endParaRPr lang="en-PK"/>
        </a:p>
      </dgm:t>
    </dgm:pt>
    <dgm:pt modelId="{E2F09204-1D19-48E0-A8DF-25128286E538}" type="sibTrans" cxnId="{4F3EE0E5-54E1-4663-80A5-3C6CC8FF4796}">
      <dgm:prSet/>
      <dgm:spPr/>
      <dgm:t>
        <a:bodyPr/>
        <a:lstStyle/>
        <a:p>
          <a:endParaRPr lang="en-PK"/>
        </a:p>
      </dgm:t>
    </dgm:pt>
    <dgm:pt modelId="{78392A20-D2F3-42A6-9D25-D32CE4C984D5}">
      <dgm:prSet/>
      <dgm:spPr/>
      <dgm:t>
        <a:bodyPr/>
        <a:lstStyle/>
        <a:p>
          <a:r>
            <a:rPr lang="en-US"/>
            <a:t>Sunny/Clear (0)</a:t>
          </a:r>
          <a:endParaRPr lang="en-PK"/>
        </a:p>
      </dgm:t>
    </dgm:pt>
    <dgm:pt modelId="{0FA4085F-0B82-4293-893D-6286B28C98E0}" type="parTrans" cxnId="{0D991B8E-C473-4A90-A4CB-B83F47862CBC}">
      <dgm:prSet/>
      <dgm:spPr/>
      <dgm:t>
        <a:bodyPr/>
        <a:lstStyle/>
        <a:p>
          <a:endParaRPr lang="en-PK"/>
        </a:p>
      </dgm:t>
    </dgm:pt>
    <dgm:pt modelId="{C2EE2F17-F84B-4856-8B02-D50BBCA21220}" type="sibTrans" cxnId="{0D991B8E-C473-4A90-A4CB-B83F47862CBC}">
      <dgm:prSet/>
      <dgm:spPr/>
      <dgm:t>
        <a:bodyPr/>
        <a:lstStyle/>
        <a:p>
          <a:endParaRPr lang="en-PK"/>
        </a:p>
      </dgm:t>
    </dgm:pt>
    <dgm:pt modelId="{C80679E0-08F5-4B0F-9B57-F907C37154A4}">
      <dgm:prSet/>
      <dgm:spPr/>
      <dgm:t>
        <a:bodyPr/>
        <a:lstStyle/>
        <a:p>
          <a:r>
            <a:rPr lang="en-US"/>
            <a:t>Continues delivery</a:t>
          </a:r>
          <a:endParaRPr lang="en-PK"/>
        </a:p>
      </dgm:t>
    </dgm:pt>
    <dgm:pt modelId="{E7EDFF97-B2D0-48DF-837A-DBE989873EC4}" type="parTrans" cxnId="{756BFEED-7771-45B8-910A-B8EEDC9DA6EA}">
      <dgm:prSet/>
      <dgm:spPr/>
      <dgm:t>
        <a:bodyPr/>
        <a:lstStyle/>
        <a:p>
          <a:endParaRPr lang="en-PK"/>
        </a:p>
      </dgm:t>
    </dgm:pt>
    <dgm:pt modelId="{EE66C187-B4EE-4132-A60C-7C6C65A7B3AB}" type="sibTrans" cxnId="{756BFEED-7771-45B8-910A-B8EEDC9DA6EA}">
      <dgm:prSet/>
      <dgm:spPr/>
      <dgm:t>
        <a:bodyPr/>
        <a:lstStyle/>
        <a:p>
          <a:endParaRPr lang="en-PK"/>
        </a:p>
      </dgm:t>
    </dgm:pt>
    <dgm:pt modelId="{FA891C4D-A35B-4EDF-8C59-75BBFFD025EF}">
      <dgm:prSet/>
      <dgm:spPr/>
      <dgm:t>
        <a:bodyPr/>
        <a:lstStyle/>
        <a:p>
          <a:r>
            <a:rPr lang="en-US"/>
            <a:t>Windy</a:t>
          </a:r>
          <a:endParaRPr lang="en-PK"/>
        </a:p>
      </dgm:t>
    </dgm:pt>
    <dgm:pt modelId="{1F0EAFB1-F6C2-4D55-9D72-DEAD6B5F69D4}" type="parTrans" cxnId="{712C92E5-ABBF-4316-85CE-6C375D78872E}">
      <dgm:prSet/>
      <dgm:spPr/>
      <dgm:t>
        <a:bodyPr/>
        <a:lstStyle/>
        <a:p>
          <a:endParaRPr lang="en-PK"/>
        </a:p>
      </dgm:t>
    </dgm:pt>
    <dgm:pt modelId="{B376C3AB-0B86-4D46-83BE-28AC56A9C027}" type="sibTrans" cxnId="{712C92E5-ABBF-4316-85CE-6C375D78872E}">
      <dgm:prSet/>
      <dgm:spPr/>
      <dgm:t>
        <a:bodyPr/>
        <a:lstStyle/>
        <a:p>
          <a:endParaRPr lang="en-PK"/>
        </a:p>
      </dgm:t>
    </dgm:pt>
    <dgm:pt modelId="{7B75ADD4-FDD4-46B7-9F83-2443EDC15B60}">
      <dgm:prSet/>
      <dgm:spPr/>
      <dgm:t>
        <a:bodyPr/>
        <a:lstStyle/>
        <a:p>
          <a:r>
            <a:rPr lang="en-US"/>
            <a:t>Strong wind(1)</a:t>
          </a:r>
          <a:endParaRPr lang="en-PK"/>
        </a:p>
      </dgm:t>
    </dgm:pt>
    <dgm:pt modelId="{71D9A470-662E-4409-B8B0-50506E6E2170}" type="parTrans" cxnId="{722E64A6-A64A-4845-BA84-9B01334288B8}">
      <dgm:prSet/>
      <dgm:spPr/>
      <dgm:t>
        <a:bodyPr/>
        <a:lstStyle/>
        <a:p>
          <a:endParaRPr lang="en-PK"/>
        </a:p>
      </dgm:t>
    </dgm:pt>
    <dgm:pt modelId="{41A8EF49-7894-4925-8EB7-964DFF6CAC0E}" type="sibTrans" cxnId="{722E64A6-A64A-4845-BA84-9B01334288B8}">
      <dgm:prSet/>
      <dgm:spPr/>
      <dgm:t>
        <a:bodyPr/>
        <a:lstStyle/>
        <a:p>
          <a:endParaRPr lang="en-PK"/>
        </a:p>
      </dgm:t>
    </dgm:pt>
    <dgm:pt modelId="{C655BF72-BA80-48A3-8D07-FA99411C9F5C}">
      <dgm:prSet/>
      <dgm:spPr/>
      <dgm:t>
        <a:bodyPr/>
        <a:lstStyle/>
        <a:p>
          <a:r>
            <a:rPr lang="en-US"/>
            <a:t>Delays operations( add 1 to 24 hours to the time)</a:t>
          </a:r>
          <a:endParaRPr lang="en-PK"/>
        </a:p>
      </dgm:t>
    </dgm:pt>
    <dgm:pt modelId="{2EBEC2AB-585A-4660-966D-9720D43F2BE6}" type="parTrans" cxnId="{D9460545-2A4A-417D-9E31-555DA6E5DE6A}">
      <dgm:prSet/>
      <dgm:spPr/>
      <dgm:t>
        <a:bodyPr/>
        <a:lstStyle/>
        <a:p>
          <a:endParaRPr lang="en-PK"/>
        </a:p>
      </dgm:t>
    </dgm:pt>
    <dgm:pt modelId="{7D025319-4E00-47F9-8548-46CD4548ADC2}" type="sibTrans" cxnId="{D9460545-2A4A-417D-9E31-555DA6E5DE6A}">
      <dgm:prSet/>
      <dgm:spPr/>
      <dgm:t>
        <a:bodyPr/>
        <a:lstStyle/>
        <a:p>
          <a:endParaRPr lang="en-PK"/>
        </a:p>
      </dgm:t>
    </dgm:pt>
    <dgm:pt modelId="{0C0D8119-5AFC-482E-B74E-38DFA2E46AB4}">
      <dgm:prSet/>
      <dgm:spPr/>
      <dgm:t>
        <a:bodyPr/>
        <a:lstStyle/>
        <a:p>
          <a:r>
            <a:rPr lang="en-US"/>
            <a:t>Fairly weak wind(2)</a:t>
          </a:r>
          <a:endParaRPr lang="en-PK"/>
        </a:p>
      </dgm:t>
    </dgm:pt>
    <dgm:pt modelId="{F48B72B4-0ABD-4193-8B46-CCDE78A4A9BA}" type="parTrans" cxnId="{2B69CD85-419B-406D-9F78-AA88B452D6A1}">
      <dgm:prSet/>
      <dgm:spPr/>
      <dgm:t>
        <a:bodyPr/>
        <a:lstStyle/>
        <a:p>
          <a:endParaRPr lang="en-PK"/>
        </a:p>
      </dgm:t>
    </dgm:pt>
    <dgm:pt modelId="{106DAD0C-8CEF-45D6-AEB4-BCF3620E8C2C}" type="sibTrans" cxnId="{2B69CD85-419B-406D-9F78-AA88B452D6A1}">
      <dgm:prSet/>
      <dgm:spPr/>
      <dgm:t>
        <a:bodyPr/>
        <a:lstStyle/>
        <a:p>
          <a:endParaRPr lang="en-PK"/>
        </a:p>
      </dgm:t>
    </dgm:pt>
    <dgm:pt modelId="{39EDB2D0-6636-4023-BF7A-850F78785928}">
      <dgm:prSet/>
      <dgm:spPr/>
      <dgm:t>
        <a:bodyPr/>
        <a:lstStyle/>
        <a:p>
          <a:r>
            <a:rPr lang="en-US"/>
            <a:t>Make battery consumption Two times more.</a:t>
          </a:r>
          <a:endParaRPr lang="en-PK"/>
        </a:p>
      </dgm:t>
    </dgm:pt>
    <dgm:pt modelId="{F31D2C65-8D9F-4E6F-9795-6045503F01BD}" type="parTrans" cxnId="{112F9136-6B36-41FC-9737-D6022A238030}">
      <dgm:prSet/>
      <dgm:spPr/>
      <dgm:t>
        <a:bodyPr/>
        <a:lstStyle/>
        <a:p>
          <a:endParaRPr lang="en-PK"/>
        </a:p>
      </dgm:t>
    </dgm:pt>
    <dgm:pt modelId="{CECFF326-7E7B-4973-A3DA-EF5A7AABABCD}" type="sibTrans" cxnId="{112F9136-6B36-41FC-9737-D6022A238030}">
      <dgm:prSet/>
      <dgm:spPr/>
      <dgm:t>
        <a:bodyPr/>
        <a:lstStyle/>
        <a:p>
          <a:endParaRPr lang="en-PK"/>
        </a:p>
      </dgm:t>
    </dgm:pt>
    <dgm:pt modelId="{5F0E22E8-169E-4AC8-837E-50F71B2204E4}">
      <dgm:prSet/>
      <dgm:spPr/>
      <dgm:t>
        <a:bodyPr/>
        <a:lstStyle/>
        <a:p>
          <a:r>
            <a:rPr lang="en-US" dirty="0"/>
            <a:t>Rainy condition(3)(add 1 to 24 hours to time)</a:t>
          </a:r>
          <a:endParaRPr lang="en-PK" dirty="0"/>
        </a:p>
      </dgm:t>
    </dgm:pt>
    <dgm:pt modelId="{0A35A656-E159-4B0D-BB45-978E6D0BDAF4}" type="parTrans" cxnId="{8F9E280A-FF60-4528-AE3B-5DB7B90F4D1C}">
      <dgm:prSet/>
      <dgm:spPr/>
      <dgm:t>
        <a:bodyPr/>
        <a:lstStyle/>
        <a:p>
          <a:endParaRPr lang="en-PK"/>
        </a:p>
      </dgm:t>
    </dgm:pt>
    <dgm:pt modelId="{C469D879-3160-4A73-AFBC-ED0B8134210C}" type="sibTrans" cxnId="{8F9E280A-FF60-4528-AE3B-5DB7B90F4D1C}">
      <dgm:prSet/>
      <dgm:spPr/>
      <dgm:t>
        <a:bodyPr/>
        <a:lstStyle/>
        <a:p>
          <a:endParaRPr lang="en-PK"/>
        </a:p>
      </dgm:t>
    </dgm:pt>
    <dgm:pt modelId="{B4E77D44-32BE-4C74-98AC-E161A6072291}">
      <dgm:prSet/>
      <dgm:spPr/>
      <dgm:t>
        <a:bodyPr/>
        <a:lstStyle/>
        <a:p>
          <a:r>
            <a:rPr lang="en-US"/>
            <a:t>Delays or cancels the operation depending upon time</a:t>
          </a:r>
          <a:endParaRPr lang="en-PK"/>
        </a:p>
      </dgm:t>
    </dgm:pt>
    <dgm:pt modelId="{2BD52E58-0B67-4859-90F3-D8AD3757AB0C}" type="parTrans" cxnId="{A2AF5DE2-2757-4C48-99EA-0F5D8721D1D4}">
      <dgm:prSet/>
      <dgm:spPr/>
      <dgm:t>
        <a:bodyPr/>
        <a:lstStyle/>
        <a:p>
          <a:endParaRPr lang="en-PK"/>
        </a:p>
      </dgm:t>
    </dgm:pt>
    <dgm:pt modelId="{50F18021-1010-48B1-A82C-E3AD75ED0115}" type="sibTrans" cxnId="{A2AF5DE2-2757-4C48-99EA-0F5D8721D1D4}">
      <dgm:prSet/>
      <dgm:spPr/>
      <dgm:t>
        <a:bodyPr/>
        <a:lstStyle/>
        <a:p>
          <a:endParaRPr lang="en-PK"/>
        </a:p>
      </dgm:t>
    </dgm:pt>
    <dgm:pt modelId="{7BC40107-93D4-4313-BF76-7EEB24B367D9}" type="pres">
      <dgm:prSet presAssocID="{642D0D69-B0E4-4042-B0D5-BE8DB43F4804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FD76E86-A7AF-43C1-8C54-F4A504182A5E}" type="pres">
      <dgm:prSet presAssocID="{435DAC72-729E-4CB5-9903-1AE7ACD9ADDB}" presName="hierRoot1" presStyleCnt="0"/>
      <dgm:spPr/>
    </dgm:pt>
    <dgm:pt modelId="{9422C8F8-2194-447E-B031-9A5E20970B32}" type="pres">
      <dgm:prSet presAssocID="{435DAC72-729E-4CB5-9903-1AE7ACD9ADDB}" presName="composite" presStyleCnt="0"/>
      <dgm:spPr/>
    </dgm:pt>
    <dgm:pt modelId="{5A4E3B43-7BD6-4CBB-8F52-C1CF484E2585}" type="pres">
      <dgm:prSet presAssocID="{435DAC72-729E-4CB5-9903-1AE7ACD9ADDB}" presName="background" presStyleLbl="node0" presStyleIdx="0" presStyleCnt="1"/>
      <dgm:spPr/>
    </dgm:pt>
    <dgm:pt modelId="{C26B577D-904D-4779-BE80-6E315D4DE49C}" type="pres">
      <dgm:prSet presAssocID="{435DAC72-729E-4CB5-9903-1AE7ACD9ADDB}" presName="text" presStyleLbl="fgAcc0" presStyleIdx="0" presStyleCnt="1">
        <dgm:presLayoutVars>
          <dgm:chPref val="3"/>
        </dgm:presLayoutVars>
      </dgm:prSet>
      <dgm:spPr/>
    </dgm:pt>
    <dgm:pt modelId="{51947B96-C55F-4484-B252-9FF7298B33D9}" type="pres">
      <dgm:prSet presAssocID="{435DAC72-729E-4CB5-9903-1AE7ACD9ADDB}" presName="hierChild2" presStyleCnt="0"/>
      <dgm:spPr/>
    </dgm:pt>
    <dgm:pt modelId="{5847DBED-54DD-40DE-AD44-84BF6AE1BA91}" type="pres">
      <dgm:prSet presAssocID="{0FA4085F-0B82-4293-893D-6286B28C98E0}" presName="Name10" presStyleLbl="parChTrans1D2" presStyleIdx="0" presStyleCnt="2"/>
      <dgm:spPr/>
    </dgm:pt>
    <dgm:pt modelId="{2B0CB5A5-F60D-4B43-8DDB-E1ECBE0FC01F}" type="pres">
      <dgm:prSet presAssocID="{78392A20-D2F3-42A6-9D25-D32CE4C984D5}" presName="hierRoot2" presStyleCnt="0"/>
      <dgm:spPr/>
    </dgm:pt>
    <dgm:pt modelId="{36400C16-F039-497B-96C6-17C3774FFEE6}" type="pres">
      <dgm:prSet presAssocID="{78392A20-D2F3-42A6-9D25-D32CE4C984D5}" presName="composite2" presStyleCnt="0"/>
      <dgm:spPr/>
    </dgm:pt>
    <dgm:pt modelId="{DABC1A68-F90C-4D22-819D-BBD9C91174E8}" type="pres">
      <dgm:prSet presAssocID="{78392A20-D2F3-42A6-9D25-D32CE4C984D5}" presName="background2" presStyleLbl="node2" presStyleIdx="0" presStyleCnt="2"/>
      <dgm:spPr/>
    </dgm:pt>
    <dgm:pt modelId="{716FC27D-012F-405E-8789-D47F32653F97}" type="pres">
      <dgm:prSet presAssocID="{78392A20-D2F3-42A6-9D25-D32CE4C984D5}" presName="text2" presStyleLbl="fgAcc2" presStyleIdx="0" presStyleCnt="2">
        <dgm:presLayoutVars>
          <dgm:chPref val="3"/>
        </dgm:presLayoutVars>
      </dgm:prSet>
      <dgm:spPr/>
    </dgm:pt>
    <dgm:pt modelId="{4334B257-AD6D-4944-A966-B7354CEAA3FB}" type="pres">
      <dgm:prSet presAssocID="{78392A20-D2F3-42A6-9D25-D32CE4C984D5}" presName="hierChild3" presStyleCnt="0"/>
      <dgm:spPr/>
    </dgm:pt>
    <dgm:pt modelId="{D07AA925-8204-437F-AE80-F2E1192314BC}" type="pres">
      <dgm:prSet presAssocID="{E7EDFF97-B2D0-48DF-837A-DBE989873EC4}" presName="Name17" presStyleLbl="parChTrans1D3" presStyleIdx="0" presStyleCnt="4"/>
      <dgm:spPr/>
    </dgm:pt>
    <dgm:pt modelId="{14B30AD3-DCEF-48ED-86CE-7819D3561878}" type="pres">
      <dgm:prSet presAssocID="{C80679E0-08F5-4B0F-9B57-F907C37154A4}" presName="hierRoot3" presStyleCnt="0"/>
      <dgm:spPr/>
    </dgm:pt>
    <dgm:pt modelId="{C48EEFD7-6B70-4699-BF92-D53E1F67B372}" type="pres">
      <dgm:prSet presAssocID="{C80679E0-08F5-4B0F-9B57-F907C37154A4}" presName="composite3" presStyleCnt="0"/>
      <dgm:spPr/>
    </dgm:pt>
    <dgm:pt modelId="{CF07DBB9-5522-495A-9A56-AF229C415E2A}" type="pres">
      <dgm:prSet presAssocID="{C80679E0-08F5-4B0F-9B57-F907C37154A4}" presName="background3" presStyleLbl="node3" presStyleIdx="0" presStyleCnt="4"/>
      <dgm:spPr/>
    </dgm:pt>
    <dgm:pt modelId="{3F5D6BCE-FBAE-4E12-9D4B-A3D408E0E1FF}" type="pres">
      <dgm:prSet presAssocID="{C80679E0-08F5-4B0F-9B57-F907C37154A4}" presName="text3" presStyleLbl="fgAcc3" presStyleIdx="0" presStyleCnt="4">
        <dgm:presLayoutVars>
          <dgm:chPref val="3"/>
        </dgm:presLayoutVars>
      </dgm:prSet>
      <dgm:spPr/>
    </dgm:pt>
    <dgm:pt modelId="{02B90EDB-8ECE-4903-828A-CB8D2E827D4B}" type="pres">
      <dgm:prSet presAssocID="{C80679E0-08F5-4B0F-9B57-F907C37154A4}" presName="hierChild4" presStyleCnt="0"/>
      <dgm:spPr/>
    </dgm:pt>
    <dgm:pt modelId="{72DBF7DD-CD64-489E-9FF7-94C93CBD3B81}" type="pres">
      <dgm:prSet presAssocID="{1F0EAFB1-F6C2-4D55-9D72-DEAD6B5F69D4}" presName="Name10" presStyleLbl="parChTrans1D2" presStyleIdx="1" presStyleCnt="2"/>
      <dgm:spPr/>
    </dgm:pt>
    <dgm:pt modelId="{B817B265-189A-4BAA-8BBB-472845837A7A}" type="pres">
      <dgm:prSet presAssocID="{FA891C4D-A35B-4EDF-8C59-75BBFFD025EF}" presName="hierRoot2" presStyleCnt="0"/>
      <dgm:spPr/>
    </dgm:pt>
    <dgm:pt modelId="{C0DDFA95-5478-47B5-A354-04F24C443C77}" type="pres">
      <dgm:prSet presAssocID="{FA891C4D-A35B-4EDF-8C59-75BBFFD025EF}" presName="composite2" presStyleCnt="0"/>
      <dgm:spPr/>
    </dgm:pt>
    <dgm:pt modelId="{0CC06544-2050-4F56-95BB-9FE1E357B482}" type="pres">
      <dgm:prSet presAssocID="{FA891C4D-A35B-4EDF-8C59-75BBFFD025EF}" presName="background2" presStyleLbl="node2" presStyleIdx="1" presStyleCnt="2"/>
      <dgm:spPr/>
    </dgm:pt>
    <dgm:pt modelId="{D8C41A9B-BC6A-4755-973B-19E497E973AF}" type="pres">
      <dgm:prSet presAssocID="{FA891C4D-A35B-4EDF-8C59-75BBFFD025EF}" presName="text2" presStyleLbl="fgAcc2" presStyleIdx="1" presStyleCnt="2">
        <dgm:presLayoutVars>
          <dgm:chPref val="3"/>
        </dgm:presLayoutVars>
      </dgm:prSet>
      <dgm:spPr/>
    </dgm:pt>
    <dgm:pt modelId="{2C58AB57-9046-470A-9E12-1B99AC9EC80C}" type="pres">
      <dgm:prSet presAssocID="{FA891C4D-A35B-4EDF-8C59-75BBFFD025EF}" presName="hierChild3" presStyleCnt="0"/>
      <dgm:spPr/>
    </dgm:pt>
    <dgm:pt modelId="{EB44178F-ECE4-4A56-9AF5-F63097429208}" type="pres">
      <dgm:prSet presAssocID="{71D9A470-662E-4409-B8B0-50506E6E2170}" presName="Name17" presStyleLbl="parChTrans1D3" presStyleIdx="1" presStyleCnt="4"/>
      <dgm:spPr/>
    </dgm:pt>
    <dgm:pt modelId="{90E781C9-1E45-42F3-982A-DE8908B47155}" type="pres">
      <dgm:prSet presAssocID="{7B75ADD4-FDD4-46B7-9F83-2443EDC15B60}" presName="hierRoot3" presStyleCnt="0"/>
      <dgm:spPr/>
    </dgm:pt>
    <dgm:pt modelId="{7F2B7160-99A5-48A5-8CFE-E236BE46C803}" type="pres">
      <dgm:prSet presAssocID="{7B75ADD4-FDD4-46B7-9F83-2443EDC15B60}" presName="composite3" presStyleCnt="0"/>
      <dgm:spPr/>
    </dgm:pt>
    <dgm:pt modelId="{0E50BBF8-9F74-44B9-8706-A470FD2285C3}" type="pres">
      <dgm:prSet presAssocID="{7B75ADD4-FDD4-46B7-9F83-2443EDC15B60}" presName="background3" presStyleLbl="node3" presStyleIdx="1" presStyleCnt="4"/>
      <dgm:spPr/>
    </dgm:pt>
    <dgm:pt modelId="{3FEF654B-4D35-4293-B696-D6CCE7A9B2ED}" type="pres">
      <dgm:prSet presAssocID="{7B75ADD4-FDD4-46B7-9F83-2443EDC15B60}" presName="text3" presStyleLbl="fgAcc3" presStyleIdx="1" presStyleCnt="4">
        <dgm:presLayoutVars>
          <dgm:chPref val="3"/>
        </dgm:presLayoutVars>
      </dgm:prSet>
      <dgm:spPr/>
    </dgm:pt>
    <dgm:pt modelId="{C720862C-BEAA-4468-844D-CC90044DE43F}" type="pres">
      <dgm:prSet presAssocID="{7B75ADD4-FDD4-46B7-9F83-2443EDC15B60}" presName="hierChild4" presStyleCnt="0"/>
      <dgm:spPr/>
    </dgm:pt>
    <dgm:pt modelId="{1225DA1D-0848-433E-A230-B28D8CCC2EBA}" type="pres">
      <dgm:prSet presAssocID="{2EBEC2AB-585A-4660-966D-9720D43F2BE6}" presName="Name23" presStyleLbl="parChTrans1D4" presStyleIdx="0" presStyleCnt="3"/>
      <dgm:spPr/>
    </dgm:pt>
    <dgm:pt modelId="{EA512485-5B95-4D98-8F1E-E34F7559F9FF}" type="pres">
      <dgm:prSet presAssocID="{C655BF72-BA80-48A3-8D07-FA99411C9F5C}" presName="hierRoot4" presStyleCnt="0"/>
      <dgm:spPr/>
    </dgm:pt>
    <dgm:pt modelId="{8508FE07-E9AA-4B89-8A55-24B4E91A7017}" type="pres">
      <dgm:prSet presAssocID="{C655BF72-BA80-48A3-8D07-FA99411C9F5C}" presName="composite4" presStyleCnt="0"/>
      <dgm:spPr/>
    </dgm:pt>
    <dgm:pt modelId="{6D792F32-5177-4ED7-8B81-E4E9DEAF6114}" type="pres">
      <dgm:prSet presAssocID="{C655BF72-BA80-48A3-8D07-FA99411C9F5C}" presName="background4" presStyleLbl="node4" presStyleIdx="0" presStyleCnt="3"/>
      <dgm:spPr/>
    </dgm:pt>
    <dgm:pt modelId="{2803F084-9E7D-4651-A822-FC9D3B2FA130}" type="pres">
      <dgm:prSet presAssocID="{C655BF72-BA80-48A3-8D07-FA99411C9F5C}" presName="text4" presStyleLbl="fgAcc4" presStyleIdx="0" presStyleCnt="3">
        <dgm:presLayoutVars>
          <dgm:chPref val="3"/>
        </dgm:presLayoutVars>
      </dgm:prSet>
      <dgm:spPr/>
    </dgm:pt>
    <dgm:pt modelId="{2A56EC8B-0470-42A5-9BA2-0A5510774CC5}" type="pres">
      <dgm:prSet presAssocID="{C655BF72-BA80-48A3-8D07-FA99411C9F5C}" presName="hierChild5" presStyleCnt="0"/>
      <dgm:spPr/>
    </dgm:pt>
    <dgm:pt modelId="{5B4A4F5D-A73C-447A-A0CA-6CE08BD8DE50}" type="pres">
      <dgm:prSet presAssocID="{F48B72B4-0ABD-4193-8B46-CCDE78A4A9BA}" presName="Name17" presStyleLbl="parChTrans1D3" presStyleIdx="2" presStyleCnt="4"/>
      <dgm:spPr/>
    </dgm:pt>
    <dgm:pt modelId="{042E00FC-D4D8-4F2F-8451-1850CA14D587}" type="pres">
      <dgm:prSet presAssocID="{0C0D8119-5AFC-482E-B74E-38DFA2E46AB4}" presName="hierRoot3" presStyleCnt="0"/>
      <dgm:spPr/>
    </dgm:pt>
    <dgm:pt modelId="{556D6515-9903-4B52-816B-4D6F9760CDA3}" type="pres">
      <dgm:prSet presAssocID="{0C0D8119-5AFC-482E-B74E-38DFA2E46AB4}" presName="composite3" presStyleCnt="0"/>
      <dgm:spPr/>
    </dgm:pt>
    <dgm:pt modelId="{4DB0FF0D-DBB2-4654-92AF-0B27D82348ED}" type="pres">
      <dgm:prSet presAssocID="{0C0D8119-5AFC-482E-B74E-38DFA2E46AB4}" presName="background3" presStyleLbl="node3" presStyleIdx="2" presStyleCnt="4"/>
      <dgm:spPr/>
    </dgm:pt>
    <dgm:pt modelId="{D80C337B-E950-49B7-89D1-AD7AE69253E9}" type="pres">
      <dgm:prSet presAssocID="{0C0D8119-5AFC-482E-B74E-38DFA2E46AB4}" presName="text3" presStyleLbl="fgAcc3" presStyleIdx="2" presStyleCnt="4">
        <dgm:presLayoutVars>
          <dgm:chPref val="3"/>
        </dgm:presLayoutVars>
      </dgm:prSet>
      <dgm:spPr/>
    </dgm:pt>
    <dgm:pt modelId="{5F761FC1-1A9F-49BC-BA2D-8FEF074F42EE}" type="pres">
      <dgm:prSet presAssocID="{0C0D8119-5AFC-482E-B74E-38DFA2E46AB4}" presName="hierChild4" presStyleCnt="0"/>
      <dgm:spPr/>
    </dgm:pt>
    <dgm:pt modelId="{1BB4622C-3279-4614-A6FA-37424D391D7C}" type="pres">
      <dgm:prSet presAssocID="{F31D2C65-8D9F-4E6F-9795-6045503F01BD}" presName="Name23" presStyleLbl="parChTrans1D4" presStyleIdx="1" presStyleCnt="3"/>
      <dgm:spPr/>
    </dgm:pt>
    <dgm:pt modelId="{21AE7E81-9AF0-4AD4-B578-52A3BABDE37F}" type="pres">
      <dgm:prSet presAssocID="{39EDB2D0-6636-4023-BF7A-850F78785928}" presName="hierRoot4" presStyleCnt="0"/>
      <dgm:spPr/>
    </dgm:pt>
    <dgm:pt modelId="{4AC94615-3D70-4B60-9089-76E11D5E65BD}" type="pres">
      <dgm:prSet presAssocID="{39EDB2D0-6636-4023-BF7A-850F78785928}" presName="composite4" presStyleCnt="0"/>
      <dgm:spPr/>
    </dgm:pt>
    <dgm:pt modelId="{F9B9F517-FA70-48BF-B724-5412493891B8}" type="pres">
      <dgm:prSet presAssocID="{39EDB2D0-6636-4023-BF7A-850F78785928}" presName="background4" presStyleLbl="node4" presStyleIdx="1" presStyleCnt="3"/>
      <dgm:spPr/>
    </dgm:pt>
    <dgm:pt modelId="{60D4C6B1-129C-4960-9858-64DC8B37EA3C}" type="pres">
      <dgm:prSet presAssocID="{39EDB2D0-6636-4023-BF7A-850F78785928}" presName="text4" presStyleLbl="fgAcc4" presStyleIdx="1" presStyleCnt="3">
        <dgm:presLayoutVars>
          <dgm:chPref val="3"/>
        </dgm:presLayoutVars>
      </dgm:prSet>
      <dgm:spPr/>
    </dgm:pt>
    <dgm:pt modelId="{5FE71843-0505-44D6-AB2B-60869857C2F5}" type="pres">
      <dgm:prSet presAssocID="{39EDB2D0-6636-4023-BF7A-850F78785928}" presName="hierChild5" presStyleCnt="0"/>
      <dgm:spPr/>
    </dgm:pt>
    <dgm:pt modelId="{8481D9AE-DADC-43D1-ADBD-25888ACBA120}" type="pres">
      <dgm:prSet presAssocID="{0A35A656-E159-4B0D-BB45-978E6D0BDAF4}" presName="Name17" presStyleLbl="parChTrans1D3" presStyleIdx="3" presStyleCnt="4"/>
      <dgm:spPr/>
    </dgm:pt>
    <dgm:pt modelId="{B19937E4-EB74-4224-BD57-AB46A9BE8667}" type="pres">
      <dgm:prSet presAssocID="{5F0E22E8-169E-4AC8-837E-50F71B2204E4}" presName="hierRoot3" presStyleCnt="0"/>
      <dgm:spPr/>
    </dgm:pt>
    <dgm:pt modelId="{2DF530D4-1A2F-4CF0-822E-655B726E276A}" type="pres">
      <dgm:prSet presAssocID="{5F0E22E8-169E-4AC8-837E-50F71B2204E4}" presName="composite3" presStyleCnt="0"/>
      <dgm:spPr/>
    </dgm:pt>
    <dgm:pt modelId="{E96F681A-8EF2-42BE-89BF-7DA6161B3BE5}" type="pres">
      <dgm:prSet presAssocID="{5F0E22E8-169E-4AC8-837E-50F71B2204E4}" presName="background3" presStyleLbl="node3" presStyleIdx="3" presStyleCnt="4"/>
      <dgm:spPr/>
    </dgm:pt>
    <dgm:pt modelId="{F17B0042-F1AC-4658-A8FD-CF541C57616B}" type="pres">
      <dgm:prSet presAssocID="{5F0E22E8-169E-4AC8-837E-50F71B2204E4}" presName="text3" presStyleLbl="fgAcc3" presStyleIdx="3" presStyleCnt="4">
        <dgm:presLayoutVars>
          <dgm:chPref val="3"/>
        </dgm:presLayoutVars>
      </dgm:prSet>
      <dgm:spPr/>
    </dgm:pt>
    <dgm:pt modelId="{C7ACBF74-3EF4-47D8-BB06-DDE1E261D4BE}" type="pres">
      <dgm:prSet presAssocID="{5F0E22E8-169E-4AC8-837E-50F71B2204E4}" presName="hierChild4" presStyleCnt="0"/>
      <dgm:spPr/>
    </dgm:pt>
    <dgm:pt modelId="{34323BC4-81CD-4F84-B4F6-6C58EFBCE036}" type="pres">
      <dgm:prSet presAssocID="{2BD52E58-0B67-4859-90F3-D8AD3757AB0C}" presName="Name23" presStyleLbl="parChTrans1D4" presStyleIdx="2" presStyleCnt="3"/>
      <dgm:spPr/>
    </dgm:pt>
    <dgm:pt modelId="{D147920B-5AB7-41D9-B1C8-A11293028953}" type="pres">
      <dgm:prSet presAssocID="{B4E77D44-32BE-4C74-98AC-E161A6072291}" presName="hierRoot4" presStyleCnt="0"/>
      <dgm:spPr/>
    </dgm:pt>
    <dgm:pt modelId="{257CC76C-3EC1-4D77-BDB0-A9A340898F80}" type="pres">
      <dgm:prSet presAssocID="{B4E77D44-32BE-4C74-98AC-E161A6072291}" presName="composite4" presStyleCnt="0"/>
      <dgm:spPr/>
    </dgm:pt>
    <dgm:pt modelId="{24C33128-C162-4F7A-9AFB-2D0DBBE5F67C}" type="pres">
      <dgm:prSet presAssocID="{B4E77D44-32BE-4C74-98AC-E161A6072291}" presName="background4" presStyleLbl="node4" presStyleIdx="2" presStyleCnt="3"/>
      <dgm:spPr/>
    </dgm:pt>
    <dgm:pt modelId="{05843C9D-18DA-4E11-BD57-14375C77B717}" type="pres">
      <dgm:prSet presAssocID="{B4E77D44-32BE-4C74-98AC-E161A6072291}" presName="text4" presStyleLbl="fgAcc4" presStyleIdx="2" presStyleCnt="3">
        <dgm:presLayoutVars>
          <dgm:chPref val="3"/>
        </dgm:presLayoutVars>
      </dgm:prSet>
      <dgm:spPr/>
    </dgm:pt>
    <dgm:pt modelId="{2CE65FFE-90EA-4050-87F3-9DDA73E8F39B}" type="pres">
      <dgm:prSet presAssocID="{B4E77D44-32BE-4C74-98AC-E161A6072291}" presName="hierChild5" presStyleCnt="0"/>
      <dgm:spPr/>
    </dgm:pt>
  </dgm:ptLst>
  <dgm:cxnLst>
    <dgm:cxn modelId="{E8862A03-C27F-4CD9-8A03-0AD0C7FFAC66}" type="presOf" srcId="{2EBEC2AB-585A-4660-966D-9720D43F2BE6}" destId="{1225DA1D-0848-433E-A230-B28D8CCC2EBA}" srcOrd="0" destOrd="0" presId="urn:microsoft.com/office/officeart/2005/8/layout/hierarchy1"/>
    <dgm:cxn modelId="{8F9E280A-FF60-4528-AE3B-5DB7B90F4D1C}" srcId="{FA891C4D-A35B-4EDF-8C59-75BBFFD025EF}" destId="{5F0E22E8-169E-4AC8-837E-50F71B2204E4}" srcOrd="2" destOrd="0" parTransId="{0A35A656-E159-4B0D-BB45-978E6D0BDAF4}" sibTransId="{C469D879-3160-4A73-AFBC-ED0B8134210C}"/>
    <dgm:cxn modelId="{4F4EC323-E631-4835-AF53-A738DA8B654B}" type="presOf" srcId="{FA891C4D-A35B-4EDF-8C59-75BBFFD025EF}" destId="{D8C41A9B-BC6A-4755-973B-19E497E973AF}" srcOrd="0" destOrd="0" presId="urn:microsoft.com/office/officeart/2005/8/layout/hierarchy1"/>
    <dgm:cxn modelId="{112F9136-6B36-41FC-9737-D6022A238030}" srcId="{0C0D8119-5AFC-482E-B74E-38DFA2E46AB4}" destId="{39EDB2D0-6636-4023-BF7A-850F78785928}" srcOrd="0" destOrd="0" parTransId="{F31D2C65-8D9F-4E6F-9795-6045503F01BD}" sibTransId="{CECFF326-7E7B-4973-A3DA-EF5A7AABABCD}"/>
    <dgm:cxn modelId="{9E465940-DF0E-4832-85BD-E0F16080A5A1}" type="presOf" srcId="{5F0E22E8-169E-4AC8-837E-50F71B2204E4}" destId="{F17B0042-F1AC-4658-A8FD-CF541C57616B}" srcOrd="0" destOrd="0" presId="urn:microsoft.com/office/officeart/2005/8/layout/hierarchy1"/>
    <dgm:cxn modelId="{13FC7744-DB1B-482C-AE7B-B9AF911EDCF3}" type="presOf" srcId="{C655BF72-BA80-48A3-8D07-FA99411C9F5C}" destId="{2803F084-9E7D-4651-A822-FC9D3B2FA130}" srcOrd="0" destOrd="0" presId="urn:microsoft.com/office/officeart/2005/8/layout/hierarchy1"/>
    <dgm:cxn modelId="{D9460545-2A4A-417D-9E31-555DA6E5DE6A}" srcId="{7B75ADD4-FDD4-46B7-9F83-2443EDC15B60}" destId="{C655BF72-BA80-48A3-8D07-FA99411C9F5C}" srcOrd="0" destOrd="0" parTransId="{2EBEC2AB-585A-4660-966D-9720D43F2BE6}" sibTransId="{7D025319-4E00-47F9-8548-46CD4548ADC2}"/>
    <dgm:cxn modelId="{76308B4E-ED95-4C51-9943-4F56D65D64B2}" type="presOf" srcId="{78392A20-D2F3-42A6-9D25-D32CE4C984D5}" destId="{716FC27D-012F-405E-8789-D47F32653F97}" srcOrd="0" destOrd="0" presId="urn:microsoft.com/office/officeart/2005/8/layout/hierarchy1"/>
    <dgm:cxn modelId="{A7A49955-D891-4D94-A2A8-355B59863750}" type="presOf" srcId="{0C0D8119-5AFC-482E-B74E-38DFA2E46AB4}" destId="{D80C337B-E950-49B7-89D1-AD7AE69253E9}" srcOrd="0" destOrd="0" presId="urn:microsoft.com/office/officeart/2005/8/layout/hierarchy1"/>
    <dgm:cxn modelId="{D9DFA377-045E-4DBF-825D-E34FC3D83F8D}" type="presOf" srcId="{642D0D69-B0E4-4042-B0D5-BE8DB43F4804}" destId="{7BC40107-93D4-4313-BF76-7EEB24B367D9}" srcOrd="0" destOrd="0" presId="urn:microsoft.com/office/officeart/2005/8/layout/hierarchy1"/>
    <dgm:cxn modelId="{AD801179-40E1-4212-BA71-A5AA944E805C}" type="presOf" srcId="{F31D2C65-8D9F-4E6F-9795-6045503F01BD}" destId="{1BB4622C-3279-4614-A6FA-37424D391D7C}" srcOrd="0" destOrd="0" presId="urn:microsoft.com/office/officeart/2005/8/layout/hierarchy1"/>
    <dgm:cxn modelId="{DC244C7E-9AFB-46BC-B6CB-A471FBBF1A4E}" type="presOf" srcId="{B4E77D44-32BE-4C74-98AC-E161A6072291}" destId="{05843C9D-18DA-4E11-BD57-14375C77B717}" srcOrd="0" destOrd="0" presId="urn:microsoft.com/office/officeart/2005/8/layout/hierarchy1"/>
    <dgm:cxn modelId="{2B69CD85-419B-406D-9F78-AA88B452D6A1}" srcId="{FA891C4D-A35B-4EDF-8C59-75BBFFD025EF}" destId="{0C0D8119-5AFC-482E-B74E-38DFA2E46AB4}" srcOrd="1" destOrd="0" parTransId="{F48B72B4-0ABD-4193-8B46-CCDE78A4A9BA}" sibTransId="{106DAD0C-8CEF-45D6-AEB4-BCF3620E8C2C}"/>
    <dgm:cxn modelId="{0D991B8E-C473-4A90-A4CB-B83F47862CBC}" srcId="{435DAC72-729E-4CB5-9903-1AE7ACD9ADDB}" destId="{78392A20-D2F3-42A6-9D25-D32CE4C984D5}" srcOrd="0" destOrd="0" parTransId="{0FA4085F-0B82-4293-893D-6286B28C98E0}" sibTransId="{C2EE2F17-F84B-4856-8B02-D50BBCA21220}"/>
    <dgm:cxn modelId="{020E8F9A-C01D-43C0-8560-20998EEF7DCD}" type="presOf" srcId="{1F0EAFB1-F6C2-4D55-9D72-DEAD6B5F69D4}" destId="{72DBF7DD-CD64-489E-9FF7-94C93CBD3B81}" srcOrd="0" destOrd="0" presId="urn:microsoft.com/office/officeart/2005/8/layout/hierarchy1"/>
    <dgm:cxn modelId="{7E3B649D-4232-463D-A634-35C14179CA92}" type="presOf" srcId="{F48B72B4-0ABD-4193-8B46-CCDE78A4A9BA}" destId="{5B4A4F5D-A73C-447A-A0CA-6CE08BD8DE50}" srcOrd="0" destOrd="0" presId="urn:microsoft.com/office/officeart/2005/8/layout/hierarchy1"/>
    <dgm:cxn modelId="{23DFD8A4-62B5-46EE-914D-B96893C7C141}" type="presOf" srcId="{E7EDFF97-B2D0-48DF-837A-DBE989873EC4}" destId="{D07AA925-8204-437F-AE80-F2E1192314BC}" srcOrd="0" destOrd="0" presId="urn:microsoft.com/office/officeart/2005/8/layout/hierarchy1"/>
    <dgm:cxn modelId="{722E64A6-A64A-4845-BA84-9B01334288B8}" srcId="{FA891C4D-A35B-4EDF-8C59-75BBFFD025EF}" destId="{7B75ADD4-FDD4-46B7-9F83-2443EDC15B60}" srcOrd="0" destOrd="0" parTransId="{71D9A470-662E-4409-B8B0-50506E6E2170}" sibTransId="{41A8EF49-7894-4925-8EB7-964DFF6CAC0E}"/>
    <dgm:cxn modelId="{7718C4A9-59A2-4E40-BE52-4D05A2D0BDF0}" type="presOf" srcId="{39EDB2D0-6636-4023-BF7A-850F78785928}" destId="{60D4C6B1-129C-4960-9858-64DC8B37EA3C}" srcOrd="0" destOrd="0" presId="urn:microsoft.com/office/officeart/2005/8/layout/hierarchy1"/>
    <dgm:cxn modelId="{C654EDC1-FC40-4C4E-82BB-0F8A67FEA1D2}" type="presOf" srcId="{0FA4085F-0B82-4293-893D-6286B28C98E0}" destId="{5847DBED-54DD-40DE-AD44-84BF6AE1BA91}" srcOrd="0" destOrd="0" presId="urn:microsoft.com/office/officeart/2005/8/layout/hierarchy1"/>
    <dgm:cxn modelId="{A2AF5DE2-2757-4C48-99EA-0F5D8721D1D4}" srcId="{5F0E22E8-169E-4AC8-837E-50F71B2204E4}" destId="{B4E77D44-32BE-4C74-98AC-E161A6072291}" srcOrd="0" destOrd="0" parTransId="{2BD52E58-0B67-4859-90F3-D8AD3757AB0C}" sibTransId="{50F18021-1010-48B1-A82C-E3AD75ED0115}"/>
    <dgm:cxn modelId="{712C92E5-ABBF-4316-85CE-6C375D78872E}" srcId="{435DAC72-729E-4CB5-9903-1AE7ACD9ADDB}" destId="{FA891C4D-A35B-4EDF-8C59-75BBFFD025EF}" srcOrd="1" destOrd="0" parTransId="{1F0EAFB1-F6C2-4D55-9D72-DEAD6B5F69D4}" sibTransId="{B376C3AB-0B86-4D46-83BE-28AC56A9C027}"/>
    <dgm:cxn modelId="{4F3EE0E5-54E1-4663-80A5-3C6CC8FF4796}" srcId="{642D0D69-B0E4-4042-B0D5-BE8DB43F4804}" destId="{435DAC72-729E-4CB5-9903-1AE7ACD9ADDB}" srcOrd="0" destOrd="0" parTransId="{4E1AB3C7-D669-4498-B9AC-838668D9CDA1}" sibTransId="{E2F09204-1D19-48E0-A8DF-25128286E538}"/>
    <dgm:cxn modelId="{E8E4BEE7-8C72-4FDB-A82F-FBFF80FE9676}" type="presOf" srcId="{435DAC72-729E-4CB5-9903-1AE7ACD9ADDB}" destId="{C26B577D-904D-4779-BE80-6E315D4DE49C}" srcOrd="0" destOrd="0" presId="urn:microsoft.com/office/officeart/2005/8/layout/hierarchy1"/>
    <dgm:cxn modelId="{28AD65E8-EEA8-455B-AEC5-54CD3045054A}" type="presOf" srcId="{0A35A656-E159-4B0D-BB45-978E6D0BDAF4}" destId="{8481D9AE-DADC-43D1-ADBD-25888ACBA120}" srcOrd="0" destOrd="0" presId="urn:microsoft.com/office/officeart/2005/8/layout/hierarchy1"/>
    <dgm:cxn modelId="{B8DF90EB-2A73-4B2B-94D9-4A0A36B6E98A}" type="presOf" srcId="{71D9A470-662E-4409-B8B0-50506E6E2170}" destId="{EB44178F-ECE4-4A56-9AF5-F63097429208}" srcOrd="0" destOrd="0" presId="urn:microsoft.com/office/officeart/2005/8/layout/hierarchy1"/>
    <dgm:cxn modelId="{756BFEED-7771-45B8-910A-B8EEDC9DA6EA}" srcId="{78392A20-D2F3-42A6-9D25-D32CE4C984D5}" destId="{C80679E0-08F5-4B0F-9B57-F907C37154A4}" srcOrd="0" destOrd="0" parTransId="{E7EDFF97-B2D0-48DF-837A-DBE989873EC4}" sibTransId="{EE66C187-B4EE-4132-A60C-7C6C65A7B3AB}"/>
    <dgm:cxn modelId="{CE6391F2-C7C8-4297-B0AA-4B3E16BC9464}" type="presOf" srcId="{C80679E0-08F5-4B0F-9B57-F907C37154A4}" destId="{3F5D6BCE-FBAE-4E12-9D4B-A3D408E0E1FF}" srcOrd="0" destOrd="0" presId="urn:microsoft.com/office/officeart/2005/8/layout/hierarchy1"/>
    <dgm:cxn modelId="{526AE3FC-5C45-4288-8F28-00D8C00F7FD3}" type="presOf" srcId="{2BD52E58-0B67-4859-90F3-D8AD3757AB0C}" destId="{34323BC4-81CD-4F84-B4F6-6C58EFBCE036}" srcOrd="0" destOrd="0" presId="urn:microsoft.com/office/officeart/2005/8/layout/hierarchy1"/>
    <dgm:cxn modelId="{37A6C0FE-9F60-4AD2-AC1A-0FEA5F4B2BF8}" type="presOf" srcId="{7B75ADD4-FDD4-46B7-9F83-2443EDC15B60}" destId="{3FEF654B-4D35-4293-B696-D6CCE7A9B2ED}" srcOrd="0" destOrd="0" presId="urn:microsoft.com/office/officeart/2005/8/layout/hierarchy1"/>
    <dgm:cxn modelId="{9DA7BD2E-5149-42DD-8275-7257759631FF}" type="presParOf" srcId="{7BC40107-93D4-4313-BF76-7EEB24B367D9}" destId="{4FD76E86-A7AF-43C1-8C54-F4A504182A5E}" srcOrd="0" destOrd="0" presId="urn:microsoft.com/office/officeart/2005/8/layout/hierarchy1"/>
    <dgm:cxn modelId="{4103C543-D81C-439E-88B6-D552E65C7D4E}" type="presParOf" srcId="{4FD76E86-A7AF-43C1-8C54-F4A504182A5E}" destId="{9422C8F8-2194-447E-B031-9A5E20970B32}" srcOrd="0" destOrd="0" presId="urn:microsoft.com/office/officeart/2005/8/layout/hierarchy1"/>
    <dgm:cxn modelId="{0DF93A96-F35E-430E-9C23-28BF022C76A2}" type="presParOf" srcId="{9422C8F8-2194-447E-B031-9A5E20970B32}" destId="{5A4E3B43-7BD6-4CBB-8F52-C1CF484E2585}" srcOrd="0" destOrd="0" presId="urn:microsoft.com/office/officeart/2005/8/layout/hierarchy1"/>
    <dgm:cxn modelId="{E2250C2F-8E66-4F8F-AB60-83EFC196E094}" type="presParOf" srcId="{9422C8F8-2194-447E-B031-9A5E20970B32}" destId="{C26B577D-904D-4779-BE80-6E315D4DE49C}" srcOrd="1" destOrd="0" presId="urn:microsoft.com/office/officeart/2005/8/layout/hierarchy1"/>
    <dgm:cxn modelId="{B8770057-A65E-437B-9111-5EB29B20FDF4}" type="presParOf" srcId="{4FD76E86-A7AF-43C1-8C54-F4A504182A5E}" destId="{51947B96-C55F-4484-B252-9FF7298B33D9}" srcOrd="1" destOrd="0" presId="urn:microsoft.com/office/officeart/2005/8/layout/hierarchy1"/>
    <dgm:cxn modelId="{2BAFF355-25BA-470B-8BE5-B00E0331E5DD}" type="presParOf" srcId="{51947B96-C55F-4484-B252-9FF7298B33D9}" destId="{5847DBED-54DD-40DE-AD44-84BF6AE1BA91}" srcOrd="0" destOrd="0" presId="urn:microsoft.com/office/officeart/2005/8/layout/hierarchy1"/>
    <dgm:cxn modelId="{EF53FFF6-1957-4DDC-9867-C8C6A548080E}" type="presParOf" srcId="{51947B96-C55F-4484-B252-9FF7298B33D9}" destId="{2B0CB5A5-F60D-4B43-8DDB-E1ECBE0FC01F}" srcOrd="1" destOrd="0" presId="urn:microsoft.com/office/officeart/2005/8/layout/hierarchy1"/>
    <dgm:cxn modelId="{E351A6F5-3DAE-472E-9480-C417FC115F25}" type="presParOf" srcId="{2B0CB5A5-F60D-4B43-8DDB-E1ECBE0FC01F}" destId="{36400C16-F039-497B-96C6-17C3774FFEE6}" srcOrd="0" destOrd="0" presId="urn:microsoft.com/office/officeart/2005/8/layout/hierarchy1"/>
    <dgm:cxn modelId="{143D37F3-EAD2-4C7F-B432-CFFDDBA62015}" type="presParOf" srcId="{36400C16-F039-497B-96C6-17C3774FFEE6}" destId="{DABC1A68-F90C-4D22-819D-BBD9C91174E8}" srcOrd="0" destOrd="0" presId="urn:microsoft.com/office/officeart/2005/8/layout/hierarchy1"/>
    <dgm:cxn modelId="{0A191BC9-9988-4ACE-89BE-113975EE940F}" type="presParOf" srcId="{36400C16-F039-497B-96C6-17C3774FFEE6}" destId="{716FC27D-012F-405E-8789-D47F32653F97}" srcOrd="1" destOrd="0" presId="urn:microsoft.com/office/officeart/2005/8/layout/hierarchy1"/>
    <dgm:cxn modelId="{FFD5B188-5085-4FB5-B851-9BDF0EBFB6D7}" type="presParOf" srcId="{2B0CB5A5-F60D-4B43-8DDB-E1ECBE0FC01F}" destId="{4334B257-AD6D-4944-A966-B7354CEAA3FB}" srcOrd="1" destOrd="0" presId="urn:microsoft.com/office/officeart/2005/8/layout/hierarchy1"/>
    <dgm:cxn modelId="{A7A03C6F-557E-407F-AA4C-E28C94803DFA}" type="presParOf" srcId="{4334B257-AD6D-4944-A966-B7354CEAA3FB}" destId="{D07AA925-8204-437F-AE80-F2E1192314BC}" srcOrd="0" destOrd="0" presId="urn:microsoft.com/office/officeart/2005/8/layout/hierarchy1"/>
    <dgm:cxn modelId="{B88CCCBD-1344-4B66-AC20-232D50782DEA}" type="presParOf" srcId="{4334B257-AD6D-4944-A966-B7354CEAA3FB}" destId="{14B30AD3-DCEF-48ED-86CE-7819D3561878}" srcOrd="1" destOrd="0" presId="urn:microsoft.com/office/officeart/2005/8/layout/hierarchy1"/>
    <dgm:cxn modelId="{7DD6AF1A-C662-4999-BB62-343C11DF286E}" type="presParOf" srcId="{14B30AD3-DCEF-48ED-86CE-7819D3561878}" destId="{C48EEFD7-6B70-4699-BF92-D53E1F67B372}" srcOrd="0" destOrd="0" presId="urn:microsoft.com/office/officeart/2005/8/layout/hierarchy1"/>
    <dgm:cxn modelId="{4B6E4DBD-B8AC-4435-871A-BAB30D920EDB}" type="presParOf" srcId="{C48EEFD7-6B70-4699-BF92-D53E1F67B372}" destId="{CF07DBB9-5522-495A-9A56-AF229C415E2A}" srcOrd="0" destOrd="0" presId="urn:microsoft.com/office/officeart/2005/8/layout/hierarchy1"/>
    <dgm:cxn modelId="{2A6EC912-7109-4BA3-9957-A2BE84A6D986}" type="presParOf" srcId="{C48EEFD7-6B70-4699-BF92-D53E1F67B372}" destId="{3F5D6BCE-FBAE-4E12-9D4B-A3D408E0E1FF}" srcOrd="1" destOrd="0" presId="urn:microsoft.com/office/officeart/2005/8/layout/hierarchy1"/>
    <dgm:cxn modelId="{5982B113-54C8-44AF-A92E-B3303355BD3D}" type="presParOf" srcId="{14B30AD3-DCEF-48ED-86CE-7819D3561878}" destId="{02B90EDB-8ECE-4903-828A-CB8D2E827D4B}" srcOrd="1" destOrd="0" presId="urn:microsoft.com/office/officeart/2005/8/layout/hierarchy1"/>
    <dgm:cxn modelId="{8366A290-E30E-44AE-BE99-259C33D73A1C}" type="presParOf" srcId="{51947B96-C55F-4484-B252-9FF7298B33D9}" destId="{72DBF7DD-CD64-489E-9FF7-94C93CBD3B81}" srcOrd="2" destOrd="0" presId="urn:microsoft.com/office/officeart/2005/8/layout/hierarchy1"/>
    <dgm:cxn modelId="{4E19875C-5B40-4927-8ADE-114DB695675B}" type="presParOf" srcId="{51947B96-C55F-4484-B252-9FF7298B33D9}" destId="{B817B265-189A-4BAA-8BBB-472845837A7A}" srcOrd="3" destOrd="0" presId="urn:microsoft.com/office/officeart/2005/8/layout/hierarchy1"/>
    <dgm:cxn modelId="{06B2289B-CA85-4441-B4FA-FAA48F002239}" type="presParOf" srcId="{B817B265-189A-4BAA-8BBB-472845837A7A}" destId="{C0DDFA95-5478-47B5-A354-04F24C443C77}" srcOrd="0" destOrd="0" presId="urn:microsoft.com/office/officeart/2005/8/layout/hierarchy1"/>
    <dgm:cxn modelId="{3932A916-B72E-4291-A031-8D35470CF9DA}" type="presParOf" srcId="{C0DDFA95-5478-47B5-A354-04F24C443C77}" destId="{0CC06544-2050-4F56-95BB-9FE1E357B482}" srcOrd="0" destOrd="0" presId="urn:microsoft.com/office/officeart/2005/8/layout/hierarchy1"/>
    <dgm:cxn modelId="{75F69A7F-6CE0-4A56-91AE-7251FF739C50}" type="presParOf" srcId="{C0DDFA95-5478-47B5-A354-04F24C443C77}" destId="{D8C41A9B-BC6A-4755-973B-19E497E973AF}" srcOrd="1" destOrd="0" presId="urn:microsoft.com/office/officeart/2005/8/layout/hierarchy1"/>
    <dgm:cxn modelId="{8AE78C2E-6AF5-4D4C-862F-0D92FF15607E}" type="presParOf" srcId="{B817B265-189A-4BAA-8BBB-472845837A7A}" destId="{2C58AB57-9046-470A-9E12-1B99AC9EC80C}" srcOrd="1" destOrd="0" presId="urn:microsoft.com/office/officeart/2005/8/layout/hierarchy1"/>
    <dgm:cxn modelId="{D5EBEA61-0286-4A95-B061-E9F76717E84E}" type="presParOf" srcId="{2C58AB57-9046-470A-9E12-1B99AC9EC80C}" destId="{EB44178F-ECE4-4A56-9AF5-F63097429208}" srcOrd="0" destOrd="0" presId="urn:microsoft.com/office/officeart/2005/8/layout/hierarchy1"/>
    <dgm:cxn modelId="{E0F1E673-B84A-4968-8525-35EB22E0E385}" type="presParOf" srcId="{2C58AB57-9046-470A-9E12-1B99AC9EC80C}" destId="{90E781C9-1E45-42F3-982A-DE8908B47155}" srcOrd="1" destOrd="0" presId="urn:microsoft.com/office/officeart/2005/8/layout/hierarchy1"/>
    <dgm:cxn modelId="{41485ED1-FDA4-4840-854D-6256456DAA9A}" type="presParOf" srcId="{90E781C9-1E45-42F3-982A-DE8908B47155}" destId="{7F2B7160-99A5-48A5-8CFE-E236BE46C803}" srcOrd="0" destOrd="0" presId="urn:microsoft.com/office/officeart/2005/8/layout/hierarchy1"/>
    <dgm:cxn modelId="{BFFC0E77-4BB3-461E-AE40-9A2F1AEE88D1}" type="presParOf" srcId="{7F2B7160-99A5-48A5-8CFE-E236BE46C803}" destId="{0E50BBF8-9F74-44B9-8706-A470FD2285C3}" srcOrd="0" destOrd="0" presId="urn:microsoft.com/office/officeart/2005/8/layout/hierarchy1"/>
    <dgm:cxn modelId="{9C3E27A6-0B6F-4F76-89C8-EAA7B62C28FF}" type="presParOf" srcId="{7F2B7160-99A5-48A5-8CFE-E236BE46C803}" destId="{3FEF654B-4D35-4293-B696-D6CCE7A9B2ED}" srcOrd="1" destOrd="0" presId="urn:microsoft.com/office/officeart/2005/8/layout/hierarchy1"/>
    <dgm:cxn modelId="{19011098-E597-4FA7-A602-6E3E80DA124B}" type="presParOf" srcId="{90E781C9-1E45-42F3-982A-DE8908B47155}" destId="{C720862C-BEAA-4468-844D-CC90044DE43F}" srcOrd="1" destOrd="0" presId="urn:microsoft.com/office/officeart/2005/8/layout/hierarchy1"/>
    <dgm:cxn modelId="{87A8F087-DDB5-4EB2-AC92-CC2322DB88EC}" type="presParOf" srcId="{C720862C-BEAA-4468-844D-CC90044DE43F}" destId="{1225DA1D-0848-433E-A230-B28D8CCC2EBA}" srcOrd="0" destOrd="0" presId="urn:microsoft.com/office/officeart/2005/8/layout/hierarchy1"/>
    <dgm:cxn modelId="{147510EB-78C6-43E8-BAD2-D06F8290B8DB}" type="presParOf" srcId="{C720862C-BEAA-4468-844D-CC90044DE43F}" destId="{EA512485-5B95-4D98-8F1E-E34F7559F9FF}" srcOrd="1" destOrd="0" presId="urn:microsoft.com/office/officeart/2005/8/layout/hierarchy1"/>
    <dgm:cxn modelId="{C14E6BEB-F157-4445-8007-34F1F70C7A1B}" type="presParOf" srcId="{EA512485-5B95-4D98-8F1E-E34F7559F9FF}" destId="{8508FE07-E9AA-4B89-8A55-24B4E91A7017}" srcOrd="0" destOrd="0" presId="urn:microsoft.com/office/officeart/2005/8/layout/hierarchy1"/>
    <dgm:cxn modelId="{07CC8243-F2A2-4565-AC69-727D24E2A013}" type="presParOf" srcId="{8508FE07-E9AA-4B89-8A55-24B4E91A7017}" destId="{6D792F32-5177-4ED7-8B81-E4E9DEAF6114}" srcOrd="0" destOrd="0" presId="urn:microsoft.com/office/officeart/2005/8/layout/hierarchy1"/>
    <dgm:cxn modelId="{1CB750C8-114C-4A9B-B24A-B0E4481E3B30}" type="presParOf" srcId="{8508FE07-E9AA-4B89-8A55-24B4E91A7017}" destId="{2803F084-9E7D-4651-A822-FC9D3B2FA130}" srcOrd="1" destOrd="0" presId="urn:microsoft.com/office/officeart/2005/8/layout/hierarchy1"/>
    <dgm:cxn modelId="{EFAB8E14-00F0-49A0-B425-74CF9769E990}" type="presParOf" srcId="{EA512485-5B95-4D98-8F1E-E34F7559F9FF}" destId="{2A56EC8B-0470-42A5-9BA2-0A5510774CC5}" srcOrd="1" destOrd="0" presId="urn:microsoft.com/office/officeart/2005/8/layout/hierarchy1"/>
    <dgm:cxn modelId="{9DBD0DD3-C02A-4293-BAAC-C7761E358CA1}" type="presParOf" srcId="{2C58AB57-9046-470A-9E12-1B99AC9EC80C}" destId="{5B4A4F5D-A73C-447A-A0CA-6CE08BD8DE50}" srcOrd="2" destOrd="0" presId="urn:microsoft.com/office/officeart/2005/8/layout/hierarchy1"/>
    <dgm:cxn modelId="{E6DA6B77-36D3-42CA-926E-B56EB8073157}" type="presParOf" srcId="{2C58AB57-9046-470A-9E12-1B99AC9EC80C}" destId="{042E00FC-D4D8-4F2F-8451-1850CA14D587}" srcOrd="3" destOrd="0" presId="urn:microsoft.com/office/officeart/2005/8/layout/hierarchy1"/>
    <dgm:cxn modelId="{63A59E85-8EC0-4D5D-B08D-0D2568434349}" type="presParOf" srcId="{042E00FC-D4D8-4F2F-8451-1850CA14D587}" destId="{556D6515-9903-4B52-816B-4D6F9760CDA3}" srcOrd="0" destOrd="0" presId="urn:microsoft.com/office/officeart/2005/8/layout/hierarchy1"/>
    <dgm:cxn modelId="{DD86E159-88DD-495C-9105-B7D7ED691909}" type="presParOf" srcId="{556D6515-9903-4B52-816B-4D6F9760CDA3}" destId="{4DB0FF0D-DBB2-4654-92AF-0B27D82348ED}" srcOrd="0" destOrd="0" presId="urn:microsoft.com/office/officeart/2005/8/layout/hierarchy1"/>
    <dgm:cxn modelId="{43EFF4EB-864F-4DD0-99EE-7CBA75DC4E0A}" type="presParOf" srcId="{556D6515-9903-4B52-816B-4D6F9760CDA3}" destId="{D80C337B-E950-49B7-89D1-AD7AE69253E9}" srcOrd="1" destOrd="0" presId="urn:microsoft.com/office/officeart/2005/8/layout/hierarchy1"/>
    <dgm:cxn modelId="{EA4C359E-F3F0-48D5-8904-603109A5844E}" type="presParOf" srcId="{042E00FC-D4D8-4F2F-8451-1850CA14D587}" destId="{5F761FC1-1A9F-49BC-BA2D-8FEF074F42EE}" srcOrd="1" destOrd="0" presId="urn:microsoft.com/office/officeart/2005/8/layout/hierarchy1"/>
    <dgm:cxn modelId="{58C390C6-D205-44AF-A2B1-56FDD1A35080}" type="presParOf" srcId="{5F761FC1-1A9F-49BC-BA2D-8FEF074F42EE}" destId="{1BB4622C-3279-4614-A6FA-37424D391D7C}" srcOrd="0" destOrd="0" presId="urn:microsoft.com/office/officeart/2005/8/layout/hierarchy1"/>
    <dgm:cxn modelId="{138AA2B6-6714-4F08-8B1F-90853DBB2B04}" type="presParOf" srcId="{5F761FC1-1A9F-49BC-BA2D-8FEF074F42EE}" destId="{21AE7E81-9AF0-4AD4-B578-52A3BABDE37F}" srcOrd="1" destOrd="0" presId="urn:microsoft.com/office/officeart/2005/8/layout/hierarchy1"/>
    <dgm:cxn modelId="{0913DE47-DB75-41EF-A058-9BAE77536347}" type="presParOf" srcId="{21AE7E81-9AF0-4AD4-B578-52A3BABDE37F}" destId="{4AC94615-3D70-4B60-9089-76E11D5E65BD}" srcOrd="0" destOrd="0" presId="urn:microsoft.com/office/officeart/2005/8/layout/hierarchy1"/>
    <dgm:cxn modelId="{3CF42A81-C211-4C7A-9CAD-5BD7D0F81CA5}" type="presParOf" srcId="{4AC94615-3D70-4B60-9089-76E11D5E65BD}" destId="{F9B9F517-FA70-48BF-B724-5412493891B8}" srcOrd="0" destOrd="0" presId="urn:microsoft.com/office/officeart/2005/8/layout/hierarchy1"/>
    <dgm:cxn modelId="{78E804E3-74D9-42F1-93A7-188021309825}" type="presParOf" srcId="{4AC94615-3D70-4B60-9089-76E11D5E65BD}" destId="{60D4C6B1-129C-4960-9858-64DC8B37EA3C}" srcOrd="1" destOrd="0" presId="urn:microsoft.com/office/officeart/2005/8/layout/hierarchy1"/>
    <dgm:cxn modelId="{540197E1-32EA-4428-834E-47E08629BA4C}" type="presParOf" srcId="{21AE7E81-9AF0-4AD4-B578-52A3BABDE37F}" destId="{5FE71843-0505-44D6-AB2B-60869857C2F5}" srcOrd="1" destOrd="0" presId="urn:microsoft.com/office/officeart/2005/8/layout/hierarchy1"/>
    <dgm:cxn modelId="{50AA7858-EA2B-471B-8DBF-4B2DFA2E9FDB}" type="presParOf" srcId="{2C58AB57-9046-470A-9E12-1B99AC9EC80C}" destId="{8481D9AE-DADC-43D1-ADBD-25888ACBA120}" srcOrd="4" destOrd="0" presId="urn:microsoft.com/office/officeart/2005/8/layout/hierarchy1"/>
    <dgm:cxn modelId="{D19ADC56-4EEB-4333-9480-59DA8BABF8F1}" type="presParOf" srcId="{2C58AB57-9046-470A-9E12-1B99AC9EC80C}" destId="{B19937E4-EB74-4224-BD57-AB46A9BE8667}" srcOrd="5" destOrd="0" presId="urn:microsoft.com/office/officeart/2005/8/layout/hierarchy1"/>
    <dgm:cxn modelId="{176F2E3E-179A-4FFA-A890-77DCD991C0F9}" type="presParOf" srcId="{B19937E4-EB74-4224-BD57-AB46A9BE8667}" destId="{2DF530D4-1A2F-4CF0-822E-655B726E276A}" srcOrd="0" destOrd="0" presId="urn:microsoft.com/office/officeart/2005/8/layout/hierarchy1"/>
    <dgm:cxn modelId="{F73F553A-A4C8-43EB-B9C0-803E1B293DAF}" type="presParOf" srcId="{2DF530D4-1A2F-4CF0-822E-655B726E276A}" destId="{E96F681A-8EF2-42BE-89BF-7DA6161B3BE5}" srcOrd="0" destOrd="0" presId="urn:microsoft.com/office/officeart/2005/8/layout/hierarchy1"/>
    <dgm:cxn modelId="{5C3D2EA7-56E6-4AB1-A175-CEA5CCE58F67}" type="presParOf" srcId="{2DF530D4-1A2F-4CF0-822E-655B726E276A}" destId="{F17B0042-F1AC-4658-A8FD-CF541C57616B}" srcOrd="1" destOrd="0" presId="urn:microsoft.com/office/officeart/2005/8/layout/hierarchy1"/>
    <dgm:cxn modelId="{AF93FEA4-1592-4DAD-80A8-1F307C9D9AB9}" type="presParOf" srcId="{B19937E4-EB74-4224-BD57-AB46A9BE8667}" destId="{C7ACBF74-3EF4-47D8-BB06-DDE1E261D4BE}" srcOrd="1" destOrd="0" presId="urn:microsoft.com/office/officeart/2005/8/layout/hierarchy1"/>
    <dgm:cxn modelId="{DA02AEBF-27AF-4779-A9C3-710032AD4E08}" type="presParOf" srcId="{C7ACBF74-3EF4-47D8-BB06-DDE1E261D4BE}" destId="{34323BC4-81CD-4F84-B4F6-6C58EFBCE036}" srcOrd="0" destOrd="0" presId="urn:microsoft.com/office/officeart/2005/8/layout/hierarchy1"/>
    <dgm:cxn modelId="{025F407C-E131-4FCC-9919-7F259D6A8CBE}" type="presParOf" srcId="{C7ACBF74-3EF4-47D8-BB06-DDE1E261D4BE}" destId="{D147920B-5AB7-41D9-B1C8-A11293028953}" srcOrd="1" destOrd="0" presId="urn:microsoft.com/office/officeart/2005/8/layout/hierarchy1"/>
    <dgm:cxn modelId="{BD7825B5-DB71-4408-BE45-E20550EC0B3D}" type="presParOf" srcId="{D147920B-5AB7-41D9-B1C8-A11293028953}" destId="{257CC76C-3EC1-4D77-BDB0-A9A340898F80}" srcOrd="0" destOrd="0" presId="urn:microsoft.com/office/officeart/2005/8/layout/hierarchy1"/>
    <dgm:cxn modelId="{88775C40-D91D-4977-A399-3F80E560B299}" type="presParOf" srcId="{257CC76C-3EC1-4D77-BDB0-A9A340898F80}" destId="{24C33128-C162-4F7A-9AFB-2D0DBBE5F67C}" srcOrd="0" destOrd="0" presId="urn:microsoft.com/office/officeart/2005/8/layout/hierarchy1"/>
    <dgm:cxn modelId="{02BA5A25-479E-4ADB-92B4-A787A0A0BD40}" type="presParOf" srcId="{257CC76C-3EC1-4D77-BDB0-A9A340898F80}" destId="{05843C9D-18DA-4E11-BD57-14375C77B717}" srcOrd="1" destOrd="0" presId="urn:microsoft.com/office/officeart/2005/8/layout/hierarchy1"/>
    <dgm:cxn modelId="{20983D99-E9C4-45EB-96F5-116FCD7E8316}" type="presParOf" srcId="{D147920B-5AB7-41D9-B1C8-A11293028953}" destId="{2CE65FFE-90EA-4050-87F3-9DDA73E8F39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8F23BC-81CE-43A8-9827-C3038B431CBF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ACBAC490-788D-4BE1-825C-E618F2E1EC18}">
      <dgm:prSet/>
      <dgm:spPr/>
      <dgm:t>
        <a:bodyPr/>
        <a:lstStyle/>
        <a:p>
          <a:r>
            <a:rPr lang="en-US"/>
            <a:t>Obstacles check</a:t>
          </a:r>
          <a:endParaRPr lang="en-PK"/>
        </a:p>
      </dgm:t>
    </dgm:pt>
    <dgm:pt modelId="{211554E2-F84A-4A04-88AD-92A809155F8D}" type="parTrans" cxnId="{AA4C8612-4CA3-492F-9360-19A124ECEE5F}">
      <dgm:prSet/>
      <dgm:spPr/>
      <dgm:t>
        <a:bodyPr/>
        <a:lstStyle/>
        <a:p>
          <a:endParaRPr lang="en-PK"/>
        </a:p>
      </dgm:t>
    </dgm:pt>
    <dgm:pt modelId="{C82D831B-8B0A-44CD-87A5-5E69CEF035F4}" type="sibTrans" cxnId="{AA4C8612-4CA3-492F-9360-19A124ECEE5F}">
      <dgm:prSet/>
      <dgm:spPr/>
      <dgm:t>
        <a:bodyPr/>
        <a:lstStyle/>
        <a:p>
          <a:endParaRPr lang="en-PK"/>
        </a:p>
      </dgm:t>
    </dgm:pt>
    <dgm:pt modelId="{9F8D977E-2ABB-44C5-A0D4-4AEB7AF87F7C}">
      <dgm:prSet/>
      <dgm:spPr/>
      <dgm:t>
        <a:bodyPr/>
        <a:lstStyle/>
        <a:p>
          <a:r>
            <a:rPr lang="en-US"/>
            <a:t>No obstacle(0)</a:t>
          </a:r>
          <a:endParaRPr lang="en-PK"/>
        </a:p>
      </dgm:t>
    </dgm:pt>
    <dgm:pt modelId="{5643F03E-A2EF-4916-B840-290636131803}" type="parTrans" cxnId="{712B324F-BD75-4A6E-8A06-74D93F9EF345}">
      <dgm:prSet/>
      <dgm:spPr/>
      <dgm:t>
        <a:bodyPr/>
        <a:lstStyle/>
        <a:p>
          <a:endParaRPr lang="en-PK"/>
        </a:p>
      </dgm:t>
    </dgm:pt>
    <dgm:pt modelId="{6A05298D-3645-4F71-9405-A25945D5D410}" type="sibTrans" cxnId="{712B324F-BD75-4A6E-8A06-74D93F9EF345}">
      <dgm:prSet/>
      <dgm:spPr/>
      <dgm:t>
        <a:bodyPr/>
        <a:lstStyle/>
        <a:p>
          <a:endParaRPr lang="en-PK"/>
        </a:p>
      </dgm:t>
    </dgm:pt>
    <dgm:pt modelId="{209E9C16-8163-4C84-8D67-A41DFAE5678B}">
      <dgm:prSet/>
      <dgm:spPr/>
      <dgm:t>
        <a:bodyPr/>
        <a:lstStyle/>
        <a:p>
          <a:r>
            <a:rPr lang="en-US"/>
            <a:t>Continues Delivery</a:t>
          </a:r>
          <a:endParaRPr lang="en-PK"/>
        </a:p>
      </dgm:t>
    </dgm:pt>
    <dgm:pt modelId="{C89BAB28-5CF6-4B47-9461-47FC6410EE87}" type="parTrans" cxnId="{3E7E3271-CC2B-4C25-A51C-D80D78387392}">
      <dgm:prSet/>
      <dgm:spPr/>
      <dgm:t>
        <a:bodyPr/>
        <a:lstStyle/>
        <a:p>
          <a:endParaRPr lang="en-PK"/>
        </a:p>
      </dgm:t>
    </dgm:pt>
    <dgm:pt modelId="{B49B4F96-88EA-4323-A34B-651630486FC3}" type="sibTrans" cxnId="{3E7E3271-CC2B-4C25-A51C-D80D78387392}">
      <dgm:prSet/>
      <dgm:spPr/>
      <dgm:t>
        <a:bodyPr/>
        <a:lstStyle/>
        <a:p>
          <a:endParaRPr lang="en-PK"/>
        </a:p>
      </dgm:t>
    </dgm:pt>
    <dgm:pt modelId="{062F4EBD-AAEF-42E1-85A9-28DA9378EBFC}">
      <dgm:prSet/>
      <dgm:spPr/>
      <dgm:t>
        <a:bodyPr/>
        <a:lstStyle/>
        <a:p>
          <a:r>
            <a:rPr lang="en-US"/>
            <a:t>Small Obstacle(1)(can be avoided by simply maneuvering)</a:t>
          </a:r>
          <a:endParaRPr lang="en-PK"/>
        </a:p>
      </dgm:t>
    </dgm:pt>
    <dgm:pt modelId="{FCBF3FB6-F296-4F00-9EB6-F68CFB58A750}" type="parTrans" cxnId="{65B5A968-F3C2-4CB3-AAC1-036A57F5C999}">
      <dgm:prSet/>
      <dgm:spPr/>
      <dgm:t>
        <a:bodyPr/>
        <a:lstStyle/>
        <a:p>
          <a:endParaRPr lang="en-PK"/>
        </a:p>
      </dgm:t>
    </dgm:pt>
    <dgm:pt modelId="{0D0317A2-07D8-4D1B-91F9-BB537E7006E8}" type="sibTrans" cxnId="{65B5A968-F3C2-4CB3-AAC1-036A57F5C999}">
      <dgm:prSet/>
      <dgm:spPr/>
      <dgm:t>
        <a:bodyPr/>
        <a:lstStyle/>
        <a:p>
          <a:endParaRPr lang="en-PK"/>
        </a:p>
      </dgm:t>
    </dgm:pt>
    <dgm:pt modelId="{60D57520-39F6-4CDC-9ECC-704C8667A8EF}">
      <dgm:prSet/>
      <dgm:spPr/>
      <dgm:t>
        <a:bodyPr/>
        <a:lstStyle/>
        <a:p>
          <a:r>
            <a:rPr lang="en-US"/>
            <a:t>Distance added(0.001 to 0.010 km)</a:t>
          </a:r>
          <a:endParaRPr lang="en-PK"/>
        </a:p>
      </dgm:t>
    </dgm:pt>
    <dgm:pt modelId="{9306D01C-83D5-49BB-A723-E55501E3B143}" type="parTrans" cxnId="{615769CC-10A2-4920-A03F-2BF8403EF2D4}">
      <dgm:prSet/>
      <dgm:spPr/>
      <dgm:t>
        <a:bodyPr/>
        <a:lstStyle/>
        <a:p>
          <a:endParaRPr lang="en-PK"/>
        </a:p>
      </dgm:t>
    </dgm:pt>
    <dgm:pt modelId="{2968A07E-DCB6-4894-8EB4-E4EC2CAE56E5}" type="sibTrans" cxnId="{615769CC-10A2-4920-A03F-2BF8403EF2D4}">
      <dgm:prSet/>
      <dgm:spPr/>
      <dgm:t>
        <a:bodyPr/>
        <a:lstStyle/>
        <a:p>
          <a:endParaRPr lang="en-PK"/>
        </a:p>
      </dgm:t>
    </dgm:pt>
    <dgm:pt modelId="{A6BF9F5A-C349-447C-A5FE-339CCF8A87A7}">
      <dgm:prSet/>
      <dgm:spPr/>
      <dgm:t>
        <a:bodyPr/>
        <a:lstStyle/>
        <a:p>
          <a:r>
            <a:rPr lang="en-US"/>
            <a:t>large sized Obstacle(2)</a:t>
          </a:r>
          <a:endParaRPr lang="en-PK"/>
        </a:p>
      </dgm:t>
    </dgm:pt>
    <dgm:pt modelId="{CE4F7CB3-E178-49E8-B6AC-B5B850A545DE}" type="parTrans" cxnId="{89A2060E-B203-48AC-BE69-9AAB43AF3CE8}">
      <dgm:prSet/>
      <dgm:spPr/>
      <dgm:t>
        <a:bodyPr/>
        <a:lstStyle/>
        <a:p>
          <a:endParaRPr lang="en-PK"/>
        </a:p>
      </dgm:t>
    </dgm:pt>
    <dgm:pt modelId="{75A75A91-E875-4AA4-AF54-D231FDA46DA1}" type="sibTrans" cxnId="{89A2060E-B203-48AC-BE69-9AAB43AF3CE8}">
      <dgm:prSet/>
      <dgm:spPr/>
      <dgm:t>
        <a:bodyPr/>
        <a:lstStyle/>
        <a:p>
          <a:endParaRPr lang="en-PK"/>
        </a:p>
      </dgm:t>
    </dgm:pt>
    <dgm:pt modelId="{22E400CA-3FDD-42BC-9E9D-7C51EFB857D0}">
      <dgm:prSet/>
      <dgm:spPr/>
      <dgm:t>
        <a:bodyPr/>
        <a:lstStyle/>
        <a:p>
          <a:r>
            <a:rPr lang="en-US"/>
            <a:t>Distance added 1 to 2 km</a:t>
          </a:r>
          <a:endParaRPr lang="en-PK"/>
        </a:p>
      </dgm:t>
    </dgm:pt>
    <dgm:pt modelId="{E074E947-28E6-41F7-8BC0-7693C6F93687}" type="parTrans" cxnId="{73C6A46C-E419-481D-90AD-BCBA9BC17ED6}">
      <dgm:prSet/>
      <dgm:spPr/>
      <dgm:t>
        <a:bodyPr/>
        <a:lstStyle/>
        <a:p>
          <a:endParaRPr lang="en-PK"/>
        </a:p>
      </dgm:t>
    </dgm:pt>
    <dgm:pt modelId="{0F6CF82F-FBD7-4DFD-A9C1-70859FD06388}" type="sibTrans" cxnId="{73C6A46C-E419-481D-90AD-BCBA9BC17ED6}">
      <dgm:prSet/>
      <dgm:spPr/>
      <dgm:t>
        <a:bodyPr/>
        <a:lstStyle/>
        <a:p>
          <a:endParaRPr lang="en-PK"/>
        </a:p>
      </dgm:t>
    </dgm:pt>
    <dgm:pt modelId="{D9CA641C-4454-4A5C-A2CB-D5B2955D7385}">
      <dgm:prSet/>
      <dgm:spPr/>
      <dgm:t>
        <a:bodyPr/>
        <a:lstStyle/>
        <a:p>
          <a:r>
            <a:rPr lang="en-US"/>
            <a:t>Very large Obstacle(cannot be avoided)</a:t>
          </a:r>
          <a:endParaRPr lang="en-PK"/>
        </a:p>
      </dgm:t>
    </dgm:pt>
    <dgm:pt modelId="{965982C0-A612-476B-B6C5-D76F1559A9D9}" type="parTrans" cxnId="{0DD57D9C-C5C6-409A-8EEE-D7E445F59DFB}">
      <dgm:prSet/>
      <dgm:spPr/>
      <dgm:t>
        <a:bodyPr/>
        <a:lstStyle/>
        <a:p>
          <a:endParaRPr lang="en-PK"/>
        </a:p>
      </dgm:t>
    </dgm:pt>
    <dgm:pt modelId="{DC628A7D-B987-4EDF-A614-E648F8B44C55}" type="sibTrans" cxnId="{0DD57D9C-C5C6-409A-8EEE-D7E445F59DFB}">
      <dgm:prSet/>
      <dgm:spPr/>
      <dgm:t>
        <a:bodyPr/>
        <a:lstStyle/>
        <a:p>
          <a:endParaRPr lang="en-PK"/>
        </a:p>
      </dgm:t>
    </dgm:pt>
    <dgm:pt modelId="{8A558CFE-3C9D-4085-9A93-3450F910E119}">
      <dgm:prSet/>
      <dgm:spPr/>
      <dgm:t>
        <a:bodyPr/>
        <a:lstStyle/>
        <a:p>
          <a:r>
            <a:rPr lang="en-US"/>
            <a:t>Cancels delivery</a:t>
          </a:r>
          <a:endParaRPr lang="en-PK"/>
        </a:p>
      </dgm:t>
    </dgm:pt>
    <dgm:pt modelId="{76B4DAD9-1FEE-4F32-BDA4-7DA02FE62926}" type="parTrans" cxnId="{D705AFA5-72EE-49D1-81D5-1F90ADFD59D6}">
      <dgm:prSet/>
      <dgm:spPr/>
      <dgm:t>
        <a:bodyPr/>
        <a:lstStyle/>
        <a:p>
          <a:endParaRPr lang="en-PK"/>
        </a:p>
      </dgm:t>
    </dgm:pt>
    <dgm:pt modelId="{38E1ACDE-04A8-4389-BDB3-59B1339449E1}" type="sibTrans" cxnId="{D705AFA5-72EE-49D1-81D5-1F90ADFD59D6}">
      <dgm:prSet/>
      <dgm:spPr/>
      <dgm:t>
        <a:bodyPr/>
        <a:lstStyle/>
        <a:p>
          <a:endParaRPr lang="en-PK"/>
        </a:p>
      </dgm:t>
    </dgm:pt>
    <dgm:pt modelId="{30764F35-AD85-4F0E-838B-731FBAE820A0}" type="pres">
      <dgm:prSet presAssocID="{388F23BC-81CE-43A8-9827-C3038B431CB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EA7924D-7658-4AC3-984A-A7595A806FD6}" type="pres">
      <dgm:prSet presAssocID="{ACBAC490-788D-4BE1-825C-E618F2E1EC18}" presName="hierRoot1" presStyleCnt="0"/>
      <dgm:spPr/>
    </dgm:pt>
    <dgm:pt modelId="{AD548945-3445-4813-B0BB-C86A12FA493D}" type="pres">
      <dgm:prSet presAssocID="{ACBAC490-788D-4BE1-825C-E618F2E1EC18}" presName="composite" presStyleCnt="0"/>
      <dgm:spPr/>
    </dgm:pt>
    <dgm:pt modelId="{0F817239-C806-4F60-A0CA-5DD20ABD3045}" type="pres">
      <dgm:prSet presAssocID="{ACBAC490-788D-4BE1-825C-E618F2E1EC18}" presName="background" presStyleLbl="node0" presStyleIdx="0" presStyleCnt="1"/>
      <dgm:spPr/>
    </dgm:pt>
    <dgm:pt modelId="{6F608046-6F45-4494-BCE8-5697773D37B8}" type="pres">
      <dgm:prSet presAssocID="{ACBAC490-788D-4BE1-825C-E618F2E1EC18}" presName="text" presStyleLbl="fgAcc0" presStyleIdx="0" presStyleCnt="1">
        <dgm:presLayoutVars>
          <dgm:chPref val="3"/>
        </dgm:presLayoutVars>
      </dgm:prSet>
      <dgm:spPr/>
    </dgm:pt>
    <dgm:pt modelId="{5FAAC0D5-FD0E-4C21-9E77-4479F5F05378}" type="pres">
      <dgm:prSet presAssocID="{ACBAC490-788D-4BE1-825C-E618F2E1EC18}" presName="hierChild2" presStyleCnt="0"/>
      <dgm:spPr/>
    </dgm:pt>
    <dgm:pt modelId="{9C780B24-9F83-45C4-B4E5-54C7DFFCA9A7}" type="pres">
      <dgm:prSet presAssocID="{5643F03E-A2EF-4916-B840-290636131803}" presName="Name10" presStyleLbl="parChTrans1D2" presStyleIdx="0" presStyleCnt="4"/>
      <dgm:spPr/>
    </dgm:pt>
    <dgm:pt modelId="{A6777EE5-BF8C-4051-8255-86470B55B3E0}" type="pres">
      <dgm:prSet presAssocID="{9F8D977E-2ABB-44C5-A0D4-4AEB7AF87F7C}" presName="hierRoot2" presStyleCnt="0"/>
      <dgm:spPr/>
    </dgm:pt>
    <dgm:pt modelId="{CC9EB1F9-12F9-446B-AE68-7BDFB364C79F}" type="pres">
      <dgm:prSet presAssocID="{9F8D977E-2ABB-44C5-A0D4-4AEB7AF87F7C}" presName="composite2" presStyleCnt="0"/>
      <dgm:spPr/>
    </dgm:pt>
    <dgm:pt modelId="{C3FB1CB8-DCEA-4FFB-B05E-4278F8418D08}" type="pres">
      <dgm:prSet presAssocID="{9F8D977E-2ABB-44C5-A0D4-4AEB7AF87F7C}" presName="background2" presStyleLbl="node2" presStyleIdx="0" presStyleCnt="4"/>
      <dgm:spPr/>
    </dgm:pt>
    <dgm:pt modelId="{0B98D16A-2CE5-4366-A0E7-40953F0BAE4F}" type="pres">
      <dgm:prSet presAssocID="{9F8D977E-2ABB-44C5-A0D4-4AEB7AF87F7C}" presName="text2" presStyleLbl="fgAcc2" presStyleIdx="0" presStyleCnt="4">
        <dgm:presLayoutVars>
          <dgm:chPref val="3"/>
        </dgm:presLayoutVars>
      </dgm:prSet>
      <dgm:spPr/>
    </dgm:pt>
    <dgm:pt modelId="{E90E084C-78FE-4C3C-840B-B98EAF9CCB02}" type="pres">
      <dgm:prSet presAssocID="{9F8D977E-2ABB-44C5-A0D4-4AEB7AF87F7C}" presName="hierChild3" presStyleCnt="0"/>
      <dgm:spPr/>
    </dgm:pt>
    <dgm:pt modelId="{86BA70EB-14C6-455E-8D83-D072DEF6531C}" type="pres">
      <dgm:prSet presAssocID="{C89BAB28-5CF6-4B47-9461-47FC6410EE87}" presName="Name17" presStyleLbl="parChTrans1D3" presStyleIdx="0" presStyleCnt="4"/>
      <dgm:spPr/>
    </dgm:pt>
    <dgm:pt modelId="{08C1CB2E-60B5-44C7-B20B-03DDA86942ED}" type="pres">
      <dgm:prSet presAssocID="{209E9C16-8163-4C84-8D67-A41DFAE5678B}" presName="hierRoot3" presStyleCnt="0"/>
      <dgm:spPr/>
    </dgm:pt>
    <dgm:pt modelId="{FFFFBE2B-3403-44E8-8B45-F6C7E68C1494}" type="pres">
      <dgm:prSet presAssocID="{209E9C16-8163-4C84-8D67-A41DFAE5678B}" presName="composite3" presStyleCnt="0"/>
      <dgm:spPr/>
    </dgm:pt>
    <dgm:pt modelId="{B33D184B-01B8-47D5-8C70-417C4DAA512D}" type="pres">
      <dgm:prSet presAssocID="{209E9C16-8163-4C84-8D67-A41DFAE5678B}" presName="background3" presStyleLbl="node3" presStyleIdx="0" presStyleCnt="4"/>
      <dgm:spPr/>
    </dgm:pt>
    <dgm:pt modelId="{E933FF30-7C66-4CCE-9BD6-32A482D3BEFF}" type="pres">
      <dgm:prSet presAssocID="{209E9C16-8163-4C84-8D67-A41DFAE5678B}" presName="text3" presStyleLbl="fgAcc3" presStyleIdx="0" presStyleCnt="4">
        <dgm:presLayoutVars>
          <dgm:chPref val="3"/>
        </dgm:presLayoutVars>
      </dgm:prSet>
      <dgm:spPr/>
    </dgm:pt>
    <dgm:pt modelId="{E3002297-DBB9-493F-B6AE-A654CD6CFE8B}" type="pres">
      <dgm:prSet presAssocID="{209E9C16-8163-4C84-8D67-A41DFAE5678B}" presName="hierChild4" presStyleCnt="0"/>
      <dgm:spPr/>
    </dgm:pt>
    <dgm:pt modelId="{3517B1FC-CF19-4051-BA1B-4E6754A5AAFF}" type="pres">
      <dgm:prSet presAssocID="{FCBF3FB6-F296-4F00-9EB6-F68CFB58A750}" presName="Name10" presStyleLbl="parChTrans1D2" presStyleIdx="1" presStyleCnt="4"/>
      <dgm:spPr/>
    </dgm:pt>
    <dgm:pt modelId="{4E0389C2-169C-4BBA-9343-3AEB4184D3AE}" type="pres">
      <dgm:prSet presAssocID="{062F4EBD-AAEF-42E1-85A9-28DA9378EBFC}" presName="hierRoot2" presStyleCnt="0"/>
      <dgm:spPr/>
    </dgm:pt>
    <dgm:pt modelId="{B7D7425C-1462-42E2-9080-DDAE9F46AA1A}" type="pres">
      <dgm:prSet presAssocID="{062F4EBD-AAEF-42E1-85A9-28DA9378EBFC}" presName="composite2" presStyleCnt="0"/>
      <dgm:spPr/>
    </dgm:pt>
    <dgm:pt modelId="{537C28A6-AC00-451C-8240-06B959992C7C}" type="pres">
      <dgm:prSet presAssocID="{062F4EBD-AAEF-42E1-85A9-28DA9378EBFC}" presName="background2" presStyleLbl="node2" presStyleIdx="1" presStyleCnt="4"/>
      <dgm:spPr/>
    </dgm:pt>
    <dgm:pt modelId="{F5FE7C36-8AE4-490F-BEC3-6BE0E6F3B856}" type="pres">
      <dgm:prSet presAssocID="{062F4EBD-AAEF-42E1-85A9-28DA9378EBFC}" presName="text2" presStyleLbl="fgAcc2" presStyleIdx="1" presStyleCnt="4">
        <dgm:presLayoutVars>
          <dgm:chPref val="3"/>
        </dgm:presLayoutVars>
      </dgm:prSet>
      <dgm:spPr/>
    </dgm:pt>
    <dgm:pt modelId="{18B17FD2-D46E-4129-B103-0C90BBE6F2B2}" type="pres">
      <dgm:prSet presAssocID="{062F4EBD-AAEF-42E1-85A9-28DA9378EBFC}" presName="hierChild3" presStyleCnt="0"/>
      <dgm:spPr/>
    </dgm:pt>
    <dgm:pt modelId="{009D5B8D-663C-48CC-9650-6B6EF61ABBF0}" type="pres">
      <dgm:prSet presAssocID="{9306D01C-83D5-49BB-A723-E55501E3B143}" presName="Name17" presStyleLbl="parChTrans1D3" presStyleIdx="1" presStyleCnt="4"/>
      <dgm:spPr/>
    </dgm:pt>
    <dgm:pt modelId="{FE58A74E-A10C-4DDE-A4E8-3366F9DA4E44}" type="pres">
      <dgm:prSet presAssocID="{60D57520-39F6-4CDC-9ECC-704C8667A8EF}" presName="hierRoot3" presStyleCnt="0"/>
      <dgm:spPr/>
    </dgm:pt>
    <dgm:pt modelId="{FBF2E41F-1B81-4C6D-BD54-499B47D139BF}" type="pres">
      <dgm:prSet presAssocID="{60D57520-39F6-4CDC-9ECC-704C8667A8EF}" presName="composite3" presStyleCnt="0"/>
      <dgm:spPr/>
    </dgm:pt>
    <dgm:pt modelId="{238A56E7-9995-4F9B-9C70-F3FFEF2E9C25}" type="pres">
      <dgm:prSet presAssocID="{60D57520-39F6-4CDC-9ECC-704C8667A8EF}" presName="background3" presStyleLbl="node3" presStyleIdx="1" presStyleCnt="4"/>
      <dgm:spPr/>
    </dgm:pt>
    <dgm:pt modelId="{4DFC4A3E-9309-409C-AD5A-4E4EB1D4D834}" type="pres">
      <dgm:prSet presAssocID="{60D57520-39F6-4CDC-9ECC-704C8667A8EF}" presName="text3" presStyleLbl="fgAcc3" presStyleIdx="1" presStyleCnt="4">
        <dgm:presLayoutVars>
          <dgm:chPref val="3"/>
        </dgm:presLayoutVars>
      </dgm:prSet>
      <dgm:spPr/>
    </dgm:pt>
    <dgm:pt modelId="{E6662E93-9650-435A-8A14-E2BFFBEB9C78}" type="pres">
      <dgm:prSet presAssocID="{60D57520-39F6-4CDC-9ECC-704C8667A8EF}" presName="hierChild4" presStyleCnt="0"/>
      <dgm:spPr/>
    </dgm:pt>
    <dgm:pt modelId="{3A6FFF99-80A9-4770-A0C4-CF119C1AC00F}" type="pres">
      <dgm:prSet presAssocID="{CE4F7CB3-E178-49E8-B6AC-B5B850A545DE}" presName="Name10" presStyleLbl="parChTrans1D2" presStyleIdx="2" presStyleCnt="4"/>
      <dgm:spPr/>
    </dgm:pt>
    <dgm:pt modelId="{66FC7AFD-7CAE-436B-AFA3-E9BC8F13220E}" type="pres">
      <dgm:prSet presAssocID="{A6BF9F5A-C349-447C-A5FE-339CCF8A87A7}" presName="hierRoot2" presStyleCnt="0"/>
      <dgm:spPr/>
    </dgm:pt>
    <dgm:pt modelId="{21C3BAE8-DF5B-4822-ABD4-B7DF7F97B7E2}" type="pres">
      <dgm:prSet presAssocID="{A6BF9F5A-C349-447C-A5FE-339CCF8A87A7}" presName="composite2" presStyleCnt="0"/>
      <dgm:spPr/>
    </dgm:pt>
    <dgm:pt modelId="{502DC72E-6727-41CC-A7D8-C9E85881A471}" type="pres">
      <dgm:prSet presAssocID="{A6BF9F5A-C349-447C-A5FE-339CCF8A87A7}" presName="background2" presStyleLbl="node2" presStyleIdx="2" presStyleCnt="4"/>
      <dgm:spPr/>
    </dgm:pt>
    <dgm:pt modelId="{86D8B9E7-F61F-4A8E-B7D0-336870E3AEF4}" type="pres">
      <dgm:prSet presAssocID="{A6BF9F5A-C349-447C-A5FE-339CCF8A87A7}" presName="text2" presStyleLbl="fgAcc2" presStyleIdx="2" presStyleCnt="4">
        <dgm:presLayoutVars>
          <dgm:chPref val="3"/>
        </dgm:presLayoutVars>
      </dgm:prSet>
      <dgm:spPr/>
    </dgm:pt>
    <dgm:pt modelId="{F36BD406-4052-44A4-A4D8-84C99BF08784}" type="pres">
      <dgm:prSet presAssocID="{A6BF9F5A-C349-447C-A5FE-339CCF8A87A7}" presName="hierChild3" presStyleCnt="0"/>
      <dgm:spPr/>
    </dgm:pt>
    <dgm:pt modelId="{7D1D37A4-D527-4380-8D3D-BC4DC82A913C}" type="pres">
      <dgm:prSet presAssocID="{E074E947-28E6-41F7-8BC0-7693C6F93687}" presName="Name17" presStyleLbl="parChTrans1D3" presStyleIdx="2" presStyleCnt="4"/>
      <dgm:spPr/>
    </dgm:pt>
    <dgm:pt modelId="{A5DF6ED8-5568-4FEC-8D39-79A01C43FEBC}" type="pres">
      <dgm:prSet presAssocID="{22E400CA-3FDD-42BC-9E9D-7C51EFB857D0}" presName="hierRoot3" presStyleCnt="0"/>
      <dgm:spPr/>
    </dgm:pt>
    <dgm:pt modelId="{303652BF-0E68-442C-914E-40AA5C802967}" type="pres">
      <dgm:prSet presAssocID="{22E400CA-3FDD-42BC-9E9D-7C51EFB857D0}" presName="composite3" presStyleCnt="0"/>
      <dgm:spPr/>
    </dgm:pt>
    <dgm:pt modelId="{84245D3A-2A05-4A80-8ED7-4C887492F1A4}" type="pres">
      <dgm:prSet presAssocID="{22E400CA-3FDD-42BC-9E9D-7C51EFB857D0}" presName="background3" presStyleLbl="node3" presStyleIdx="2" presStyleCnt="4"/>
      <dgm:spPr/>
    </dgm:pt>
    <dgm:pt modelId="{05355D93-7806-48C8-AA0C-7723411EE358}" type="pres">
      <dgm:prSet presAssocID="{22E400CA-3FDD-42BC-9E9D-7C51EFB857D0}" presName="text3" presStyleLbl="fgAcc3" presStyleIdx="2" presStyleCnt="4">
        <dgm:presLayoutVars>
          <dgm:chPref val="3"/>
        </dgm:presLayoutVars>
      </dgm:prSet>
      <dgm:spPr/>
    </dgm:pt>
    <dgm:pt modelId="{7FB09751-90B8-41F0-8417-B8746196C3E0}" type="pres">
      <dgm:prSet presAssocID="{22E400CA-3FDD-42BC-9E9D-7C51EFB857D0}" presName="hierChild4" presStyleCnt="0"/>
      <dgm:spPr/>
    </dgm:pt>
    <dgm:pt modelId="{025DE13D-0D0C-4458-A07F-67E51FB24F57}" type="pres">
      <dgm:prSet presAssocID="{965982C0-A612-476B-B6C5-D76F1559A9D9}" presName="Name10" presStyleLbl="parChTrans1D2" presStyleIdx="3" presStyleCnt="4"/>
      <dgm:spPr/>
    </dgm:pt>
    <dgm:pt modelId="{72ACA470-6B9A-4A96-8F75-43AAC70A62AE}" type="pres">
      <dgm:prSet presAssocID="{D9CA641C-4454-4A5C-A2CB-D5B2955D7385}" presName="hierRoot2" presStyleCnt="0"/>
      <dgm:spPr/>
    </dgm:pt>
    <dgm:pt modelId="{5DEE92B3-7DF2-4C2F-9FAD-86FC6E249ADD}" type="pres">
      <dgm:prSet presAssocID="{D9CA641C-4454-4A5C-A2CB-D5B2955D7385}" presName="composite2" presStyleCnt="0"/>
      <dgm:spPr/>
    </dgm:pt>
    <dgm:pt modelId="{50C56E0B-CF8C-4895-ADA6-56F015A802F4}" type="pres">
      <dgm:prSet presAssocID="{D9CA641C-4454-4A5C-A2CB-D5B2955D7385}" presName="background2" presStyleLbl="node2" presStyleIdx="3" presStyleCnt="4"/>
      <dgm:spPr/>
    </dgm:pt>
    <dgm:pt modelId="{D8D7D1EC-3EB6-456C-B781-92AD6159D032}" type="pres">
      <dgm:prSet presAssocID="{D9CA641C-4454-4A5C-A2CB-D5B2955D7385}" presName="text2" presStyleLbl="fgAcc2" presStyleIdx="3" presStyleCnt="4">
        <dgm:presLayoutVars>
          <dgm:chPref val="3"/>
        </dgm:presLayoutVars>
      </dgm:prSet>
      <dgm:spPr/>
    </dgm:pt>
    <dgm:pt modelId="{5F8D7A55-97F9-468B-91B5-9C8A85AEEB28}" type="pres">
      <dgm:prSet presAssocID="{D9CA641C-4454-4A5C-A2CB-D5B2955D7385}" presName="hierChild3" presStyleCnt="0"/>
      <dgm:spPr/>
    </dgm:pt>
    <dgm:pt modelId="{0D843CFD-BE24-4A8D-BCAC-D8556E82BA8F}" type="pres">
      <dgm:prSet presAssocID="{76B4DAD9-1FEE-4F32-BDA4-7DA02FE62926}" presName="Name17" presStyleLbl="parChTrans1D3" presStyleIdx="3" presStyleCnt="4"/>
      <dgm:spPr/>
    </dgm:pt>
    <dgm:pt modelId="{C358AC4C-56DB-4D6A-8B79-FBDB83B532DA}" type="pres">
      <dgm:prSet presAssocID="{8A558CFE-3C9D-4085-9A93-3450F910E119}" presName="hierRoot3" presStyleCnt="0"/>
      <dgm:spPr/>
    </dgm:pt>
    <dgm:pt modelId="{BCE62969-077D-4944-81F6-69D31C97FB45}" type="pres">
      <dgm:prSet presAssocID="{8A558CFE-3C9D-4085-9A93-3450F910E119}" presName="composite3" presStyleCnt="0"/>
      <dgm:spPr/>
    </dgm:pt>
    <dgm:pt modelId="{6CD03F8D-52E1-4326-95CD-89480E1FF7F6}" type="pres">
      <dgm:prSet presAssocID="{8A558CFE-3C9D-4085-9A93-3450F910E119}" presName="background3" presStyleLbl="node3" presStyleIdx="3" presStyleCnt="4"/>
      <dgm:spPr/>
    </dgm:pt>
    <dgm:pt modelId="{F95C17B6-E0C5-4A0E-B6D5-DE2B20D1E3EA}" type="pres">
      <dgm:prSet presAssocID="{8A558CFE-3C9D-4085-9A93-3450F910E119}" presName="text3" presStyleLbl="fgAcc3" presStyleIdx="3" presStyleCnt="4">
        <dgm:presLayoutVars>
          <dgm:chPref val="3"/>
        </dgm:presLayoutVars>
      </dgm:prSet>
      <dgm:spPr/>
    </dgm:pt>
    <dgm:pt modelId="{DFB45125-57FA-4F59-803A-FFFEB9F9068D}" type="pres">
      <dgm:prSet presAssocID="{8A558CFE-3C9D-4085-9A93-3450F910E119}" presName="hierChild4" presStyleCnt="0"/>
      <dgm:spPr/>
    </dgm:pt>
  </dgm:ptLst>
  <dgm:cxnLst>
    <dgm:cxn modelId="{0BD03805-544C-4832-851D-2A538691386A}" type="presOf" srcId="{E074E947-28E6-41F7-8BC0-7693C6F93687}" destId="{7D1D37A4-D527-4380-8D3D-BC4DC82A913C}" srcOrd="0" destOrd="0" presId="urn:microsoft.com/office/officeart/2005/8/layout/hierarchy1"/>
    <dgm:cxn modelId="{89A2060E-B203-48AC-BE69-9AAB43AF3CE8}" srcId="{ACBAC490-788D-4BE1-825C-E618F2E1EC18}" destId="{A6BF9F5A-C349-447C-A5FE-339CCF8A87A7}" srcOrd="2" destOrd="0" parTransId="{CE4F7CB3-E178-49E8-B6AC-B5B850A545DE}" sibTransId="{75A75A91-E875-4AA4-AF54-D231FDA46DA1}"/>
    <dgm:cxn modelId="{AA4C8612-4CA3-492F-9360-19A124ECEE5F}" srcId="{388F23BC-81CE-43A8-9827-C3038B431CBF}" destId="{ACBAC490-788D-4BE1-825C-E618F2E1EC18}" srcOrd="0" destOrd="0" parTransId="{211554E2-F84A-4A04-88AD-92A809155F8D}" sibTransId="{C82D831B-8B0A-44CD-87A5-5E69CEF035F4}"/>
    <dgm:cxn modelId="{DF846C2D-9F94-42A5-B194-B07AD74D4677}" type="presOf" srcId="{965982C0-A612-476B-B6C5-D76F1559A9D9}" destId="{025DE13D-0D0C-4458-A07F-67E51FB24F57}" srcOrd="0" destOrd="0" presId="urn:microsoft.com/office/officeart/2005/8/layout/hierarchy1"/>
    <dgm:cxn modelId="{3521135D-CD1E-41E0-BC8F-A9FB76B36F02}" type="presOf" srcId="{60D57520-39F6-4CDC-9ECC-704C8667A8EF}" destId="{4DFC4A3E-9309-409C-AD5A-4E4EB1D4D834}" srcOrd="0" destOrd="0" presId="urn:microsoft.com/office/officeart/2005/8/layout/hierarchy1"/>
    <dgm:cxn modelId="{1033D665-7E48-4D34-9D94-EFBDB78FEFC7}" type="presOf" srcId="{062F4EBD-AAEF-42E1-85A9-28DA9378EBFC}" destId="{F5FE7C36-8AE4-490F-BEC3-6BE0E6F3B856}" srcOrd="0" destOrd="0" presId="urn:microsoft.com/office/officeart/2005/8/layout/hierarchy1"/>
    <dgm:cxn modelId="{65B5A968-F3C2-4CB3-AAC1-036A57F5C999}" srcId="{ACBAC490-788D-4BE1-825C-E618F2E1EC18}" destId="{062F4EBD-AAEF-42E1-85A9-28DA9378EBFC}" srcOrd="1" destOrd="0" parTransId="{FCBF3FB6-F296-4F00-9EB6-F68CFB58A750}" sibTransId="{0D0317A2-07D8-4D1B-91F9-BB537E7006E8}"/>
    <dgm:cxn modelId="{73C6A46C-E419-481D-90AD-BCBA9BC17ED6}" srcId="{A6BF9F5A-C349-447C-A5FE-339CCF8A87A7}" destId="{22E400CA-3FDD-42BC-9E9D-7C51EFB857D0}" srcOrd="0" destOrd="0" parTransId="{E074E947-28E6-41F7-8BC0-7693C6F93687}" sibTransId="{0F6CF82F-FBD7-4DFD-A9C1-70859FD06388}"/>
    <dgm:cxn modelId="{D771226D-B602-4814-B741-A0E5B3829739}" type="presOf" srcId="{388F23BC-81CE-43A8-9827-C3038B431CBF}" destId="{30764F35-AD85-4F0E-838B-731FBAE820A0}" srcOrd="0" destOrd="0" presId="urn:microsoft.com/office/officeart/2005/8/layout/hierarchy1"/>
    <dgm:cxn modelId="{712B324F-BD75-4A6E-8A06-74D93F9EF345}" srcId="{ACBAC490-788D-4BE1-825C-E618F2E1EC18}" destId="{9F8D977E-2ABB-44C5-A0D4-4AEB7AF87F7C}" srcOrd="0" destOrd="0" parTransId="{5643F03E-A2EF-4916-B840-290636131803}" sibTransId="{6A05298D-3645-4F71-9405-A25945D5D410}"/>
    <dgm:cxn modelId="{3E7E3271-CC2B-4C25-A51C-D80D78387392}" srcId="{9F8D977E-2ABB-44C5-A0D4-4AEB7AF87F7C}" destId="{209E9C16-8163-4C84-8D67-A41DFAE5678B}" srcOrd="0" destOrd="0" parTransId="{C89BAB28-5CF6-4B47-9461-47FC6410EE87}" sibTransId="{B49B4F96-88EA-4323-A34B-651630486FC3}"/>
    <dgm:cxn modelId="{E1F27473-24D4-443D-B31D-199F833429CD}" type="presOf" srcId="{9306D01C-83D5-49BB-A723-E55501E3B143}" destId="{009D5B8D-663C-48CC-9650-6B6EF61ABBF0}" srcOrd="0" destOrd="0" presId="urn:microsoft.com/office/officeart/2005/8/layout/hierarchy1"/>
    <dgm:cxn modelId="{C0ED6A7F-CC49-4CA2-9502-E2572AC167CC}" type="presOf" srcId="{209E9C16-8163-4C84-8D67-A41DFAE5678B}" destId="{E933FF30-7C66-4CCE-9BD6-32A482D3BEFF}" srcOrd="0" destOrd="0" presId="urn:microsoft.com/office/officeart/2005/8/layout/hierarchy1"/>
    <dgm:cxn modelId="{F33DCA8A-0B29-4DBE-832B-A630A599E7C9}" type="presOf" srcId="{C89BAB28-5CF6-4B47-9461-47FC6410EE87}" destId="{86BA70EB-14C6-455E-8D83-D072DEF6531C}" srcOrd="0" destOrd="0" presId="urn:microsoft.com/office/officeart/2005/8/layout/hierarchy1"/>
    <dgm:cxn modelId="{707C638C-2E2B-44F7-80A6-1A7325E4C839}" type="presOf" srcId="{FCBF3FB6-F296-4F00-9EB6-F68CFB58A750}" destId="{3517B1FC-CF19-4051-BA1B-4E6754A5AAFF}" srcOrd="0" destOrd="0" presId="urn:microsoft.com/office/officeart/2005/8/layout/hierarchy1"/>
    <dgm:cxn modelId="{81BC8D8E-D394-487A-8A68-C640BD69D49B}" type="presOf" srcId="{A6BF9F5A-C349-447C-A5FE-339CCF8A87A7}" destId="{86D8B9E7-F61F-4A8E-B7D0-336870E3AEF4}" srcOrd="0" destOrd="0" presId="urn:microsoft.com/office/officeart/2005/8/layout/hierarchy1"/>
    <dgm:cxn modelId="{BFD3E891-3420-4BCA-BF50-CD9D485FCE5B}" type="presOf" srcId="{D9CA641C-4454-4A5C-A2CB-D5B2955D7385}" destId="{D8D7D1EC-3EB6-456C-B781-92AD6159D032}" srcOrd="0" destOrd="0" presId="urn:microsoft.com/office/officeart/2005/8/layout/hierarchy1"/>
    <dgm:cxn modelId="{2522EE98-10CF-4AFD-BCCE-77EE1D50332D}" type="presOf" srcId="{5643F03E-A2EF-4916-B840-290636131803}" destId="{9C780B24-9F83-45C4-B4E5-54C7DFFCA9A7}" srcOrd="0" destOrd="0" presId="urn:microsoft.com/office/officeart/2005/8/layout/hierarchy1"/>
    <dgm:cxn modelId="{0DD57D9C-C5C6-409A-8EEE-D7E445F59DFB}" srcId="{ACBAC490-788D-4BE1-825C-E618F2E1EC18}" destId="{D9CA641C-4454-4A5C-A2CB-D5B2955D7385}" srcOrd="3" destOrd="0" parTransId="{965982C0-A612-476B-B6C5-D76F1559A9D9}" sibTransId="{DC628A7D-B987-4EDF-A614-E648F8B44C55}"/>
    <dgm:cxn modelId="{D705AFA5-72EE-49D1-81D5-1F90ADFD59D6}" srcId="{D9CA641C-4454-4A5C-A2CB-D5B2955D7385}" destId="{8A558CFE-3C9D-4085-9A93-3450F910E119}" srcOrd="0" destOrd="0" parTransId="{76B4DAD9-1FEE-4F32-BDA4-7DA02FE62926}" sibTransId="{38E1ACDE-04A8-4389-BDB3-59B1339449E1}"/>
    <dgm:cxn modelId="{8C740FA7-1E9B-4C75-A904-590F8D191270}" type="presOf" srcId="{22E400CA-3FDD-42BC-9E9D-7C51EFB857D0}" destId="{05355D93-7806-48C8-AA0C-7723411EE358}" srcOrd="0" destOrd="0" presId="urn:microsoft.com/office/officeart/2005/8/layout/hierarchy1"/>
    <dgm:cxn modelId="{4C4BF5BC-37F2-4D72-9AF1-79DF7D2B6D4B}" type="presOf" srcId="{9F8D977E-2ABB-44C5-A0D4-4AEB7AF87F7C}" destId="{0B98D16A-2CE5-4366-A0E7-40953F0BAE4F}" srcOrd="0" destOrd="0" presId="urn:microsoft.com/office/officeart/2005/8/layout/hierarchy1"/>
    <dgm:cxn modelId="{615769CC-10A2-4920-A03F-2BF8403EF2D4}" srcId="{062F4EBD-AAEF-42E1-85A9-28DA9378EBFC}" destId="{60D57520-39F6-4CDC-9ECC-704C8667A8EF}" srcOrd="0" destOrd="0" parTransId="{9306D01C-83D5-49BB-A723-E55501E3B143}" sibTransId="{2968A07E-DCB6-4894-8EB4-E4EC2CAE56E5}"/>
    <dgm:cxn modelId="{341CF8E0-DA0A-497E-917F-44C5BC39A99D}" type="presOf" srcId="{76B4DAD9-1FEE-4F32-BDA4-7DA02FE62926}" destId="{0D843CFD-BE24-4A8D-BCAC-D8556E82BA8F}" srcOrd="0" destOrd="0" presId="urn:microsoft.com/office/officeart/2005/8/layout/hierarchy1"/>
    <dgm:cxn modelId="{5CD1A0E5-CCCF-4410-9873-E49F588306B6}" type="presOf" srcId="{CE4F7CB3-E178-49E8-B6AC-B5B850A545DE}" destId="{3A6FFF99-80A9-4770-A0C4-CF119C1AC00F}" srcOrd="0" destOrd="0" presId="urn:microsoft.com/office/officeart/2005/8/layout/hierarchy1"/>
    <dgm:cxn modelId="{F6846DE9-40F5-4B6E-801D-8225C8DDD11A}" type="presOf" srcId="{8A558CFE-3C9D-4085-9A93-3450F910E119}" destId="{F95C17B6-E0C5-4A0E-B6D5-DE2B20D1E3EA}" srcOrd="0" destOrd="0" presId="urn:microsoft.com/office/officeart/2005/8/layout/hierarchy1"/>
    <dgm:cxn modelId="{C8A9B1F7-B80F-4F8A-BEA5-029722472668}" type="presOf" srcId="{ACBAC490-788D-4BE1-825C-E618F2E1EC18}" destId="{6F608046-6F45-4494-BCE8-5697773D37B8}" srcOrd="0" destOrd="0" presId="urn:microsoft.com/office/officeart/2005/8/layout/hierarchy1"/>
    <dgm:cxn modelId="{94173203-0D55-468C-9525-B12721264F68}" type="presParOf" srcId="{30764F35-AD85-4F0E-838B-731FBAE820A0}" destId="{7EA7924D-7658-4AC3-984A-A7595A806FD6}" srcOrd="0" destOrd="0" presId="urn:microsoft.com/office/officeart/2005/8/layout/hierarchy1"/>
    <dgm:cxn modelId="{B7A25C9D-D8E7-4668-B44C-E96920021568}" type="presParOf" srcId="{7EA7924D-7658-4AC3-984A-A7595A806FD6}" destId="{AD548945-3445-4813-B0BB-C86A12FA493D}" srcOrd="0" destOrd="0" presId="urn:microsoft.com/office/officeart/2005/8/layout/hierarchy1"/>
    <dgm:cxn modelId="{8ABF070E-0D4A-4DCE-821D-350C94F24A92}" type="presParOf" srcId="{AD548945-3445-4813-B0BB-C86A12FA493D}" destId="{0F817239-C806-4F60-A0CA-5DD20ABD3045}" srcOrd="0" destOrd="0" presId="urn:microsoft.com/office/officeart/2005/8/layout/hierarchy1"/>
    <dgm:cxn modelId="{D5750001-CFDB-4804-A3E6-0C84C8DB6361}" type="presParOf" srcId="{AD548945-3445-4813-B0BB-C86A12FA493D}" destId="{6F608046-6F45-4494-BCE8-5697773D37B8}" srcOrd="1" destOrd="0" presId="urn:microsoft.com/office/officeart/2005/8/layout/hierarchy1"/>
    <dgm:cxn modelId="{2097A60A-2F28-4EF7-AFF7-1E95F5FADEBC}" type="presParOf" srcId="{7EA7924D-7658-4AC3-984A-A7595A806FD6}" destId="{5FAAC0D5-FD0E-4C21-9E77-4479F5F05378}" srcOrd="1" destOrd="0" presId="urn:microsoft.com/office/officeart/2005/8/layout/hierarchy1"/>
    <dgm:cxn modelId="{6568FBB2-D5A2-4F2F-884C-77A6D20EB300}" type="presParOf" srcId="{5FAAC0D5-FD0E-4C21-9E77-4479F5F05378}" destId="{9C780B24-9F83-45C4-B4E5-54C7DFFCA9A7}" srcOrd="0" destOrd="0" presId="urn:microsoft.com/office/officeart/2005/8/layout/hierarchy1"/>
    <dgm:cxn modelId="{68866772-254A-4313-B671-528777DA8726}" type="presParOf" srcId="{5FAAC0D5-FD0E-4C21-9E77-4479F5F05378}" destId="{A6777EE5-BF8C-4051-8255-86470B55B3E0}" srcOrd="1" destOrd="0" presId="urn:microsoft.com/office/officeart/2005/8/layout/hierarchy1"/>
    <dgm:cxn modelId="{0B99B505-FC8F-4E91-B8F9-D93E717EB2CC}" type="presParOf" srcId="{A6777EE5-BF8C-4051-8255-86470B55B3E0}" destId="{CC9EB1F9-12F9-446B-AE68-7BDFB364C79F}" srcOrd="0" destOrd="0" presId="urn:microsoft.com/office/officeart/2005/8/layout/hierarchy1"/>
    <dgm:cxn modelId="{F1F271BA-F91D-4BE1-BBA4-7FC639181F88}" type="presParOf" srcId="{CC9EB1F9-12F9-446B-AE68-7BDFB364C79F}" destId="{C3FB1CB8-DCEA-4FFB-B05E-4278F8418D08}" srcOrd="0" destOrd="0" presId="urn:microsoft.com/office/officeart/2005/8/layout/hierarchy1"/>
    <dgm:cxn modelId="{0A0D5C93-1C64-4F20-994F-B8A728C0279C}" type="presParOf" srcId="{CC9EB1F9-12F9-446B-AE68-7BDFB364C79F}" destId="{0B98D16A-2CE5-4366-A0E7-40953F0BAE4F}" srcOrd="1" destOrd="0" presId="urn:microsoft.com/office/officeart/2005/8/layout/hierarchy1"/>
    <dgm:cxn modelId="{02D5C933-1F4D-46F0-B092-637ADA0AB2E1}" type="presParOf" srcId="{A6777EE5-BF8C-4051-8255-86470B55B3E0}" destId="{E90E084C-78FE-4C3C-840B-B98EAF9CCB02}" srcOrd="1" destOrd="0" presId="urn:microsoft.com/office/officeart/2005/8/layout/hierarchy1"/>
    <dgm:cxn modelId="{846C62A3-CCA9-4C5F-8AB6-8C7A165B795D}" type="presParOf" srcId="{E90E084C-78FE-4C3C-840B-B98EAF9CCB02}" destId="{86BA70EB-14C6-455E-8D83-D072DEF6531C}" srcOrd="0" destOrd="0" presId="urn:microsoft.com/office/officeart/2005/8/layout/hierarchy1"/>
    <dgm:cxn modelId="{B3AC89AC-2CDB-4311-BB6D-E4BF1DB30992}" type="presParOf" srcId="{E90E084C-78FE-4C3C-840B-B98EAF9CCB02}" destId="{08C1CB2E-60B5-44C7-B20B-03DDA86942ED}" srcOrd="1" destOrd="0" presId="urn:microsoft.com/office/officeart/2005/8/layout/hierarchy1"/>
    <dgm:cxn modelId="{4F949610-A023-44DD-B50D-1E3741F06713}" type="presParOf" srcId="{08C1CB2E-60B5-44C7-B20B-03DDA86942ED}" destId="{FFFFBE2B-3403-44E8-8B45-F6C7E68C1494}" srcOrd="0" destOrd="0" presId="urn:microsoft.com/office/officeart/2005/8/layout/hierarchy1"/>
    <dgm:cxn modelId="{0671D158-B09E-4EA2-88C1-B7F73634804B}" type="presParOf" srcId="{FFFFBE2B-3403-44E8-8B45-F6C7E68C1494}" destId="{B33D184B-01B8-47D5-8C70-417C4DAA512D}" srcOrd="0" destOrd="0" presId="urn:microsoft.com/office/officeart/2005/8/layout/hierarchy1"/>
    <dgm:cxn modelId="{6D3742B5-5D76-4B3D-A12D-2FAD865B6745}" type="presParOf" srcId="{FFFFBE2B-3403-44E8-8B45-F6C7E68C1494}" destId="{E933FF30-7C66-4CCE-9BD6-32A482D3BEFF}" srcOrd="1" destOrd="0" presId="urn:microsoft.com/office/officeart/2005/8/layout/hierarchy1"/>
    <dgm:cxn modelId="{3CAF55CA-0521-4F56-8880-BEC34EAE5ABC}" type="presParOf" srcId="{08C1CB2E-60B5-44C7-B20B-03DDA86942ED}" destId="{E3002297-DBB9-493F-B6AE-A654CD6CFE8B}" srcOrd="1" destOrd="0" presId="urn:microsoft.com/office/officeart/2005/8/layout/hierarchy1"/>
    <dgm:cxn modelId="{B11A5030-BA7E-404C-9B4F-1EE776AA7D11}" type="presParOf" srcId="{5FAAC0D5-FD0E-4C21-9E77-4479F5F05378}" destId="{3517B1FC-CF19-4051-BA1B-4E6754A5AAFF}" srcOrd="2" destOrd="0" presId="urn:microsoft.com/office/officeart/2005/8/layout/hierarchy1"/>
    <dgm:cxn modelId="{A11D04FA-B831-494B-BBFC-6B2BC83E61B1}" type="presParOf" srcId="{5FAAC0D5-FD0E-4C21-9E77-4479F5F05378}" destId="{4E0389C2-169C-4BBA-9343-3AEB4184D3AE}" srcOrd="3" destOrd="0" presId="urn:microsoft.com/office/officeart/2005/8/layout/hierarchy1"/>
    <dgm:cxn modelId="{29FDC4C8-54B3-49CB-B5D7-AA94A897BFA2}" type="presParOf" srcId="{4E0389C2-169C-4BBA-9343-3AEB4184D3AE}" destId="{B7D7425C-1462-42E2-9080-DDAE9F46AA1A}" srcOrd="0" destOrd="0" presId="urn:microsoft.com/office/officeart/2005/8/layout/hierarchy1"/>
    <dgm:cxn modelId="{C56A48A7-690F-4C0D-A4AA-CE020E81E8EC}" type="presParOf" srcId="{B7D7425C-1462-42E2-9080-DDAE9F46AA1A}" destId="{537C28A6-AC00-451C-8240-06B959992C7C}" srcOrd="0" destOrd="0" presId="urn:microsoft.com/office/officeart/2005/8/layout/hierarchy1"/>
    <dgm:cxn modelId="{0A9BD779-55AC-459B-B3C5-D4304CCE11B8}" type="presParOf" srcId="{B7D7425C-1462-42E2-9080-DDAE9F46AA1A}" destId="{F5FE7C36-8AE4-490F-BEC3-6BE0E6F3B856}" srcOrd="1" destOrd="0" presId="urn:microsoft.com/office/officeart/2005/8/layout/hierarchy1"/>
    <dgm:cxn modelId="{D49BADFD-37E2-4B33-A97B-97B6737C5276}" type="presParOf" srcId="{4E0389C2-169C-4BBA-9343-3AEB4184D3AE}" destId="{18B17FD2-D46E-4129-B103-0C90BBE6F2B2}" srcOrd="1" destOrd="0" presId="urn:microsoft.com/office/officeart/2005/8/layout/hierarchy1"/>
    <dgm:cxn modelId="{89C4224E-E104-4CB5-9333-0FA4A3FFA379}" type="presParOf" srcId="{18B17FD2-D46E-4129-B103-0C90BBE6F2B2}" destId="{009D5B8D-663C-48CC-9650-6B6EF61ABBF0}" srcOrd="0" destOrd="0" presId="urn:microsoft.com/office/officeart/2005/8/layout/hierarchy1"/>
    <dgm:cxn modelId="{5683A7D2-5420-4F49-AAC4-E275D07609E8}" type="presParOf" srcId="{18B17FD2-D46E-4129-B103-0C90BBE6F2B2}" destId="{FE58A74E-A10C-4DDE-A4E8-3366F9DA4E44}" srcOrd="1" destOrd="0" presId="urn:microsoft.com/office/officeart/2005/8/layout/hierarchy1"/>
    <dgm:cxn modelId="{1407EB59-2CBF-4D2B-B672-8E0F81926AAC}" type="presParOf" srcId="{FE58A74E-A10C-4DDE-A4E8-3366F9DA4E44}" destId="{FBF2E41F-1B81-4C6D-BD54-499B47D139BF}" srcOrd="0" destOrd="0" presId="urn:microsoft.com/office/officeart/2005/8/layout/hierarchy1"/>
    <dgm:cxn modelId="{439B513E-D80B-4688-87BC-EB7BC3E5E686}" type="presParOf" srcId="{FBF2E41F-1B81-4C6D-BD54-499B47D139BF}" destId="{238A56E7-9995-4F9B-9C70-F3FFEF2E9C25}" srcOrd="0" destOrd="0" presId="urn:microsoft.com/office/officeart/2005/8/layout/hierarchy1"/>
    <dgm:cxn modelId="{5D3F95A6-FDEC-4F5A-948F-8F0FA07BAFDF}" type="presParOf" srcId="{FBF2E41F-1B81-4C6D-BD54-499B47D139BF}" destId="{4DFC4A3E-9309-409C-AD5A-4E4EB1D4D834}" srcOrd="1" destOrd="0" presId="urn:microsoft.com/office/officeart/2005/8/layout/hierarchy1"/>
    <dgm:cxn modelId="{4A6C2973-8AAF-4933-992C-11BC4E4DCA5D}" type="presParOf" srcId="{FE58A74E-A10C-4DDE-A4E8-3366F9DA4E44}" destId="{E6662E93-9650-435A-8A14-E2BFFBEB9C78}" srcOrd="1" destOrd="0" presId="urn:microsoft.com/office/officeart/2005/8/layout/hierarchy1"/>
    <dgm:cxn modelId="{4EE177E9-87BF-44AD-98EC-A879AD45E779}" type="presParOf" srcId="{5FAAC0D5-FD0E-4C21-9E77-4479F5F05378}" destId="{3A6FFF99-80A9-4770-A0C4-CF119C1AC00F}" srcOrd="4" destOrd="0" presId="urn:microsoft.com/office/officeart/2005/8/layout/hierarchy1"/>
    <dgm:cxn modelId="{D9680CCB-B459-4288-AAA6-18E6B687D14F}" type="presParOf" srcId="{5FAAC0D5-FD0E-4C21-9E77-4479F5F05378}" destId="{66FC7AFD-7CAE-436B-AFA3-E9BC8F13220E}" srcOrd="5" destOrd="0" presId="urn:microsoft.com/office/officeart/2005/8/layout/hierarchy1"/>
    <dgm:cxn modelId="{BAD4FA68-035A-4C6D-92A1-9BC71C5E763B}" type="presParOf" srcId="{66FC7AFD-7CAE-436B-AFA3-E9BC8F13220E}" destId="{21C3BAE8-DF5B-4822-ABD4-B7DF7F97B7E2}" srcOrd="0" destOrd="0" presId="urn:microsoft.com/office/officeart/2005/8/layout/hierarchy1"/>
    <dgm:cxn modelId="{59E5C825-E8F2-4E69-937A-DCAC3E78EDA7}" type="presParOf" srcId="{21C3BAE8-DF5B-4822-ABD4-B7DF7F97B7E2}" destId="{502DC72E-6727-41CC-A7D8-C9E85881A471}" srcOrd="0" destOrd="0" presId="urn:microsoft.com/office/officeart/2005/8/layout/hierarchy1"/>
    <dgm:cxn modelId="{643E325C-2905-427D-8852-58493AB71C04}" type="presParOf" srcId="{21C3BAE8-DF5B-4822-ABD4-B7DF7F97B7E2}" destId="{86D8B9E7-F61F-4A8E-B7D0-336870E3AEF4}" srcOrd="1" destOrd="0" presId="urn:microsoft.com/office/officeart/2005/8/layout/hierarchy1"/>
    <dgm:cxn modelId="{334C2ABE-C1AA-492A-94DF-570C2B8833F8}" type="presParOf" srcId="{66FC7AFD-7CAE-436B-AFA3-E9BC8F13220E}" destId="{F36BD406-4052-44A4-A4D8-84C99BF08784}" srcOrd="1" destOrd="0" presId="urn:microsoft.com/office/officeart/2005/8/layout/hierarchy1"/>
    <dgm:cxn modelId="{2117431A-3BF7-4E30-A955-98C89811861C}" type="presParOf" srcId="{F36BD406-4052-44A4-A4D8-84C99BF08784}" destId="{7D1D37A4-D527-4380-8D3D-BC4DC82A913C}" srcOrd="0" destOrd="0" presId="urn:microsoft.com/office/officeart/2005/8/layout/hierarchy1"/>
    <dgm:cxn modelId="{81000917-A34A-49CE-AFA6-DF9350FFE88A}" type="presParOf" srcId="{F36BD406-4052-44A4-A4D8-84C99BF08784}" destId="{A5DF6ED8-5568-4FEC-8D39-79A01C43FEBC}" srcOrd="1" destOrd="0" presId="urn:microsoft.com/office/officeart/2005/8/layout/hierarchy1"/>
    <dgm:cxn modelId="{2252FBF2-30F3-4D97-8CED-1C521A25FF58}" type="presParOf" srcId="{A5DF6ED8-5568-4FEC-8D39-79A01C43FEBC}" destId="{303652BF-0E68-442C-914E-40AA5C802967}" srcOrd="0" destOrd="0" presId="urn:microsoft.com/office/officeart/2005/8/layout/hierarchy1"/>
    <dgm:cxn modelId="{02EDF3FF-5F55-41BB-A045-A8B7704EEFFF}" type="presParOf" srcId="{303652BF-0E68-442C-914E-40AA5C802967}" destId="{84245D3A-2A05-4A80-8ED7-4C887492F1A4}" srcOrd="0" destOrd="0" presId="urn:microsoft.com/office/officeart/2005/8/layout/hierarchy1"/>
    <dgm:cxn modelId="{19B8A6D2-E2A4-4A53-A386-CC5FD81DBBD7}" type="presParOf" srcId="{303652BF-0E68-442C-914E-40AA5C802967}" destId="{05355D93-7806-48C8-AA0C-7723411EE358}" srcOrd="1" destOrd="0" presId="urn:microsoft.com/office/officeart/2005/8/layout/hierarchy1"/>
    <dgm:cxn modelId="{A434E58D-902A-4246-817C-A35CD82BF1DF}" type="presParOf" srcId="{A5DF6ED8-5568-4FEC-8D39-79A01C43FEBC}" destId="{7FB09751-90B8-41F0-8417-B8746196C3E0}" srcOrd="1" destOrd="0" presId="urn:microsoft.com/office/officeart/2005/8/layout/hierarchy1"/>
    <dgm:cxn modelId="{9A13AC9C-EFBC-4010-80EC-38A271CD384E}" type="presParOf" srcId="{5FAAC0D5-FD0E-4C21-9E77-4479F5F05378}" destId="{025DE13D-0D0C-4458-A07F-67E51FB24F57}" srcOrd="6" destOrd="0" presId="urn:microsoft.com/office/officeart/2005/8/layout/hierarchy1"/>
    <dgm:cxn modelId="{38E4B3EE-279F-41C7-B353-391D879EDABA}" type="presParOf" srcId="{5FAAC0D5-FD0E-4C21-9E77-4479F5F05378}" destId="{72ACA470-6B9A-4A96-8F75-43AAC70A62AE}" srcOrd="7" destOrd="0" presId="urn:microsoft.com/office/officeart/2005/8/layout/hierarchy1"/>
    <dgm:cxn modelId="{7EED01EE-2898-4A03-8EFF-1807A7159344}" type="presParOf" srcId="{72ACA470-6B9A-4A96-8F75-43AAC70A62AE}" destId="{5DEE92B3-7DF2-4C2F-9FAD-86FC6E249ADD}" srcOrd="0" destOrd="0" presId="urn:microsoft.com/office/officeart/2005/8/layout/hierarchy1"/>
    <dgm:cxn modelId="{AACBDEF6-96FD-448D-B663-90437B444883}" type="presParOf" srcId="{5DEE92B3-7DF2-4C2F-9FAD-86FC6E249ADD}" destId="{50C56E0B-CF8C-4895-ADA6-56F015A802F4}" srcOrd="0" destOrd="0" presId="urn:microsoft.com/office/officeart/2005/8/layout/hierarchy1"/>
    <dgm:cxn modelId="{001341E3-1B16-464A-8A5D-7E1BDF6DAE93}" type="presParOf" srcId="{5DEE92B3-7DF2-4C2F-9FAD-86FC6E249ADD}" destId="{D8D7D1EC-3EB6-456C-B781-92AD6159D032}" srcOrd="1" destOrd="0" presId="urn:microsoft.com/office/officeart/2005/8/layout/hierarchy1"/>
    <dgm:cxn modelId="{35475F3B-6D3A-4844-877B-29E108D30CB9}" type="presParOf" srcId="{72ACA470-6B9A-4A96-8F75-43AAC70A62AE}" destId="{5F8D7A55-97F9-468B-91B5-9C8A85AEEB28}" srcOrd="1" destOrd="0" presId="urn:microsoft.com/office/officeart/2005/8/layout/hierarchy1"/>
    <dgm:cxn modelId="{B944CFB4-507C-418D-AC9D-B1B3EEC5A662}" type="presParOf" srcId="{5F8D7A55-97F9-468B-91B5-9C8A85AEEB28}" destId="{0D843CFD-BE24-4A8D-BCAC-D8556E82BA8F}" srcOrd="0" destOrd="0" presId="urn:microsoft.com/office/officeart/2005/8/layout/hierarchy1"/>
    <dgm:cxn modelId="{966D5B0F-52DB-41FB-9F6B-7B939C696BF7}" type="presParOf" srcId="{5F8D7A55-97F9-468B-91B5-9C8A85AEEB28}" destId="{C358AC4C-56DB-4D6A-8B79-FBDB83B532DA}" srcOrd="1" destOrd="0" presId="urn:microsoft.com/office/officeart/2005/8/layout/hierarchy1"/>
    <dgm:cxn modelId="{C78C7EFE-C4FE-404F-8E05-AD1CBEB02C40}" type="presParOf" srcId="{C358AC4C-56DB-4D6A-8B79-FBDB83B532DA}" destId="{BCE62969-077D-4944-81F6-69D31C97FB45}" srcOrd="0" destOrd="0" presId="urn:microsoft.com/office/officeart/2005/8/layout/hierarchy1"/>
    <dgm:cxn modelId="{1FB9E42F-0FF1-4B38-AFE9-64A27FD9867A}" type="presParOf" srcId="{BCE62969-077D-4944-81F6-69D31C97FB45}" destId="{6CD03F8D-52E1-4326-95CD-89480E1FF7F6}" srcOrd="0" destOrd="0" presId="urn:microsoft.com/office/officeart/2005/8/layout/hierarchy1"/>
    <dgm:cxn modelId="{DC9C5123-9736-4B23-81ED-1D8EA5038ABB}" type="presParOf" srcId="{BCE62969-077D-4944-81F6-69D31C97FB45}" destId="{F95C17B6-E0C5-4A0E-B6D5-DE2B20D1E3EA}" srcOrd="1" destOrd="0" presId="urn:microsoft.com/office/officeart/2005/8/layout/hierarchy1"/>
    <dgm:cxn modelId="{2D6C4CCD-2702-42C9-996F-22BF737C9EED}" type="presParOf" srcId="{C358AC4C-56DB-4D6A-8B79-FBDB83B532DA}" destId="{DFB45125-57FA-4F59-803A-FFFEB9F9068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EE2EE31-6CAB-4659-A4B2-9A7727D324A0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9A41EF91-2DB8-402E-8B9C-AEE21F07C977}">
      <dgm:prSet/>
      <dgm:spPr/>
      <dgm:t>
        <a:bodyPr/>
        <a:lstStyle/>
        <a:p>
          <a:r>
            <a:rPr lang="en-US"/>
            <a:t>Distance calculation</a:t>
          </a:r>
          <a:endParaRPr lang="en-PK"/>
        </a:p>
      </dgm:t>
    </dgm:pt>
    <dgm:pt modelId="{63270AB3-6B45-48F8-8387-AF6DE8957211}" type="parTrans" cxnId="{B75A8C8A-ECFC-4C1E-B2F0-F8EAD30513CC}">
      <dgm:prSet/>
      <dgm:spPr/>
      <dgm:t>
        <a:bodyPr/>
        <a:lstStyle/>
        <a:p>
          <a:endParaRPr lang="en-PK"/>
        </a:p>
      </dgm:t>
    </dgm:pt>
    <dgm:pt modelId="{775CE1C5-9B50-48A0-A85F-2D6C88D5536D}" type="sibTrans" cxnId="{B75A8C8A-ECFC-4C1E-B2F0-F8EAD30513CC}">
      <dgm:prSet/>
      <dgm:spPr/>
      <dgm:t>
        <a:bodyPr/>
        <a:lstStyle/>
        <a:p>
          <a:endParaRPr lang="en-PK"/>
        </a:p>
      </dgm:t>
    </dgm:pt>
    <dgm:pt modelId="{0AF8C8B4-191B-4999-B248-C14064E31E89}">
      <dgm:prSet/>
      <dgm:spPr/>
      <dgm:t>
        <a:bodyPr/>
        <a:lstStyle/>
        <a:p>
          <a:r>
            <a:rPr lang="en-US"/>
            <a:t>Add all factors</a:t>
          </a:r>
          <a:endParaRPr lang="en-PK"/>
        </a:p>
      </dgm:t>
    </dgm:pt>
    <dgm:pt modelId="{E5109F1D-77B5-448D-9CEA-E4475D32EEB7}" type="parTrans" cxnId="{96293E63-5401-42FF-B839-5AF245C2BB5E}">
      <dgm:prSet/>
      <dgm:spPr/>
      <dgm:t>
        <a:bodyPr/>
        <a:lstStyle/>
        <a:p>
          <a:endParaRPr lang="en-PK"/>
        </a:p>
      </dgm:t>
    </dgm:pt>
    <dgm:pt modelId="{44862B21-1C3D-4FF9-A11F-227FFB4EF7B6}" type="sibTrans" cxnId="{96293E63-5401-42FF-B839-5AF245C2BB5E}">
      <dgm:prSet/>
      <dgm:spPr/>
      <dgm:t>
        <a:bodyPr/>
        <a:lstStyle/>
        <a:p>
          <a:endParaRPr lang="en-PK"/>
        </a:p>
      </dgm:t>
    </dgm:pt>
    <dgm:pt modelId="{6E0E82F3-993C-4C79-A85D-1799776C24C7}">
      <dgm:prSet/>
      <dgm:spPr/>
      <dgm:t>
        <a:bodyPr/>
        <a:lstStyle/>
        <a:p>
          <a:r>
            <a:rPr lang="en-US"/>
            <a:t>Original calculated distance of Location</a:t>
          </a:r>
          <a:endParaRPr lang="en-PK"/>
        </a:p>
      </dgm:t>
    </dgm:pt>
    <dgm:pt modelId="{BBB4C10A-90D1-4FBF-8B49-F7E023DC0D46}" type="parTrans" cxnId="{EB828292-26C9-41E7-A331-F834EE2778B2}">
      <dgm:prSet/>
      <dgm:spPr/>
      <dgm:t>
        <a:bodyPr/>
        <a:lstStyle/>
        <a:p>
          <a:endParaRPr lang="en-PK"/>
        </a:p>
      </dgm:t>
    </dgm:pt>
    <dgm:pt modelId="{90DA56D1-65AF-44EE-82BC-1FBF6D0E4AC0}" type="sibTrans" cxnId="{EB828292-26C9-41E7-A331-F834EE2778B2}">
      <dgm:prSet/>
      <dgm:spPr/>
      <dgm:t>
        <a:bodyPr/>
        <a:lstStyle/>
        <a:p>
          <a:endParaRPr lang="en-PK"/>
        </a:p>
      </dgm:t>
    </dgm:pt>
    <dgm:pt modelId="{4B274568-6C43-42A9-9BFE-2B502419DF1D}">
      <dgm:prSet/>
      <dgm:spPr/>
      <dgm:t>
        <a:bodyPr/>
        <a:lstStyle/>
        <a:p>
          <a:r>
            <a:rPr lang="en-US"/>
            <a:t>Additional distance covered due to weather conditions</a:t>
          </a:r>
          <a:endParaRPr lang="en-PK"/>
        </a:p>
      </dgm:t>
    </dgm:pt>
    <dgm:pt modelId="{46D0DBFF-2448-4574-9C63-F3845267452C}" type="parTrans" cxnId="{7B6466DD-A33C-4683-A831-8662676BD0B4}">
      <dgm:prSet/>
      <dgm:spPr/>
      <dgm:t>
        <a:bodyPr/>
        <a:lstStyle/>
        <a:p>
          <a:endParaRPr lang="en-PK"/>
        </a:p>
      </dgm:t>
    </dgm:pt>
    <dgm:pt modelId="{04393A9F-D6A6-4159-9F7A-41F10F6BA89D}" type="sibTrans" cxnId="{7B6466DD-A33C-4683-A831-8662676BD0B4}">
      <dgm:prSet/>
      <dgm:spPr/>
      <dgm:t>
        <a:bodyPr/>
        <a:lstStyle/>
        <a:p>
          <a:endParaRPr lang="en-PK"/>
        </a:p>
      </dgm:t>
    </dgm:pt>
    <dgm:pt modelId="{D8434F1F-2955-4593-95AC-3A38EE511E4A}">
      <dgm:prSet/>
      <dgm:spPr/>
      <dgm:t>
        <a:bodyPr/>
        <a:lstStyle/>
        <a:p>
          <a:r>
            <a:rPr lang="en-US"/>
            <a:t>Additional distance added due to obstacles</a:t>
          </a:r>
          <a:endParaRPr lang="en-PK"/>
        </a:p>
      </dgm:t>
    </dgm:pt>
    <dgm:pt modelId="{32443C82-F6ED-40DD-9B4D-D37EBB68C4E1}" type="parTrans" cxnId="{FB778B89-D2DB-4474-8FC1-8F2911EE7771}">
      <dgm:prSet/>
      <dgm:spPr/>
      <dgm:t>
        <a:bodyPr/>
        <a:lstStyle/>
        <a:p>
          <a:endParaRPr lang="en-PK"/>
        </a:p>
      </dgm:t>
    </dgm:pt>
    <dgm:pt modelId="{0C2B47FF-5B2C-4D23-9C8D-CB0C15A1EE11}" type="sibTrans" cxnId="{FB778B89-D2DB-4474-8FC1-8F2911EE7771}">
      <dgm:prSet/>
      <dgm:spPr/>
      <dgm:t>
        <a:bodyPr/>
        <a:lstStyle/>
        <a:p>
          <a:endParaRPr lang="en-PK"/>
        </a:p>
      </dgm:t>
    </dgm:pt>
    <dgm:pt modelId="{F27ED177-EB11-4B7F-89D2-DED4F6D05093}" type="pres">
      <dgm:prSet presAssocID="{0EE2EE31-6CAB-4659-A4B2-9A7727D324A0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51CAE5A-F4C9-4545-911F-0841CD229DD8}" type="pres">
      <dgm:prSet presAssocID="{9A41EF91-2DB8-402E-8B9C-AEE21F07C977}" presName="hierRoot1" presStyleCnt="0"/>
      <dgm:spPr/>
    </dgm:pt>
    <dgm:pt modelId="{1634965E-3AED-4630-A9E4-D84AB207C9BA}" type="pres">
      <dgm:prSet presAssocID="{9A41EF91-2DB8-402E-8B9C-AEE21F07C977}" presName="composite" presStyleCnt="0"/>
      <dgm:spPr/>
    </dgm:pt>
    <dgm:pt modelId="{987E1A37-A75E-4F5B-838E-F5C04BD1B58F}" type="pres">
      <dgm:prSet presAssocID="{9A41EF91-2DB8-402E-8B9C-AEE21F07C977}" presName="background" presStyleLbl="node0" presStyleIdx="0" presStyleCnt="1"/>
      <dgm:spPr/>
    </dgm:pt>
    <dgm:pt modelId="{5828A0CC-2B43-4593-882C-04E469AB9FDB}" type="pres">
      <dgm:prSet presAssocID="{9A41EF91-2DB8-402E-8B9C-AEE21F07C977}" presName="text" presStyleLbl="fgAcc0" presStyleIdx="0" presStyleCnt="1">
        <dgm:presLayoutVars>
          <dgm:chPref val="3"/>
        </dgm:presLayoutVars>
      </dgm:prSet>
      <dgm:spPr/>
    </dgm:pt>
    <dgm:pt modelId="{212FC661-529A-4E64-89C0-74BC04299599}" type="pres">
      <dgm:prSet presAssocID="{9A41EF91-2DB8-402E-8B9C-AEE21F07C977}" presName="hierChild2" presStyleCnt="0"/>
      <dgm:spPr/>
    </dgm:pt>
    <dgm:pt modelId="{B64AF174-6921-4189-AA99-DBDAE585E018}" type="pres">
      <dgm:prSet presAssocID="{E5109F1D-77B5-448D-9CEA-E4475D32EEB7}" presName="Name10" presStyleLbl="parChTrans1D2" presStyleIdx="0" presStyleCnt="1"/>
      <dgm:spPr/>
    </dgm:pt>
    <dgm:pt modelId="{2621B745-93D7-47E1-8CF5-D684BBAF8F8F}" type="pres">
      <dgm:prSet presAssocID="{0AF8C8B4-191B-4999-B248-C14064E31E89}" presName="hierRoot2" presStyleCnt="0"/>
      <dgm:spPr/>
    </dgm:pt>
    <dgm:pt modelId="{BA940646-27F9-4C52-9811-1A7D41E515F2}" type="pres">
      <dgm:prSet presAssocID="{0AF8C8B4-191B-4999-B248-C14064E31E89}" presName="composite2" presStyleCnt="0"/>
      <dgm:spPr/>
    </dgm:pt>
    <dgm:pt modelId="{F5FB0BD7-9F20-4CEE-AB66-F0E5F2C7D533}" type="pres">
      <dgm:prSet presAssocID="{0AF8C8B4-191B-4999-B248-C14064E31E89}" presName="background2" presStyleLbl="node2" presStyleIdx="0" presStyleCnt="1"/>
      <dgm:spPr/>
    </dgm:pt>
    <dgm:pt modelId="{0EA2444B-5ED8-4AFF-8765-E7BD878118F1}" type="pres">
      <dgm:prSet presAssocID="{0AF8C8B4-191B-4999-B248-C14064E31E89}" presName="text2" presStyleLbl="fgAcc2" presStyleIdx="0" presStyleCnt="1">
        <dgm:presLayoutVars>
          <dgm:chPref val="3"/>
        </dgm:presLayoutVars>
      </dgm:prSet>
      <dgm:spPr/>
    </dgm:pt>
    <dgm:pt modelId="{79D17E5D-6064-47C6-9F9B-DB25A193466C}" type="pres">
      <dgm:prSet presAssocID="{0AF8C8B4-191B-4999-B248-C14064E31E89}" presName="hierChild3" presStyleCnt="0"/>
      <dgm:spPr/>
    </dgm:pt>
    <dgm:pt modelId="{7465B2B4-6D9A-471E-8689-5E4660723A81}" type="pres">
      <dgm:prSet presAssocID="{BBB4C10A-90D1-4FBF-8B49-F7E023DC0D46}" presName="Name17" presStyleLbl="parChTrans1D3" presStyleIdx="0" presStyleCnt="3"/>
      <dgm:spPr/>
    </dgm:pt>
    <dgm:pt modelId="{98A93AB5-3B3E-4581-915E-AE2BBCABEEE8}" type="pres">
      <dgm:prSet presAssocID="{6E0E82F3-993C-4C79-A85D-1799776C24C7}" presName="hierRoot3" presStyleCnt="0"/>
      <dgm:spPr/>
    </dgm:pt>
    <dgm:pt modelId="{DB298D11-10CF-419B-9C15-CF2591E4D209}" type="pres">
      <dgm:prSet presAssocID="{6E0E82F3-993C-4C79-A85D-1799776C24C7}" presName="composite3" presStyleCnt="0"/>
      <dgm:spPr/>
    </dgm:pt>
    <dgm:pt modelId="{765270B7-5BD6-4A2B-B8C5-89924432A68A}" type="pres">
      <dgm:prSet presAssocID="{6E0E82F3-993C-4C79-A85D-1799776C24C7}" presName="background3" presStyleLbl="node3" presStyleIdx="0" presStyleCnt="3"/>
      <dgm:spPr/>
    </dgm:pt>
    <dgm:pt modelId="{FF85E63E-D990-43D1-B82B-25A5C042FDC9}" type="pres">
      <dgm:prSet presAssocID="{6E0E82F3-993C-4C79-A85D-1799776C24C7}" presName="text3" presStyleLbl="fgAcc3" presStyleIdx="0" presStyleCnt="3">
        <dgm:presLayoutVars>
          <dgm:chPref val="3"/>
        </dgm:presLayoutVars>
      </dgm:prSet>
      <dgm:spPr/>
    </dgm:pt>
    <dgm:pt modelId="{07455E78-81D5-4291-9478-C80A0AC51D21}" type="pres">
      <dgm:prSet presAssocID="{6E0E82F3-993C-4C79-A85D-1799776C24C7}" presName="hierChild4" presStyleCnt="0"/>
      <dgm:spPr/>
    </dgm:pt>
    <dgm:pt modelId="{84FE3FCF-80F8-43F7-B9A8-3425362CBA28}" type="pres">
      <dgm:prSet presAssocID="{46D0DBFF-2448-4574-9C63-F3845267452C}" presName="Name17" presStyleLbl="parChTrans1D3" presStyleIdx="1" presStyleCnt="3"/>
      <dgm:spPr/>
    </dgm:pt>
    <dgm:pt modelId="{F32CC337-0E99-42AC-AC66-572478C794A8}" type="pres">
      <dgm:prSet presAssocID="{4B274568-6C43-42A9-9BFE-2B502419DF1D}" presName="hierRoot3" presStyleCnt="0"/>
      <dgm:spPr/>
    </dgm:pt>
    <dgm:pt modelId="{2D6C1969-F8B5-49C3-9244-FD2EE433959E}" type="pres">
      <dgm:prSet presAssocID="{4B274568-6C43-42A9-9BFE-2B502419DF1D}" presName="composite3" presStyleCnt="0"/>
      <dgm:spPr/>
    </dgm:pt>
    <dgm:pt modelId="{AC6DB21A-69B3-4C90-BB3E-D59483465C21}" type="pres">
      <dgm:prSet presAssocID="{4B274568-6C43-42A9-9BFE-2B502419DF1D}" presName="background3" presStyleLbl="node3" presStyleIdx="1" presStyleCnt="3"/>
      <dgm:spPr/>
    </dgm:pt>
    <dgm:pt modelId="{7C4337EE-9C3D-424D-A83B-9C931717CEB3}" type="pres">
      <dgm:prSet presAssocID="{4B274568-6C43-42A9-9BFE-2B502419DF1D}" presName="text3" presStyleLbl="fgAcc3" presStyleIdx="1" presStyleCnt="3">
        <dgm:presLayoutVars>
          <dgm:chPref val="3"/>
        </dgm:presLayoutVars>
      </dgm:prSet>
      <dgm:spPr/>
    </dgm:pt>
    <dgm:pt modelId="{69E2D5CB-73C6-41A4-92E1-36752A3C1B84}" type="pres">
      <dgm:prSet presAssocID="{4B274568-6C43-42A9-9BFE-2B502419DF1D}" presName="hierChild4" presStyleCnt="0"/>
      <dgm:spPr/>
    </dgm:pt>
    <dgm:pt modelId="{3255CA26-4985-4075-B487-30B8C00C7620}" type="pres">
      <dgm:prSet presAssocID="{32443C82-F6ED-40DD-9B4D-D37EBB68C4E1}" presName="Name17" presStyleLbl="parChTrans1D3" presStyleIdx="2" presStyleCnt="3"/>
      <dgm:spPr/>
    </dgm:pt>
    <dgm:pt modelId="{91F30B27-CCD4-427A-BC8B-9C21CB80A038}" type="pres">
      <dgm:prSet presAssocID="{D8434F1F-2955-4593-95AC-3A38EE511E4A}" presName="hierRoot3" presStyleCnt="0"/>
      <dgm:spPr/>
    </dgm:pt>
    <dgm:pt modelId="{C76A144B-C4E1-4633-9DBB-3CDEC46D061E}" type="pres">
      <dgm:prSet presAssocID="{D8434F1F-2955-4593-95AC-3A38EE511E4A}" presName="composite3" presStyleCnt="0"/>
      <dgm:spPr/>
    </dgm:pt>
    <dgm:pt modelId="{7749D66E-66FA-45B2-9FA0-747EC2E6F460}" type="pres">
      <dgm:prSet presAssocID="{D8434F1F-2955-4593-95AC-3A38EE511E4A}" presName="background3" presStyleLbl="node3" presStyleIdx="2" presStyleCnt="3"/>
      <dgm:spPr/>
    </dgm:pt>
    <dgm:pt modelId="{8D1EDE70-12A4-47C2-829C-E7F4A4548598}" type="pres">
      <dgm:prSet presAssocID="{D8434F1F-2955-4593-95AC-3A38EE511E4A}" presName="text3" presStyleLbl="fgAcc3" presStyleIdx="2" presStyleCnt="3">
        <dgm:presLayoutVars>
          <dgm:chPref val="3"/>
        </dgm:presLayoutVars>
      </dgm:prSet>
      <dgm:spPr/>
    </dgm:pt>
    <dgm:pt modelId="{4013FDF5-DF65-40E1-BF8D-934CC3839AF8}" type="pres">
      <dgm:prSet presAssocID="{D8434F1F-2955-4593-95AC-3A38EE511E4A}" presName="hierChild4" presStyleCnt="0"/>
      <dgm:spPr/>
    </dgm:pt>
  </dgm:ptLst>
  <dgm:cxnLst>
    <dgm:cxn modelId="{CD062012-228C-4F40-AA05-13CAE9D27A13}" type="presOf" srcId="{6E0E82F3-993C-4C79-A85D-1799776C24C7}" destId="{FF85E63E-D990-43D1-B82B-25A5C042FDC9}" srcOrd="0" destOrd="0" presId="urn:microsoft.com/office/officeart/2005/8/layout/hierarchy1"/>
    <dgm:cxn modelId="{EBC03B15-E500-44AB-8520-C1EA08630B29}" type="presOf" srcId="{BBB4C10A-90D1-4FBF-8B49-F7E023DC0D46}" destId="{7465B2B4-6D9A-471E-8689-5E4660723A81}" srcOrd="0" destOrd="0" presId="urn:microsoft.com/office/officeart/2005/8/layout/hierarchy1"/>
    <dgm:cxn modelId="{28A1A83B-36CF-473C-8B1B-2CA7ABABC681}" type="presOf" srcId="{0EE2EE31-6CAB-4659-A4B2-9A7727D324A0}" destId="{F27ED177-EB11-4B7F-89D2-DED4F6D05093}" srcOrd="0" destOrd="0" presId="urn:microsoft.com/office/officeart/2005/8/layout/hierarchy1"/>
    <dgm:cxn modelId="{96293E63-5401-42FF-B839-5AF245C2BB5E}" srcId="{9A41EF91-2DB8-402E-8B9C-AEE21F07C977}" destId="{0AF8C8B4-191B-4999-B248-C14064E31E89}" srcOrd="0" destOrd="0" parTransId="{E5109F1D-77B5-448D-9CEA-E4475D32EEB7}" sibTransId="{44862B21-1C3D-4FF9-A11F-227FFB4EF7B6}"/>
    <dgm:cxn modelId="{0E534B64-3840-4851-AF87-1D3254A58DD9}" type="presOf" srcId="{32443C82-F6ED-40DD-9B4D-D37EBB68C4E1}" destId="{3255CA26-4985-4075-B487-30B8C00C7620}" srcOrd="0" destOrd="0" presId="urn:microsoft.com/office/officeart/2005/8/layout/hierarchy1"/>
    <dgm:cxn modelId="{20428A89-6C2C-4845-B877-7FE91658C567}" type="presOf" srcId="{D8434F1F-2955-4593-95AC-3A38EE511E4A}" destId="{8D1EDE70-12A4-47C2-829C-E7F4A4548598}" srcOrd="0" destOrd="0" presId="urn:microsoft.com/office/officeart/2005/8/layout/hierarchy1"/>
    <dgm:cxn modelId="{FB778B89-D2DB-4474-8FC1-8F2911EE7771}" srcId="{0AF8C8B4-191B-4999-B248-C14064E31E89}" destId="{D8434F1F-2955-4593-95AC-3A38EE511E4A}" srcOrd="2" destOrd="0" parTransId="{32443C82-F6ED-40DD-9B4D-D37EBB68C4E1}" sibTransId="{0C2B47FF-5B2C-4D23-9C8D-CB0C15A1EE11}"/>
    <dgm:cxn modelId="{B75A8C8A-ECFC-4C1E-B2F0-F8EAD30513CC}" srcId="{0EE2EE31-6CAB-4659-A4B2-9A7727D324A0}" destId="{9A41EF91-2DB8-402E-8B9C-AEE21F07C977}" srcOrd="0" destOrd="0" parTransId="{63270AB3-6B45-48F8-8387-AF6DE8957211}" sibTransId="{775CE1C5-9B50-48A0-A85F-2D6C88D5536D}"/>
    <dgm:cxn modelId="{EB828292-26C9-41E7-A331-F834EE2778B2}" srcId="{0AF8C8B4-191B-4999-B248-C14064E31E89}" destId="{6E0E82F3-993C-4C79-A85D-1799776C24C7}" srcOrd="0" destOrd="0" parTransId="{BBB4C10A-90D1-4FBF-8B49-F7E023DC0D46}" sibTransId="{90DA56D1-65AF-44EE-82BC-1FBF6D0E4AC0}"/>
    <dgm:cxn modelId="{FE57BF9D-1F8A-4CD3-A9C1-10F195F74C72}" type="presOf" srcId="{9A41EF91-2DB8-402E-8B9C-AEE21F07C977}" destId="{5828A0CC-2B43-4593-882C-04E469AB9FDB}" srcOrd="0" destOrd="0" presId="urn:microsoft.com/office/officeart/2005/8/layout/hierarchy1"/>
    <dgm:cxn modelId="{0818CFCB-1C59-423B-8B84-B8308A8ACD31}" type="presOf" srcId="{46D0DBFF-2448-4574-9C63-F3845267452C}" destId="{84FE3FCF-80F8-43F7-B9A8-3425362CBA28}" srcOrd="0" destOrd="0" presId="urn:microsoft.com/office/officeart/2005/8/layout/hierarchy1"/>
    <dgm:cxn modelId="{7B6466DD-A33C-4683-A831-8662676BD0B4}" srcId="{0AF8C8B4-191B-4999-B248-C14064E31E89}" destId="{4B274568-6C43-42A9-9BFE-2B502419DF1D}" srcOrd="1" destOrd="0" parTransId="{46D0DBFF-2448-4574-9C63-F3845267452C}" sibTransId="{04393A9F-D6A6-4159-9F7A-41F10F6BA89D}"/>
    <dgm:cxn modelId="{3CB936E0-A9B2-492D-BBAC-1EDD6B4E7175}" type="presOf" srcId="{0AF8C8B4-191B-4999-B248-C14064E31E89}" destId="{0EA2444B-5ED8-4AFF-8765-E7BD878118F1}" srcOrd="0" destOrd="0" presId="urn:microsoft.com/office/officeart/2005/8/layout/hierarchy1"/>
    <dgm:cxn modelId="{15FD63ED-61CE-449E-A690-E865C92937CC}" type="presOf" srcId="{4B274568-6C43-42A9-9BFE-2B502419DF1D}" destId="{7C4337EE-9C3D-424D-A83B-9C931717CEB3}" srcOrd="0" destOrd="0" presId="urn:microsoft.com/office/officeart/2005/8/layout/hierarchy1"/>
    <dgm:cxn modelId="{3FD26FF2-5E99-4897-83D1-825ED3F455A5}" type="presOf" srcId="{E5109F1D-77B5-448D-9CEA-E4475D32EEB7}" destId="{B64AF174-6921-4189-AA99-DBDAE585E018}" srcOrd="0" destOrd="0" presId="urn:microsoft.com/office/officeart/2005/8/layout/hierarchy1"/>
    <dgm:cxn modelId="{848767CF-C093-484A-9BE9-E947042AAE04}" type="presParOf" srcId="{F27ED177-EB11-4B7F-89D2-DED4F6D05093}" destId="{951CAE5A-F4C9-4545-911F-0841CD229DD8}" srcOrd="0" destOrd="0" presId="urn:microsoft.com/office/officeart/2005/8/layout/hierarchy1"/>
    <dgm:cxn modelId="{875DE86C-5BCF-4107-B1C2-F4F1CF80DB2E}" type="presParOf" srcId="{951CAE5A-F4C9-4545-911F-0841CD229DD8}" destId="{1634965E-3AED-4630-A9E4-D84AB207C9BA}" srcOrd="0" destOrd="0" presId="urn:microsoft.com/office/officeart/2005/8/layout/hierarchy1"/>
    <dgm:cxn modelId="{C98C2387-EF45-4F6E-8AAD-546143733E8B}" type="presParOf" srcId="{1634965E-3AED-4630-A9E4-D84AB207C9BA}" destId="{987E1A37-A75E-4F5B-838E-F5C04BD1B58F}" srcOrd="0" destOrd="0" presId="urn:microsoft.com/office/officeart/2005/8/layout/hierarchy1"/>
    <dgm:cxn modelId="{27B20B0E-EE62-4BBC-930E-1705396E035A}" type="presParOf" srcId="{1634965E-3AED-4630-A9E4-D84AB207C9BA}" destId="{5828A0CC-2B43-4593-882C-04E469AB9FDB}" srcOrd="1" destOrd="0" presId="urn:microsoft.com/office/officeart/2005/8/layout/hierarchy1"/>
    <dgm:cxn modelId="{5C0E5BFB-FE23-4357-B6CE-977B613A58FE}" type="presParOf" srcId="{951CAE5A-F4C9-4545-911F-0841CD229DD8}" destId="{212FC661-529A-4E64-89C0-74BC04299599}" srcOrd="1" destOrd="0" presId="urn:microsoft.com/office/officeart/2005/8/layout/hierarchy1"/>
    <dgm:cxn modelId="{13A44674-68CF-4CB9-B3C8-7718462F7A91}" type="presParOf" srcId="{212FC661-529A-4E64-89C0-74BC04299599}" destId="{B64AF174-6921-4189-AA99-DBDAE585E018}" srcOrd="0" destOrd="0" presId="urn:microsoft.com/office/officeart/2005/8/layout/hierarchy1"/>
    <dgm:cxn modelId="{C9E937A6-F064-40EE-8253-4E783F93C24A}" type="presParOf" srcId="{212FC661-529A-4E64-89C0-74BC04299599}" destId="{2621B745-93D7-47E1-8CF5-D684BBAF8F8F}" srcOrd="1" destOrd="0" presId="urn:microsoft.com/office/officeart/2005/8/layout/hierarchy1"/>
    <dgm:cxn modelId="{6F03EF69-EFB8-4B15-B0D6-F187EB1342FC}" type="presParOf" srcId="{2621B745-93D7-47E1-8CF5-D684BBAF8F8F}" destId="{BA940646-27F9-4C52-9811-1A7D41E515F2}" srcOrd="0" destOrd="0" presId="urn:microsoft.com/office/officeart/2005/8/layout/hierarchy1"/>
    <dgm:cxn modelId="{09C01F76-90C3-46AB-9010-708F10DAA282}" type="presParOf" srcId="{BA940646-27F9-4C52-9811-1A7D41E515F2}" destId="{F5FB0BD7-9F20-4CEE-AB66-F0E5F2C7D533}" srcOrd="0" destOrd="0" presId="urn:microsoft.com/office/officeart/2005/8/layout/hierarchy1"/>
    <dgm:cxn modelId="{C20D7F6C-0834-498A-83B0-D33E83B00A96}" type="presParOf" srcId="{BA940646-27F9-4C52-9811-1A7D41E515F2}" destId="{0EA2444B-5ED8-4AFF-8765-E7BD878118F1}" srcOrd="1" destOrd="0" presId="urn:microsoft.com/office/officeart/2005/8/layout/hierarchy1"/>
    <dgm:cxn modelId="{2133D1F4-2FF4-4896-9405-F2ACFB11DC0B}" type="presParOf" srcId="{2621B745-93D7-47E1-8CF5-D684BBAF8F8F}" destId="{79D17E5D-6064-47C6-9F9B-DB25A193466C}" srcOrd="1" destOrd="0" presId="urn:microsoft.com/office/officeart/2005/8/layout/hierarchy1"/>
    <dgm:cxn modelId="{D9B9D737-E6B2-431C-8975-4216734F9C8D}" type="presParOf" srcId="{79D17E5D-6064-47C6-9F9B-DB25A193466C}" destId="{7465B2B4-6D9A-471E-8689-5E4660723A81}" srcOrd="0" destOrd="0" presId="urn:microsoft.com/office/officeart/2005/8/layout/hierarchy1"/>
    <dgm:cxn modelId="{C8AEB7A6-7B84-4637-8E61-489038F24A83}" type="presParOf" srcId="{79D17E5D-6064-47C6-9F9B-DB25A193466C}" destId="{98A93AB5-3B3E-4581-915E-AE2BBCABEEE8}" srcOrd="1" destOrd="0" presId="urn:microsoft.com/office/officeart/2005/8/layout/hierarchy1"/>
    <dgm:cxn modelId="{6441FA84-6D76-4D59-9072-BBD4D9023B35}" type="presParOf" srcId="{98A93AB5-3B3E-4581-915E-AE2BBCABEEE8}" destId="{DB298D11-10CF-419B-9C15-CF2591E4D209}" srcOrd="0" destOrd="0" presId="urn:microsoft.com/office/officeart/2005/8/layout/hierarchy1"/>
    <dgm:cxn modelId="{4E8B184E-1DDD-486B-9DE8-4557D36808C5}" type="presParOf" srcId="{DB298D11-10CF-419B-9C15-CF2591E4D209}" destId="{765270B7-5BD6-4A2B-B8C5-89924432A68A}" srcOrd="0" destOrd="0" presId="urn:microsoft.com/office/officeart/2005/8/layout/hierarchy1"/>
    <dgm:cxn modelId="{6C6E18DE-DB2B-4FBC-B255-42EDE3172AEB}" type="presParOf" srcId="{DB298D11-10CF-419B-9C15-CF2591E4D209}" destId="{FF85E63E-D990-43D1-B82B-25A5C042FDC9}" srcOrd="1" destOrd="0" presId="urn:microsoft.com/office/officeart/2005/8/layout/hierarchy1"/>
    <dgm:cxn modelId="{5B797912-B128-4C77-AD81-5506078A1BAB}" type="presParOf" srcId="{98A93AB5-3B3E-4581-915E-AE2BBCABEEE8}" destId="{07455E78-81D5-4291-9478-C80A0AC51D21}" srcOrd="1" destOrd="0" presId="urn:microsoft.com/office/officeart/2005/8/layout/hierarchy1"/>
    <dgm:cxn modelId="{8CF3B6AE-9C53-4C4D-A852-71156DE869AC}" type="presParOf" srcId="{79D17E5D-6064-47C6-9F9B-DB25A193466C}" destId="{84FE3FCF-80F8-43F7-B9A8-3425362CBA28}" srcOrd="2" destOrd="0" presId="urn:microsoft.com/office/officeart/2005/8/layout/hierarchy1"/>
    <dgm:cxn modelId="{4C6BBED8-BE1A-47D2-8F61-2D5816430CA4}" type="presParOf" srcId="{79D17E5D-6064-47C6-9F9B-DB25A193466C}" destId="{F32CC337-0E99-42AC-AC66-572478C794A8}" srcOrd="3" destOrd="0" presId="urn:microsoft.com/office/officeart/2005/8/layout/hierarchy1"/>
    <dgm:cxn modelId="{78124ABA-31A3-40B1-BB02-2A760E6669A1}" type="presParOf" srcId="{F32CC337-0E99-42AC-AC66-572478C794A8}" destId="{2D6C1969-F8B5-49C3-9244-FD2EE433959E}" srcOrd="0" destOrd="0" presId="urn:microsoft.com/office/officeart/2005/8/layout/hierarchy1"/>
    <dgm:cxn modelId="{B0E144B5-0183-40C3-91FE-8C7D9E636701}" type="presParOf" srcId="{2D6C1969-F8B5-49C3-9244-FD2EE433959E}" destId="{AC6DB21A-69B3-4C90-BB3E-D59483465C21}" srcOrd="0" destOrd="0" presId="urn:microsoft.com/office/officeart/2005/8/layout/hierarchy1"/>
    <dgm:cxn modelId="{2C906AE0-A704-4C10-A615-2F528D497264}" type="presParOf" srcId="{2D6C1969-F8B5-49C3-9244-FD2EE433959E}" destId="{7C4337EE-9C3D-424D-A83B-9C931717CEB3}" srcOrd="1" destOrd="0" presId="urn:microsoft.com/office/officeart/2005/8/layout/hierarchy1"/>
    <dgm:cxn modelId="{7C444AF4-C08E-4152-B305-E890FB49DD54}" type="presParOf" srcId="{F32CC337-0E99-42AC-AC66-572478C794A8}" destId="{69E2D5CB-73C6-41A4-92E1-36752A3C1B84}" srcOrd="1" destOrd="0" presId="urn:microsoft.com/office/officeart/2005/8/layout/hierarchy1"/>
    <dgm:cxn modelId="{BC7298D5-C5F0-49BD-A39A-F9F71CC21E32}" type="presParOf" srcId="{79D17E5D-6064-47C6-9F9B-DB25A193466C}" destId="{3255CA26-4985-4075-B487-30B8C00C7620}" srcOrd="4" destOrd="0" presId="urn:microsoft.com/office/officeart/2005/8/layout/hierarchy1"/>
    <dgm:cxn modelId="{C2201D06-9402-485A-8151-3266B84C73C0}" type="presParOf" srcId="{79D17E5D-6064-47C6-9F9B-DB25A193466C}" destId="{91F30B27-CCD4-427A-BC8B-9C21CB80A038}" srcOrd="5" destOrd="0" presId="urn:microsoft.com/office/officeart/2005/8/layout/hierarchy1"/>
    <dgm:cxn modelId="{76AFC58D-673F-4BBC-90AF-2AA6343903A1}" type="presParOf" srcId="{91F30B27-CCD4-427A-BC8B-9C21CB80A038}" destId="{C76A144B-C4E1-4633-9DBB-3CDEC46D061E}" srcOrd="0" destOrd="0" presId="urn:microsoft.com/office/officeart/2005/8/layout/hierarchy1"/>
    <dgm:cxn modelId="{4C36738F-A5C9-4CC9-B418-7FBC44C54AFE}" type="presParOf" srcId="{C76A144B-C4E1-4633-9DBB-3CDEC46D061E}" destId="{7749D66E-66FA-45B2-9FA0-747EC2E6F460}" srcOrd="0" destOrd="0" presId="urn:microsoft.com/office/officeart/2005/8/layout/hierarchy1"/>
    <dgm:cxn modelId="{3272A854-6FF8-4185-8EEF-C6559A2CFC13}" type="presParOf" srcId="{C76A144B-C4E1-4633-9DBB-3CDEC46D061E}" destId="{8D1EDE70-12A4-47C2-829C-E7F4A4548598}" srcOrd="1" destOrd="0" presId="urn:microsoft.com/office/officeart/2005/8/layout/hierarchy1"/>
    <dgm:cxn modelId="{6A70FD54-C283-4F06-AF1B-7F345C2D5097}" type="presParOf" srcId="{91F30B27-CCD4-427A-BC8B-9C21CB80A038}" destId="{4013FDF5-DF65-40E1-BF8D-934CC3839AF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3AFF226-DC62-40BB-B358-2D35309F8A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PK"/>
        </a:p>
      </dgm:t>
    </dgm:pt>
    <dgm:pt modelId="{8D2E3A0B-DCF7-4EA5-BADE-DBDA9F355082}">
      <dgm:prSet/>
      <dgm:spPr/>
      <dgm:t>
        <a:bodyPr/>
        <a:lstStyle/>
        <a:p>
          <a:r>
            <a:rPr lang="en-US"/>
            <a:t>Battery percentage and lose</a:t>
          </a:r>
          <a:endParaRPr lang="en-PK"/>
        </a:p>
      </dgm:t>
    </dgm:pt>
    <dgm:pt modelId="{E33C5A1E-5BAF-4EA1-B416-61C276B571CE}" type="parTrans" cxnId="{4603CF4D-A39E-466F-8DFC-FDDAE47166A7}">
      <dgm:prSet/>
      <dgm:spPr/>
      <dgm:t>
        <a:bodyPr/>
        <a:lstStyle/>
        <a:p>
          <a:endParaRPr lang="en-PK"/>
        </a:p>
      </dgm:t>
    </dgm:pt>
    <dgm:pt modelId="{B1D5A736-9119-416D-9553-7602C135AAAA}" type="sibTrans" cxnId="{4603CF4D-A39E-466F-8DFC-FDDAE47166A7}">
      <dgm:prSet/>
      <dgm:spPr/>
      <dgm:t>
        <a:bodyPr/>
        <a:lstStyle/>
        <a:p>
          <a:endParaRPr lang="en-PK"/>
        </a:p>
      </dgm:t>
    </dgm:pt>
    <dgm:pt modelId="{52335269-EEA6-466F-AD16-436F18ADD42C}">
      <dgm:prSet/>
      <dgm:spPr/>
      <dgm:t>
        <a:bodyPr/>
        <a:lstStyle/>
        <a:p>
          <a:r>
            <a:rPr lang="en-US"/>
            <a:t>Starts initially at 90 to 100% charge</a:t>
          </a:r>
          <a:endParaRPr lang="en-PK"/>
        </a:p>
      </dgm:t>
    </dgm:pt>
    <dgm:pt modelId="{9AB80C5A-47E0-4D2D-A081-8DAA1E384241}" type="parTrans" cxnId="{5EB87845-8E50-4989-8378-88A19B52486D}">
      <dgm:prSet/>
      <dgm:spPr/>
      <dgm:t>
        <a:bodyPr/>
        <a:lstStyle/>
        <a:p>
          <a:endParaRPr lang="en-PK"/>
        </a:p>
      </dgm:t>
    </dgm:pt>
    <dgm:pt modelId="{F3CFD6E9-07EB-408A-8C78-D8C93E490A3D}" type="sibTrans" cxnId="{5EB87845-8E50-4989-8378-88A19B52486D}">
      <dgm:prSet/>
      <dgm:spPr/>
      <dgm:t>
        <a:bodyPr/>
        <a:lstStyle/>
        <a:p>
          <a:endParaRPr lang="en-PK"/>
        </a:p>
      </dgm:t>
    </dgm:pt>
    <dgm:pt modelId="{4913D53B-C9CF-4EB2-8C20-72F7ABCC2248}">
      <dgm:prSet/>
      <dgm:spPr/>
      <dgm:t>
        <a:bodyPr/>
        <a:lstStyle/>
        <a:p>
          <a:r>
            <a:rPr lang="en-US"/>
            <a:t>Battery lost due to distance(1% per 1km)</a:t>
          </a:r>
          <a:endParaRPr lang="en-PK"/>
        </a:p>
      </dgm:t>
    </dgm:pt>
    <dgm:pt modelId="{F8C58E20-42FC-43C0-8B5E-F5C09437A372}" type="parTrans" cxnId="{549B12F2-A1F1-4AE4-AEAF-7547628B46F3}">
      <dgm:prSet/>
      <dgm:spPr/>
      <dgm:t>
        <a:bodyPr/>
        <a:lstStyle/>
        <a:p>
          <a:endParaRPr lang="en-PK"/>
        </a:p>
      </dgm:t>
    </dgm:pt>
    <dgm:pt modelId="{0234E2C6-9135-493E-89E4-95ACB3C02AE1}" type="sibTrans" cxnId="{549B12F2-A1F1-4AE4-AEAF-7547628B46F3}">
      <dgm:prSet/>
      <dgm:spPr/>
      <dgm:t>
        <a:bodyPr/>
        <a:lstStyle/>
        <a:p>
          <a:endParaRPr lang="en-PK"/>
        </a:p>
      </dgm:t>
    </dgm:pt>
    <dgm:pt modelId="{20D4526F-A98B-4B22-BB22-790A6F40789B}">
      <dgm:prSet/>
      <dgm:spPr/>
      <dgm:t>
        <a:bodyPr/>
        <a:lstStyle/>
        <a:p>
          <a:r>
            <a:rPr lang="en-US"/>
            <a:t>Battery lost due to weather</a:t>
          </a:r>
          <a:endParaRPr lang="en-PK"/>
        </a:p>
      </dgm:t>
    </dgm:pt>
    <dgm:pt modelId="{C8587E77-75BD-4693-9DE4-3E5B3C248988}" type="parTrans" cxnId="{5739C89B-DF75-4D99-96BD-494A84D80C2E}">
      <dgm:prSet/>
      <dgm:spPr/>
      <dgm:t>
        <a:bodyPr/>
        <a:lstStyle/>
        <a:p>
          <a:endParaRPr lang="en-PK"/>
        </a:p>
      </dgm:t>
    </dgm:pt>
    <dgm:pt modelId="{668CDC21-A7DE-4CB8-AEA8-6C8664707518}" type="sibTrans" cxnId="{5739C89B-DF75-4D99-96BD-494A84D80C2E}">
      <dgm:prSet/>
      <dgm:spPr/>
      <dgm:t>
        <a:bodyPr/>
        <a:lstStyle/>
        <a:p>
          <a:endParaRPr lang="en-PK"/>
        </a:p>
      </dgm:t>
    </dgm:pt>
    <dgm:pt modelId="{0C727DA5-F87F-4801-8722-31DFE3F1ED9F}">
      <dgm:prSet/>
      <dgm:spPr/>
      <dgm:t>
        <a:bodyPr/>
        <a:lstStyle/>
        <a:p>
          <a:r>
            <a:rPr lang="en-US"/>
            <a:t>Battery lost due to excessive load</a:t>
          </a:r>
          <a:endParaRPr lang="en-PK"/>
        </a:p>
      </dgm:t>
    </dgm:pt>
    <dgm:pt modelId="{5D0682AC-415D-4573-8673-17087D1A0C59}" type="parTrans" cxnId="{1134A387-ACB3-4873-8468-C87C0C195947}">
      <dgm:prSet/>
      <dgm:spPr/>
      <dgm:t>
        <a:bodyPr/>
        <a:lstStyle/>
        <a:p>
          <a:endParaRPr lang="en-PK"/>
        </a:p>
      </dgm:t>
    </dgm:pt>
    <dgm:pt modelId="{6E8B435E-8458-4CC4-90C8-B001393A6797}" type="sibTrans" cxnId="{1134A387-ACB3-4873-8468-C87C0C195947}">
      <dgm:prSet/>
      <dgm:spPr/>
      <dgm:t>
        <a:bodyPr/>
        <a:lstStyle/>
        <a:p>
          <a:endParaRPr lang="en-PK"/>
        </a:p>
      </dgm:t>
    </dgm:pt>
    <dgm:pt modelId="{992CD426-9019-499C-BD13-7E9FC3E1AC11}">
      <dgm:prSet/>
      <dgm:spPr/>
      <dgm:t>
        <a:bodyPr/>
        <a:lstStyle/>
        <a:p>
          <a:r>
            <a:rPr lang="en-US"/>
            <a:t>Load &lt;= 1kg ; 1X battery lost</a:t>
          </a:r>
          <a:endParaRPr lang="en-PK"/>
        </a:p>
      </dgm:t>
    </dgm:pt>
    <dgm:pt modelId="{7820A32B-E2F0-4735-BB0E-3FBBC1C019CA}" type="parTrans" cxnId="{55AB2235-5350-471A-93B0-7C1437B4DD94}">
      <dgm:prSet/>
      <dgm:spPr/>
      <dgm:t>
        <a:bodyPr/>
        <a:lstStyle/>
        <a:p>
          <a:endParaRPr lang="en-PK"/>
        </a:p>
      </dgm:t>
    </dgm:pt>
    <dgm:pt modelId="{B64B750A-B594-44E8-ADD6-109AE789C21D}" type="sibTrans" cxnId="{55AB2235-5350-471A-93B0-7C1437B4DD94}">
      <dgm:prSet/>
      <dgm:spPr/>
      <dgm:t>
        <a:bodyPr/>
        <a:lstStyle/>
        <a:p>
          <a:endParaRPr lang="en-PK"/>
        </a:p>
      </dgm:t>
    </dgm:pt>
    <dgm:pt modelId="{75CD9B82-CED5-49E3-98F7-4A3FB0044BC7}">
      <dgm:prSet/>
      <dgm:spPr/>
      <dgm:t>
        <a:bodyPr/>
        <a:lstStyle/>
        <a:p>
          <a:r>
            <a:rPr lang="en-US" dirty="0"/>
            <a:t>If load &gt;1 and &lt;= 3 kg ; 1X to 3X battery lost(per 1kg,1X battery lost)</a:t>
          </a:r>
          <a:endParaRPr lang="en-PK" dirty="0"/>
        </a:p>
      </dgm:t>
    </dgm:pt>
    <dgm:pt modelId="{0B800FFA-8CBF-4EE1-AC49-B4D6507E3E05}" type="parTrans" cxnId="{3A91E797-CFFA-44FB-92B5-573337E2F7D8}">
      <dgm:prSet/>
      <dgm:spPr/>
      <dgm:t>
        <a:bodyPr/>
        <a:lstStyle/>
        <a:p>
          <a:endParaRPr lang="en-PK"/>
        </a:p>
      </dgm:t>
    </dgm:pt>
    <dgm:pt modelId="{B522C696-7999-4DC2-BDF6-B4B62190F272}" type="sibTrans" cxnId="{3A91E797-CFFA-44FB-92B5-573337E2F7D8}">
      <dgm:prSet/>
      <dgm:spPr/>
      <dgm:t>
        <a:bodyPr/>
        <a:lstStyle/>
        <a:p>
          <a:endParaRPr lang="en-PK"/>
        </a:p>
      </dgm:t>
    </dgm:pt>
    <dgm:pt modelId="{98C5066B-F432-4B02-88A8-DA073501A21C}">
      <dgm:prSet/>
      <dgm:spPr/>
      <dgm:t>
        <a:bodyPr/>
        <a:lstStyle/>
        <a:p>
          <a:r>
            <a:rPr lang="en-US"/>
            <a:t>If load &gt; 3 kg excessive load warning</a:t>
          </a:r>
          <a:endParaRPr lang="en-PK"/>
        </a:p>
      </dgm:t>
    </dgm:pt>
    <dgm:pt modelId="{1EF9EE0A-7975-4687-8BE8-6E00521B7607}" type="parTrans" cxnId="{E2645B05-135E-4354-AED9-F3C91BB5F40A}">
      <dgm:prSet/>
      <dgm:spPr/>
      <dgm:t>
        <a:bodyPr/>
        <a:lstStyle/>
        <a:p>
          <a:endParaRPr lang="en-PK"/>
        </a:p>
      </dgm:t>
    </dgm:pt>
    <dgm:pt modelId="{5647C0C0-5C5A-48CB-97A4-3E048B1EFA1B}" type="sibTrans" cxnId="{E2645B05-135E-4354-AED9-F3C91BB5F40A}">
      <dgm:prSet/>
      <dgm:spPr/>
      <dgm:t>
        <a:bodyPr/>
        <a:lstStyle/>
        <a:p>
          <a:endParaRPr lang="en-PK"/>
        </a:p>
      </dgm:t>
    </dgm:pt>
    <dgm:pt modelId="{5888B8EF-D619-4BFA-951C-D68010F85C01}" type="pres">
      <dgm:prSet presAssocID="{D3AFF226-DC62-40BB-B358-2D35309F8A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E2E3F7E-5D85-47B3-A31C-699E6C29F722}" type="pres">
      <dgm:prSet presAssocID="{8D2E3A0B-DCF7-4EA5-BADE-DBDA9F355082}" presName="hierRoot1" presStyleCnt="0"/>
      <dgm:spPr/>
    </dgm:pt>
    <dgm:pt modelId="{6D5C05B6-34E9-4D27-A726-322723CF49BC}" type="pres">
      <dgm:prSet presAssocID="{8D2E3A0B-DCF7-4EA5-BADE-DBDA9F355082}" presName="composite" presStyleCnt="0"/>
      <dgm:spPr/>
    </dgm:pt>
    <dgm:pt modelId="{EA56BC7A-9A82-46D9-A665-F2A5F424A4E2}" type="pres">
      <dgm:prSet presAssocID="{8D2E3A0B-DCF7-4EA5-BADE-DBDA9F355082}" presName="background" presStyleLbl="node0" presStyleIdx="0" presStyleCnt="1"/>
      <dgm:spPr/>
    </dgm:pt>
    <dgm:pt modelId="{AEF336F1-D767-4E5C-80B3-08A1A4F058DB}" type="pres">
      <dgm:prSet presAssocID="{8D2E3A0B-DCF7-4EA5-BADE-DBDA9F355082}" presName="text" presStyleLbl="fgAcc0" presStyleIdx="0" presStyleCnt="1">
        <dgm:presLayoutVars>
          <dgm:chPref val="3"/>
        </dgm:presLayoutVars>
      </dgm:prSet>
      <dgm:spPr/>
    </dgm:pt>
    <dgm:pt modelId="{25246706-4EA2-45D4-A8B8-BE7FF9B61BAA}" type="pres">
      <dgm:prSet presAssocID="{8D2E3A0B-DCF7-4EA5-BADE-DBDA9F355082}" presName="hierChild2" presStyleCnt="0"/>
      <dgm:spPr/>
    </dgm:pt>
    <dgm:pt modelId="{81A402A0-8695-4139-A6EC-3333508FBCC8}" type="pres">
      <dgm:prSet presAssocID="{9AB80C5A-47E0-4D2D-A081-8DAA1E384241}" presName="Name10" presStyleLbl="parChTrans1D2" presStyleIdx="0" presStyleCnt="1"/>
      <dgm:spPr/>
    </dgm:pt>
    <dgm:pt modelId="{916045BD-8439-4652-B341-BDAF2CE565CF}" type="pres">
      <dgm:prSet presAssocID="{52335269-EEA6-466F-AD16-436F18ADD42C}" presName="hierRoot2" presStyleCnt="0"/>
      <dgm:spPr/>
    </dgm:pt>
    <dgm:pt modelId="{8769112B-4593-481B-A97F-0E36E112C7A4}" type="pres">
      <dgm:prSet presAssocID="{52335269-EEA6-466F-AD16-436F18ADD42C}" presName="composite2" presStyleCnt="0"/>
      <dgm:spPr/>
    </dgm:pt>
    <dgm:pt modelId="{8A10E6D9-48B3-47C2-9F32-80146F578352}" type="pres">
      <dgm:prSet presAssocID="{52335269-EEA6-466F-AD16-436F18ADD42C}" presName="background2" presStyleLbl="node2" presStyleIdx="0" presStyleCnt="1"/>
      <dgm:spPr/>
    </dgm:pt>
    <dgm:pt modelId="{7CD58502-F3CB-4D88-A1AC-6542F0BA3BF0}" type="pres">
      <dgm:prSet presAssocID="{52335269-EEA6-466F-AD16-436F18ADD42C}" presName="text2" presStyleLbl="fgAcc2" presStyleIdx="0" presStyleCnt="1">
        <dgm:presLayoutVars>
          <dgm:chPref val="3"/>
        </dgm:presLayoutVars>
      </dgm:prSet>
      <dgm:spPr/>
    </dgm:pt>
    <dgm:pt modelId="{1A2A230E-B75F-45FC-96BB-A2F551AF32F5}" type="pres">
      <dgm:prSet presAssocID="{52335269-EEA6-466F-AD16-436F18ADD42C}" presName="hierChild3" presStyleCnt="0"/>
      <dgm:spPr/>
    </dgm:pt>
    <dgm:pt modelId="{231D3444-D465-4A76-9FA7-F2774FC3AFC1}" type="pres">
      <dgm:prSet presAssocID="{F8C58E20-42FC-43C0-8B5E-F5C09437A372}" presName="Name17" presStyleLbl="parChTrans1D3" presStyleIdx="0" presStyleCnt="3"/>
      <dgm:spPr/>
    </dgm:pt>
    <dgm:pt modelId="{D3F06AE0-4B09-4910-AA97-48DFB55AD532}" type="pres">
      <dgm:prSet presAssocID="{4913D53B-C9CF-4EB2-8C20-72F7ABCC2248}" presName="hierRoot3" presStyleCnt="0"/>
      <dgm:spPr/>
    </dgm:pt>
    <dgm:pt modelId="{4EDC8B5A-7ADF-4DBF-95F9-0DDBBC923C65}" type="pres">
      <dgm:prSet presAssocID="{4913D53B-C9CF-4EB2-8C20-72F7ABCC2248}" presName="composite3" presStyleCnt="0"/>
      <dgm:spPr/>
    </dgm:pt>
    <dgm:pt modelId="{7BDCB06E-EE8C-480E-9F95-4AAF7B285B8B}" type="pres">
      <dgm:prSet presAssocID="{4913D53B-C9CF-4EB2-8C20-72F7ABCC2248}" presName="background3" presStyleLbl="node3" presStyleIdx="0" presStyleCnt="3"/>
      <dgm:spPr/>
    </dgm:pt>
    <dgm:pt modelId="{7FB33CB7-4D9D-4F45-A61F-B10AD951BC61}" type="pres">
      <dgm:prSet presAssocID="{4913D53B-C9CF-4EB2-8C20-72F7ABCC2248}" presName="text3" presStyleLbl="fgAcc3" presStyleIdx="0" presStyleCnt="3">
        <dgm:presLayoutVars>
          <dgm:chPref val="3"/>
        </dgm:presLayoutVars>
      </dgm:prSet>
      <dgm:spPr/>
    </dgm:pt>
    <dgm:pt modelId="{7E632966-5C09-4DDA-BA81-039F935DDE67}" type="pres">
      <dgm:prSet presAssocID="{4913D53B-C9CF-4EB2-8C20-72F7ABCC2248}" presName="hierChild4" presStyleCnt="0"/>
      <dgm:spPr/>
    </dgm:pt>
    <dgm:pt modelId="{B6A680A8-DE7E-4B21-80B2-0DDB21F1781B}" type="pres">
      <dgm:prSet presAssocID="{C8587E77-75BD-4693-9DE4-3E5B3C248988}" presName="Name17" presStyleLbl="parChTrans1D3" presStyleIdx="1" presStyleCnt="3"/>
      <dgm:spPr/>
    </dgm:pt>
    <dgm:pt modelId="{CD6EF428-CFD9-42CE-A656-533495B1769D}" type="pres">
      <dgm:prSet presAssocID="{20D4526F-A98B-4B22-BB22-790A6F40789B}" presName="hierRoot3" presStyleCnt="0"/>
      <dgm:spPr/>
    </dgm:pt>
    <dgm:pt modelId="{D545AAF5-2093-472C-84D4-0236B48E6284}" type="pres">
      <dgm:prSet presAssocID="{20D4526F-A98B-4B22-BB22-790A6F40789B}" presName="composite3" presStyleCnt="0"/>
      <dgm:spPr/>
    </dgm:pt>
    <dgm:pt modelId="{5E75E2C5-1CE1-42A6-95D8-65A55FACF7F1}" type="pres">
      <dgm:prSet presAssocID="{20D4526F-A98B-4B22-BB22-790A6F40789B}" presName="background3" presStyleLbl="node3" presStyleIdx="1" presStyleCnt="3"/>
      <dgm:spPr/>
    </dgm:pt>
    <dgm:pt modelId="{C231B383-0F21-48DC-968F-482BD1991CD6}" type="pres">
      <dgm:prSet presAssocID="{20D4526F-A98B-4B22-BB22-790A6F40789B}" presName="text3" presStyleLbl="fgAcc3" presStyleIdx="1" presStyleCnt="3">
        <dgm:presLayoutVars>
          <dgm:chPref val="3"/>
        </dgm:presLayoutVars>
      </dgm:prSet>
      <dgm:spPr/>
    </dgm:pt>
    <dgm:pt modelId="{5B74F56E-E435-45F7-B313-DC06F54D1A39}" type="pres">
      <dgm:prSet presAssocID="{20D4526F-A98B-4B22-BB22-790A6F40789B}" presName="hierChild4" presStyleCnt="0"/>
      <dgm:spPr/>
    </dgm:pt>
    <dgm:pt modelId="{7B22CBAE-A39F-4650-9ACE-A5B92F5B5E8B}" type="pres">
      <dgm:prSet presAssocID="{5D0682AC-415D-4573-8673-17087D1A0C59}" presName="Name17" presStyleLbl="parChTrans1D3" presStyleIdx="2" presStyleCnt="3"/>
      <dgm:spPr/>
    </dgm:pt>
    <dgm:pt modelId="{286E5408-308F-4C05-A3B2-31489A7E443C}" type="pres">
      <dgm:prSet presAssocID="{0C727DA5-F87F-4801-8722-31DFE3F1ED9F}" presName="hierRoot3" presStyleCnt="0"/>
      <dgm:spPr/>
    </dgm:pt>
    <dgm:pt modelId="{5E58994A-0760-4E7C-AE81-1641F95C9A98}" type="pres">
      <dgm:prSet presAssocID="{0C727DA5-F87F-4801-8722-31DFE3F1ED9F}" presName="composite3" presStyleCnt="0"/>
      <dgm:spPr/>
    </dgm:pt>
    <dgm:pt modelId="{B35A0376-A47F-4E3C-A477-C28294BD110B}" type="pres">
      <dgm:prSet presAssocID="{0C727DA5-F87F-4801-8722-31DFE3F1ED9F}" presName="background3" presStyleLbl="node3" presStyleIdx="2" presStyleCnt="3"/>
      <dgm:spPr/>
    </dgm:pt>
    <dgm:pt modelId="{64577514-F1B8-4AF8-B4FA-9BBFCF4F214C}" type="pres">
      <dgm:prSet presAssocID="{0C727DA5-F87F-4801-8722-31DFE3F1ED9F}" presName="text3" presStyleLbl="fgAcc3" presStyleIdx="2" presStyleCnt="3">
        <dgm:presLayoutVars>
          <dgm:chPref val="3"/>
        </dgm:presLayoutVars>
      </dgm:prSet>
      <dgm:spPr/>
    </dgm:pt>
    <dgm:pt modelId="{0D0BF113-210E-4DDE-AD17-A2ABA8AF5079}" type="pres">
      <dgm:prSet presAssocID="{0C727DA5-F87F-4801-8722-31DFE3F1ED9F}" presName="hierChild4" presStyleCnt="0"/>
      <dgm:spPr/>
    </dgm:pt>
    <dgm:pt modelId="{0E11DFA8-8520-4401-98D8-6488F33C7B4B}" type="pres">
      <dgm:prSet presAssocID="{7820A32B-E2F0-4735-BB0E-3FBBC1C019CA}" presName="Name23" presStyleLbl="parChTrans1D4" presStyleIdx="0" presStyleCnt="3"/>
      <dgm:spPr/>
    </dgm:pt>
    <dgm:pt modelId="{76BF21B1-2559-4B27-ABDF-31C561F937D1}" type="pres">
      <dgm:prSet presAssocID="{992CD426-9019-499C-BD13-7E9FC3E1AC11}" presName="hierRoot4" presStyleCnt="0"/>
      <dgm:spPr/>
    </dgm:pt>
    <dgm:pt modelId="{F668EECF-4EB2-4424-A154-605FFA33DBD4}" type="pres">
      <dgm:prSet presAssocID="{992CD426-9019-499C-BD13-7E9FC3E1AC11}" presName="composite4" presStyleCnt="0"/>
      <dgm:spPr/>
    </dgm:pt>
    <dgm:pt modelId="{6F79D1D4-D4EC-45C7-9739-D399C6E5629F}" type="pres">
      <dgm:prSet presAssocID="{992CD426-9019-499C-BD13-7E9FC3E1AC11}" presName="background4" presStyleLbl="node4" presStyleIdx="0" presStyleCnt="3"/>
      <dgm:spPr/>
    </dgm:pt>
    <dgm:pt modelId="{A4F3DB67-F84C-459F-BD30-BA41CA585010}" type="pres">
      <dgm:prSet presAssocID="{992CD426-9019-499C-BD13-7E9FC3E1AC11}" presName="text4" presStyleLbl="fgAcc4" presStyleIdx="0" presStyleCnt="3">
        <dgm:presLayoutVars>
          <dgm:chPref val="3"/>
        </dgm:presLayoutVars>
      </dgm:prSet>
      <dgm:spPr/>
    </dgm:pt>
    <dgm:pt modelId="{AD57C9C7-8197-4C8B-935D-5A7E9C2FD299}" type="pres">
      <dgm:prSet presAssocID="{992CD426-9019-499C-BD13-7E9FC3E1AC11}" presName="hierChild5" presStyleCnt="0"/>
      <dgm:spPr/>
    </dgm:pt>
    <dgm:pt modelId="{71D22DC9-E124-42D0-A8FB-930BEFC46B83}" type="pres">
      <dgm:prSet presAssocID="{0B800FFA-8CBF-4EE1-AC49-B4D6507E3E05}" presName="Name23" presStyleLbl="parChTrans1D4" presStyleIdx="1" presStyleCnt="3"/>
      <dgm:spPr/>
    </dgm:pt>
    <dgm:pt modelId="{F14C51AE-90E9-4F17-88AB-E18DB45BFF05}" type="pres">
      <dgm:prSet presAssocID="{75CD9B82-CED5-49E3-98F7-4A3FB0044BC7}" presName="hierRoot4" presStyleCnt="0"/>
      <dgm:spPr/>
    </dgm:pt>
    <dgm:pt modelId="{BD3EE06A-0B84-493A-A176-4D313F526C74}" type="pres">
      <dgm:prSet presAssocID="{75CD9B82-CED5-49E3-98F7-4A3FB0044BC7}" presName="composite4" presStyleCnt="0"/>
      <dgm:spPr/>
    </dgm:pt>
    <dgm:pt modelId="{24B9579F-4F67-43B5-BF38-97C3C149420D}" type="pres">
      <dgm:prSet presAssocID="{75CD9B82-CED5-49E3-98F7-4A3FB0044BC7}" presName="background4" presStyleLbl="node4" presStyleIdx="1" presStyleCnt="3"/>
      <dgm:spPr/>
    </dgm:pt>
    <dgm:pt modelId="{DA65043D-52AC-4F80-BE0C-56DD440811AB}" type="pres">
      <dgm:prSet presAssocID="{75CD9B82-CED5-49E3-98F7-4A3FB0044BC7}" presName="text4" presStyleLbl="fgAcc4" presStyleIdx="1" presStyleCnt="3">
        <dgm:presLayoutVars>
          <dgm:chPref val="3"/>
        </dgm:presLayoutVars>
      </dgm:prSet>
      <dgm:spPr/>
    </dgm:pt>
    <dgm:pt modelId="{FD9040D9-A197-4C61-BED7-B9A156644291}" type="pres">
      <dgm:prSet presAssocID="{75CD9B82-CED5-49E3-98F7-4A3FB0044BC7}" presName="hierChild5" presStyleCnt="0"/>
      <dgm:spPr/>
    </dgm:pt>
    <dgm:pt modelId="{BFAE95A9-DEC7-41B4-BC6B-E2B4C03659E8}" type="pres">
      <dgm:prSet presAssocID="{1EF9EE0A-7975-4687-8BE8-6E00521B7607}" presName="Name23" presStyleLbl="parChTrans1D4" presStyleIdx="2" presStyleCnt="3"/>
      <dgm:spPr/>
    </dgm:pt>
    <dgm:pt modelId="{B0792055-A846-416A-8386-A98F6405DE95}" type="pres">
      <dgm:prSet presAssocID="{98C5066B-F432-4B02-88A8-DA073501A21C}" presName="hierRoot4" presStyleCnt="0"/>
      <dgm:spPr/>
    </dgm:pt>
    <dgm:pt modelId="{69B185BC-8103-4A9F-8A37-2B0201BB4915}" type="pres">
      <dgm:prSet presAssocID="{98C5066B-F432-4B02-88A8-DA073501A21C}" presName="composite4" presStyleCnt="0"/>
      <dgm:spPr/>
    </dgm:pt>
    <dgm:pt modelId="{17322B42-9E11-4399-BD7E-76646B99645C}" type="pres">
      <dgm:prSet presAssocID="{98C5066B-F432-4B02-88A8-DA073501A21C}" presName="background4" presStyleLbl="node4" presStyleIdx="2" presStyleCnt="3"/>
      <dgm:spPr/>
    </dgm:pt>
    <dgm:pt modelId="{10192CE4-F7A6-4760-8704-973B44B9F3D2}" type="pres">
      <dgm:prSet presAssocID="{98C5066B-F432-4B02-88A8-DA073501A21C}" presName="text4" presStyleLbl="fgAcc4" presStyleIdx="2" presStyleCnt="3">
        <dgm:presLayoutVars>
          <dgm:chPref val="3"/>
        </dgm:presLayoutVars>
      </dgm:prSet>
      <dgm:spPr/>
    </dgm:pt>
    <dgm:pt modelId="{383EBAD9-1DA3-4020-B921-ABB952C954C0}" type="pres">
      <dgm:prSet presAssocID="{98C5066B-F432-4B02-88A8-DA073501A21C}" presName="hierChild5" presStyleCnt="0"/>
      <dgm:spPr/>
    </dgm:pt>
  </dgm:ptLst>
  <dgm:cxnLst>
    <dgm:cxn modelId="{E2645B05-135E-4354-AED9-F3C91BB5F40A}" srcId="{0C727DA5-F87F-4801-8722-31DFE3F1ED9F}" destId="{98C5066B-F432-4B02-88A8-DA073501A21C}" srcOrd="2" destOrd="0" parTransId="{1EF9EE0A-7975-4687-8BE8-6E00521B7607}" sibTransId="{5647C0C0-5C5A-48CB-97A4-3E048B1EFA1B}"/>
    <dgm:cxn modelId="{7B9EE91A-F5A5-44C1-AB8A-A440A2657117}" type="presOf" srcId="{8D2E3A0B-DCF7-4EA5-BADE-DBDA9F355082}" destId="{AEF336F1-D767-4E5C-80B3-08A1A4F058DB}" srcOrd="0" destOrd="0" presId="urn:microsoft.com/office/officeart/2005/8/layout/hierarchy1"/>
    <dgm:cxn modelId="{55AB2235-5350-471A-93B0-7C1437B4DD94}" srcId="{0C727DA5-F87F-4801-8722-31DFE3F1ED9F}" destId="{992CD426-9019-499C-BD13-7E9FC3E1AC11}" srcOrd="0" destOrd="0" parTransId="{7820A32B-E2F0-4735-BB0E-3FBBC1C019CA}" sibTransId="{B64B750A-B594-44E8-ADD6-109AE789C21D}"/>
    <dgm:cxn modelId="{BD10E336-8EB2-4E07-BE19-7616676EDACF}" type="presOf" srcId="{52335269-EEA6-466F-AD16-436F18ADD42C}" destId="{7CD58502-F3CB-4D88-A1AC-6542F0BA3BF0}" srcOrd="0" destOrd="0" presId="urn:microsoft.com/office/officeart/2005/8/layout/hierarchy1"/>
    <dgm:cxn modelId="{5EB87845-8E50-4989-8378-88A19B52486D}" srcId="{8D2E3A0B-DCF7-4EA5-BADE-DBDA9F355082}" destId="{52335269-EEA6-466F-AD16-436F18ADD42C}" srcOrd="0" destOrd="0" parTransId="{9AB80C5A-47E0-4D2D-A081-8DAA1E384241}" sibTransId="{F3CFD6E9-07EB-408A-8C78-D8C93E490A3D}"/>
    <dgm:cxn modelId="{4603CF4D-A39E-466F-8DFC-FDDAE47166A7}" srcId="{D3AFF226-DC62-40BB-B358-2D35309F8A62}" destId="{8D2E3A0B-DCF7-4EA5-BADE-DBDA9F355082}" srcOrd="0" destOrd="0" parTransId="{E33C5A1E-5BAF-4EA1-B416-61C276B571CE}" sibTransId="{B1D5A736-9119-416D-9553-7602C135AAAA}"/>
    <dgm:cxn modelId="{C842E152-2853-479B-893B-B90750202CD9}" type="presOf" srcId="{992CD426-9019-499C-BD13-7E9FC3E1AC11}" destId="{A4F3DB67-F84C-459F-BD30-BA41CA585010}" srcOrd="0" destOrd="0" presId="urn:microsoft.com/office/officeart/2005/8/layout/hierarchy1"/>
    <dgm:cxn modelId="{217BCB83-1A7E-452D-9640-04CFBB055873}" type="presOf" srcId="{F8C58E20-42FC-43C0-8B5E-F5C09437A372}" destId="{231D3444-D465-4A76-9FA7-F2774FC3AFC1}" srcOrd="0" destOrd="0" presId="urn:microsoft.com/office/officeart/2005/8/layout/hierarchy1"/>
    <dgm:cxn modelId="{417AF985-0441-41AE-8775-1F45CBADBF3D}" type="presOf" srcId="{98C5066B-F432-4B02-88A8-DA073501A21C}" destId="{10192CE4-F7A6-4760-8704-973B44B9F3D2}" srcOrd="0" destOrd="0" presId="urn:microsoft.com/office/officeart/2005/8/layout/hierarchy1"/>
    <dgm:cxn modelId="{1134A387-ACB3-4873-8468-C87C0C195947}" srcId="{52335269-EEA6-466F-AD16-436F18ADD42C}" destId="{0C727DA5-F87F-4801-8722-31DFE3F1ED9F}" srcOrd="2" destOrd="0" parTransId="{5D0682AC-415D-4573-8673-17087D1A0C59}" sibTransId="{6E8B435E-8458-4CC4-90C8-B001393A6797}"/>
    <dgm:cxn modelId="{FE4C3F8B-53D0-48D4-AFB2-0C76C896C8D5}" type="presOf" srcId="{0C727DA5-F87F-4801-8722-31DFE3F1ED9F}" destId="{64577514-F1B8-4AF8-B4FA-9BBFCF4F214C}" srcOrd="0" destOrd="0" presId="urn:microsoft.com/office/officeart/2005/8/layout/hierarchy1"/>
    <dgm:cxn modelId="{0D492A91-4D7E-4966-9ED9-DD8A400B1F2A}" type="presOf" srcId="{9AB80C5A-47E0-4D2D-A081-8DAA1E384241}" destId="{81A402A0-8695-4139-A6EC-3333508FBCC8}" srcOrd="0" destOrd="0" presId="urn:microsoft.com/office/officeart/2005/8/layout/hierarchy1"/>
    <dgm:cxn modelId="{3A91E797-CFFA-44FB-92B5-573337E2F7D8}" srcId="{0C727DA5-F87F-4801-8722-31DFE3F1ED9F}" destId="{75CD9B82-CED5-49E3-98F7-4A3FB0044BC7}" srcOrd="1" destOrd="0" parTransId="{0B800FFA-8CBF-4EE1-AC49-B4D6507E3E05}" sibTransId="{B522C696-7999-4DC2-BDF6-B4B62190F272}"/>
    <dgm:cxn modelId="{5739C89B-DF75-4D99-96BD-494A84D80C2E}" srcId="{52335269-EEA6-466F-AD16-436F18ADD42C}" destId="{20D4526F-A98B-4B22-BB22-790A6F40789B}" srcOrd="1" destOrd="0" parTransId="{C8587E77-75BD-4693-9DE4-3E5B3C248988}" sibTransId="{668CDC21-A7DE-4CB8-AEA8-6C8664707518}"/>
    <dgm:cxn modelId="{937F02AE-BD2C-4ACF-99C2-EF739E7F0806}" type="presOf" srcId="{4913D53B-C9CF-4EB2-8C20-72F7ABCC2248}" destId="{7FB33CB7-4D9D-4F45-A61F-B10AD951BC61}" srcOrd="0" destOrd="0" presId="urn:microsoft.com/office/officeart/2005/8/layout/hierarchy1"/>
    <dgm:cxn modelId="{EA9328BA-9650-4545-8127-FBCF90DCA92D}" type="presOf" srcId="{0B800FFA-8CBF-4EE1-AC49-B4D6507E3E05}" destId="{71D22DC9-E124-42D0-A8FB-930BEFC46B83}" srcOrd="0" destOrd="0" presId="urn:microsoft.com/office/officeart/2005/8/layout/hierarchy1"/>
    <dgm:cxn modelId="{4B1E76C1-21DE-45B7-AA48-7B35394AF506}" type="presOf" srcId="{75CD9B82-CED5-49E3-98F7-4A3FB0044BC7}" destId="{DA65043D-52AC-4F80-BE0C-56DD440811AB}" srcOrd="0" destOrd="0" presId="urn:microsoft.com/office/officeart/2005/8/layout/hierarchy1"/>
    <dgm:cxn modelId="{2DC423C4-27FE-4C9A-A193-1E2F28227E1B}" type="presOf" srcId="{5D0682AC-415D-4573-8673-17087D1A0C59}" destId="{7B22CBAE-A39F-4650-9ACE-A5B92F5B5E8B}" srcOrd="0" destOrd="0" presId="urn:microsoft.com/office/officeart/2005/8/layout/hierarchy1"/>
    <dgm:cxn modelId="{B252A6D9-143D-4CAC-88EF-7CD26A4A6D38}" type="presOf" srcId="{C8587E77-75BD-4693-9DE4-3E5B3C248988}" destId="{B6A680A8-DE7E-4B21-80B2-0DDB21F1781B}" srcOrd="0" destOrd="0" presId="urn:microsoft.com/office/officeart/2005/8/layout/hierarchy1"/>
    <dgm:cxn modelId="{DE45CCE4-2D1F-45A8-9A09-1DD846BBFA23}" type="presOf" srcId="{D3AFF226-DC62-40BB-B358-2D35309F8A62}" destId="{5888B8EF-D619-4BFA-951C-D68010F85C01}" srcOrd="0" destOrd="0" presId="urn:microsoft.com/office/officeart/2005/8/layout/hierarchy1"/>
    <dgm:cxn modelId="{D43B67F1-1286-4199-8E8D-1F5D9B3936F8}" type="presOf" srcId="{7820A32B-E2F0-4735-BB0E-3FBBC1C019CA}" destId="{0E11DFA8-8520-4401-98D8-6488F33C7B4B}" srcOrd="0" destOrd="0" presId="urn:microsoft.com/office/officeart/2005/8/layout/hierarchy1"/>
    <dgm:cxn modelId="{549B12F2-A1F1-4AE4-AEAF-7547628B46F3}" srcId="{52335269-EEA6-466F-AD16-436F18ADD42C}" destId="{4913D53B-C9CF-4EB2-8C20-72F7ABCC2248}" srcOrd="0" destOrd="0" parTransId="{F8C58E20-42FC-43C0-8B5E-F5C09437A372}" sibTransId="{0234E2C6-9135-493E-89E4-95ACB3C02AE1}"/>
    <dgm:cxn modelId="{CD18D0F3-0D22-45F3-945B-FD94BDA3180A}" type="presOf" srcId="{1EF9EE0A-7975-4687-8BE8-6E00521B7607}" destId="{BFAE95A9-DEC7-41B4-BC6B-E2B4C03659E8}" srcOrd="0" destOrd="0" presId="urn:microsoft.com/office/officeart/2005/8/layout/hierarchy1"/>
    <dgm:cxn modelId="{B7FF42F4-357C-4AF5-99A1-5534C7B2DEFD}" type="presOf" srcId="{20D4526F-A98B-4B22-BB22-790A6F40789B}" destId="{C231B383-0F21-48DC-968F-482BD1991CD6}" srcOrd="0" destOrd="0" presId="urn:microsoft.com/office/officeart/2005/8/layout/hierarchy1"/>
    <dgm:cxn modelId="{31CD0677-4683-4B7D-B882-129AC098A508}" type="presParOf" srcId="{5888B8EF-D619-4BFA-951C-D68010F85C01}" destId="{1E2E3F7E-5D85-47B3-A31C-699E6C29F722}" srcOrd="0" destOrd="0" presId="urn:microsoft.com/office/officeart/2005/8/layout/hierarchy1"/>
    <dgm:cxn modelId="{079183EA-F263-43FC-8AB0-2F7E33688E0B}" type="presParOf" srcId="{1E2E3F7E-5D85-47B3-A31C-699E6C29F722}" destId="{6D5C05B6-34E9-4D27-A726-322723CF49BC}" srcOrd="0" destOrd="0" presId="urn:microsoft.com/office/officeart/2005/8/layout/hierarchy1"/>
    <dgm:cxn modelId="{73A6BE50-9FF5-466E-A9DD-0C672FC47D94}" type="presParOf" srcId="{6D5C05B6-34E9-4D27-A726-322723CF49BC}" destId="{EA56BC7A-9A82-46D9-A665-F2A5F424A4E2}" srcOrd="0" destOrd="0" presId="urn:microsoft.com/office/officeart/2005/8/layout/hierarchy1"/>
    <dgm:cxn modelId="{2C2D4973-FA27-4DAC-95C6-5689647801DA}" type="presParOf" srcId="{6D5C05B6-34E9-4D27-A726-322723CF49BC}" destId="{AEF336F1-D767-4E5C-80B3-08A1A4F058DB}" srcOrd="1" destOrd="0" presId="urn:microsoft.com/office/officeart/2005/8/layout/hierarchy1"/>
    <dgm:cxn modelId="{6371CA10-E80B-42F2-91F4-39D91FF9A59E}" type="presParOf" srcId="{1E2E3F7E-5D85-47B3-A31C-699E6C29F722}" destId="{25246706-4EA2-45D4-A8B8-BE7FF9B61BAA}" srcOrd="1" destOrd="0" presId="urn:microsoft.com/office/officeart/2005/8/layout/hierarchy1"/>
    <dgm:cxn modelId="{99660FBA-55C8-44EA-B488-9A481031C73C}" type="presParOf" srcId="{25246706-4EA2-45D4-A8B8-BE7FF9B61BAA}" destId="{81A402A0-8695-4139-A6EC-3333508FBCC8}" srcOrd="0" destOrd="0" presId="urn:microsoft.com/office/officeart/2005/8/layout/hierarchy1"/>
    <dgm:cxn modelId="{7525CB97-EF49-4956-9057-AF2B1D3B0425}" type="presParOf" srcId="{25246706-4EA2-45D4-A8B8-BE7FF9B61BAA}" destId="{916045BD-8439-4652-B341-BDAF2CE565CF}" srcOrd="1" destOrd="0" presId="urn:microsoft.com/office/officeart/2005/8/layout/hierarchy1"/>
    <dgm:cxn modelId="{A0C56E75-B2FF-49DC-A57C-91097061E2C7}" type="presParOf" srcId="{916045BD-8439-4652-B341-BDAF2CE565CF}" destId="{8769112B-4593-481B-A97F-0E36E112C7A4}" srcOrd="0" destOrd="0" presId="urn:microsoft.com/office/officeart/2005/8/layout/hierarchy1"/>
    <dgm:cxn modelId="{95D27343-F5F0-4AB0-9FB3-9E1131D14DEB}" type="presParOf" srcId="{8769112B-4593-481B-A97F-0E36E112C7A4}" destId="{8A10E6D9-48B3-47C2-9F32-80146F578352}" srcOrd="0" destOrd="0" presId="urn:microsoft.com/office/officeart/2005/8/layout/hierarchy1"/>
    <dgm:cxn modelId="{B54ED445-7ADA-414B-849F-7B62A4E62148}" type="presParOf" srcId="{8769112B-4593-481B-A97F-0E36E112C7A4}" destId="{7CD58502-F3CB-4D88-A1AC-6542F0BA3BF0}" srcOrd="1" destOrd="0" presId="urn:microsoft.com/office/officeart/2005/8/layout/hierarchy1"/>
    <dgm:cxn modelId="{921EC659-2714-4933-A3C2-3ADE8A00125C}" type="presParOf" srcId="{916045BD-8439-4652-B341-BDAF2CE565CF}" destId="{1A2A230E-B75F-45FC-96BB-A2F551AF32F5}" srcOrd="1" destOrd="0" presId="urn:microsoft.com/office/officeart/2005/8/layout/hierarchy1"/>
    <dgm:cxn modelId="{4E8C4B2E-A44C-4463-833F-001FD4D757C3}" type="presParOf" srcId="{1A2A230E-B75F-45FC-96BB-A2F551AF32F5}" destId="{231D3444-D465-4A76-9FA7-F2774FC3AFC1}" srcOrd="0" destOrd="0" presId="urn:microsoft.com/office/officeart/2005/8/layout/hierarchy1"/>
    <dgm:cxn modelId="{B6D4A4BC-E123-43F8-83B2-4F8E39FD0BDF}" type="presParOf" srcId="{1A2A230E-B75F-45FC-96BB-A2F551AF32F5}" destId="{D3F06AE0-4B09-4910-AA97-48DFB55AD532}" srcOrd="1" destOrd="0" presId="urn:microsoft.com/office/officeart/2005/8/layout/hierarchy1"/>
    <dgm:cxn modelId="{250964A2-2FE6-42A7-8E4E-8F1EFCBED3A0}" type="presParOf" srcId="{D3F06AE0-4B09-4910-AA97-48DFB55AD532}" destId="{4EDC8B5A-7ADF-4DBF-95F9-0DDBBC923C65}" srcOrd="0" destOrd="0" presId="urn:microsoft.com/office/officeart/2005/8/layout/hierarchy1"/>
    <dgm:cxn modelId="{082F8F7F-CBB5-49BA-A37D-547F634A7AD4}" type="presParOf" srcId="{4EDC8B5A-7ADF-4DBF-95F9-0DDBBC923C65}" destId="{7BDCB06E-EE8C-480E-9F95-4AAF7B285B8B}" srcOrd="0" destOrd="0" presId="urn:microsoft.com/office/officeart/2005/8/layout/hierarchy1"/>
    <dgm:cxn modelId="{F1287A05-AB93-495C-A831-98C10F972050}" type="presParOf" srcId="{4EDC8B5A-7ADF-4DBF-95F9-0DDBBC923C65}" destId="{7FB33CB7-4D9D-4F45-A61F-B10AD951BC61}" srcOrd="1" destOrd="0" presId="urn:microsoft.com/office/officeart/2005/8/layout/hierarchy1"/>
    <dgm:cxn modelId="{4D68AFA0-07B9-483F-8FA0-CD07310FC64B}" type="presParOf" srcId="{D3F06AE0-4B09-4910-AA97-48DFB55AD532}" destId="{7E632966-5C09-4DDA-BA81-039F935DDE67}" srcOrd="1" destOrd="0" presId="urn:microsoft.com/office/officeart/2005/8/layout/hierarchy1"/>
    <dgm:cxn modelId="{CD1E9696-C3AA-4E05-96AB-D082AE981EAF}" type="presParOf" srcId="{1A2A230E-B75F-45FC-96BB-A2F551AF32F5}" destId="{B6A680A8-DE7E-4B21-80B2-0DDB21F1781B}" srcOrd="2" destOrd="0" presId="urn:microsoft.com/office/officeart/2005/8/layout/hierarchy1"/>
    <dgm:cxn modelId="{54A8B14D-40F0-4628-9AEA-76FBB42BDFF7}" type="presParOf" srcId="{1A2A230E-B75F-45FC-96BB-A2F551AF32F5}" destId="{CD6EF428-CFD9-42CE-A656-533495B1769D}" srcOrd="3" destOrd="0" presId="urn:microsoft.com/office/officeart/2005/8/layout/hierarchy1"/>
    <dgm:cxn modelId="{2BF98FD1-2158-4B54-928D-7926841FCA0C}" type="presParOf" srcId="{CD6EF428-CFD9-42CE-A656-533495B1769D}" destId="{D545AAF5-2093-472C-84D4-0236B48E6284}" srcOrd="0" destOrd="0" presId="urn:microsoft.com/office/officeart/2005/8/layout/hierarchy1"/>
    <dgm:cxn modelId="{B54FB641-9D70-4AB2-B632-D02549CCF811}" type="presParOf" srcId="{D545AAF5-2093-472C-84D4-0236B48E6284}" destId="{5E75E2C5-1CE1-42A6-95D8-65A55FACF7F1}" srcOrd="0" destOrd="0" presId="urn:microsoft.com/office/officeart/2005/8/layout/hierarchy1"/>
    <dgm:cxn modelId="{BDEE63F1-A243-414D-87C0-94FE95F6F103}" type="presParOf" srcId="{D545AAF5-2093-472C-84D4-0236B48E6284}" destId="{C231B383-0F21-48DC-968F-482BD1991CD6}" srcOrd="1" destOrd="0" presId="urn:microsoft.com/office/officeart/2005/8/layout/hierarchy1"/>
    <dgm:cxn modelId="{08467D34-1FAF-4928-8C50-85670DD50F6C}" type="presParOf" srcId="{CD6EF428-CFD9-42CE-A656-533495B1769D}" destId="{5B74F56E-E435-45F7-B313-DC06F54D1A39}" srcOrd="1" destOrd="0" presId="urn:microsoft.com/office/officeart/2005/8/layout/hierarchy1"/>
    <dgm:cxn modelId="{9699D6D4-B6F2-4249-BCAE-5670A856B713}" type="presParOf" srcId="{1A2A230E-B75F-45FC-96BB-A2F551AF32F5}" destId="{7B22CBAE-A39F-4650-9ACE-A5B92F5B5E8B}" srcOrd="4" destOrd="0" presId="urn:microsoft.com/office/officeart/2005/8/layout/hierarchy1"/>
    <dgm:cxn modelId="{895E809B-DB46-48C9-BA1B-A51B64C72322}" type="presParOf" srcId="{1A2A230E-B75F-45FC-96BB-A2F551AF32F5}" destId="{286E5408-308F-4C05-A3B2-31489A7E443C}" srcOrd="5" destOrd="0" presId="urn:microsoft.com/office/officeart/2005/8/layout/hierarchy1"/>
    <dgm:cxn modelId="{3638DC97-40B2-4AB5-A256-B7B562F960B7}" type="presParOf" srcId="{286E5408-308F-4C05-A3B2-31489A7E443C}" destId="{5E58994A-0760-4E7C-AE81-1641F95C9A98}" srcOrd="0" destOrd="0" presId="urn:microsoft.com/office/officeart/2005/8/layout/hierarchy1"/>
    <dgm:cxn modelId="{C2178DA9-5153-4A23-975E-DD05D0BC404F}" type="presParOf" srcId="{5E58994A-0760-4E7C-AE81-1641F95C9A98}" destId="{B35A0376-A47F-4E3C-A477-C28294BD110B}" srcOrd="0" destOrd="0" presId="urn:microsoft.com/office/officeart/2005/8/layout/hierarchy1"/>
    <dgm:cxn modelId="{AD3EDF16-0D58-4F0F-86C6-87602974EA67}" type="presParOf" srcId="{5E58994A-0760-4E7C-AE81-1641F95C9A98}" destId="{64577514-F1B8-4AF8-B4FA-9BBFCF4F214C}" srcOrd="1" destOrd="0" presId="urn:microsoft.com/office/officeart/2005/8/layout/hierarchy1"/>
    <dgm:cxn modelId="{A7746883-267B-48CE-976D-5430048313F7}" type="presParOf" srcId="{286E5408-308F-4C05-A3B2-31489A7E443C}" destId="{0D0BF113-210E-4DDE-AD17-A2ABA8AF5079}" srcOrd="1" destOrd="0" presId="urn:microsoft.com/office/officeart/2005/8/layout/hierarchy1"/>
    <dgm:cxn modelId="{788B87D2-7437-44C5-8044-12B95A11B7D8}" type="presParOf" srcId="{0D0BF113-210E-4DDE-AD17-A2ABA8AF5079}" destId="{0E11DFA8-8520-4401-98D8-6488F33C7B4B}" srcOrd="0" destOrd="0" presId="urn:microsoft.com/office/officeart/2005/8/layout/hierarchy1"/>
    <dgm:cxn modelId="{F645CD8B-4C50-427D-9BAF-0E129012AB81}" type="presParOf" srcId="{0D0BF113-210E-4DDE-AD17-A2ABA8AF5079}" destId="{76BF21B1-2559-4B27-ABDF-31C561F937D1}" srcOrd="1" destOrd="0" presId="urn:microsoft.com/office/officeart/2005/8/layout/hierarchy1"/>
    <dgm:cxn modelId="{C57BF996-3C5B-4461-B363-77D7B885EFB8}" type="presParOf" srcId="{76BF21B1-2559-4B27-ABDF-31C561F937D1}" destId="{F668EECF-4EB2-4424-A154-605FFA33DBD4}" srcOrd="0" destOrd="0" presId="urn:microsoft.com/office/officeart/2005/8/layout/hierarchy1"/>
    <dgm:cxn modelId="{8335D4F4-9CA1-40EF-A6AA-FB20F9A9A8F2}" type="presParOf" srcId="{F668EECF-4EB2-4424-A154-605FFA33DBD4}" destId="{6F79D1D4-D4EC-45C7-9739-D399C6E5629F}" srcOrd="0" destOrd="0" presId="urn:microsoft.com/office/officeart/2005/8/layout/hierarchy1"/>
    <dgm:cxn modelId="{884E71A8-6059-4F3D-851F-ACB810D2D64A}" type="presParOf" srcId="{F668EECF-4EB2-4424-A154-605FFA33DBD4}" destId="{A4F3DB67-F84C-459F-BD30-BA41CA585010}" srcOrd="1" destOrd="0" presId="urn:microsoft.com/office/officeart/2005/8/layout/hierarchy1"/>
    <dgm:cxn modelId="{7216CD85-1886-407F-A57C-4328BF945F72}" type="presParOf" srcId="{76BF21B1-2559-4B27-ABDF-31C561F937D1}" destId="{AD57C9C7-8197-4C8B-935D-5A7E9C2FD299}" srcOrd="1" destOrd="0" presId="urn:microsoft.com/office/officeart/2005/8/layout/hierarchy1"/>
    <dgm:cxn modelId="{99422B2A-ABD3-492A-B217-8DA0A99B6053}" type="presParOf" srcId="{0D0BF113-210E-4DDE-AD17-A2ABA8AF5079}" destId="{71D22DC9-E124-42D0-A8FB-930BEFC46B83}" srcOrd="2" destOrd="0" presId="urn:microsoft.com/office/officeart/2005/8/layout/hierarchy1"/>
    <dgm:cxn modelId="{E928277E-093B-42F4-A950-D4EEF0B0465D}" type="presParOf" srcId="{0D0BF113-210E-4DDE-AD17-A2ABA8AF5079}" destId="{F14C51AE-90E9-4F17-88AB-E18DB45BFF05}" srcOrd="3" destOrd="0" presId="urn:microsoft.com/office/officeart/2005/8/layout/hierarchy1"/>
    <dgm:cxn modelId="{1950CD05-15E7-4123-9726-94226A059AB1}" type="presParOf" srcId="{F14C51AE-90E9-4F17-88AB-E18DB45BFF05}" destId="{BD3EE06A-0B84-493A-A176-4D313F526C74}" srcOrd="0" destOrd="0" presId="urn:microsoft.com/office/officeart/2005/8/layout/hierarchy1"/>
    <dgm:cxn modelId="{E1EC9C6C-780C-403B-AB16-ABFDDA40CCAC}" type="presParOf" srcId="{BD3EE06A-0B84-493A-A176-4D313F526C74}" destId="{24B9579F-4F67-43B5-BF38-97C3C149420D}" srcOrd="0" destOrd="0" presId="urn:microsoft.com/office/officeart/2005/8/layout/hierarchy1"/>
    <dgm:cxn modelId="{7CF5AF01-343B-470B-805D-9DCAE0EE2E9A}" type="presParOf" srcId="{BD3EE06A-0B84-493A-A176-4D313F526C74}" destId="{DA65043D-52AC-4F80-BE0C-56DD440811AB}" srcOrd="1" destOrd="0" presId="urn:microsoft.com/office/officeart/2005/8/layout/hierarchy1"/>
    <dgm:cxn modelId="{7C523680-04FB-4E5C-B1DE-3781079497FF}" type="presParOf" srcId="{F14C51AE-90E9-4F17-88AB-E18DB45BFF05}" destId="{FD9040D9-A197-4C61-BED7-B9A156644291}" srcOrd="1" destOrd="0" presId="urn:microsoft.com/office/officeart/2005/8/layout/hierarchy1"/>
    <dgm:cxn modelId="{E9E682B4-0245-45E8-AAAD-27FA11918477}" type="presParOf" srcId="{0D0BF113-210E-4DDE-AD17-A2ABA8AF5079}" destId="{BFAE95A9-DEC7-41B4-BC6B-E2B4C03659E8}" srcOrd="4" destOrd="0" presId="urn:microsoft.com/office/officeart/2005/8/layout/hierarchy1"/>
    <dgm:cxn modelId="{24FBC9AA-A7E2-47CF-B39D-94CC5F133835}" type="presParOf" srcId="{0D0BF113-210E-4DDE-AD17-A2ABA8AF5079}" destId="{B0792055-A846-416A-8386-A98F6405DE95}" srcOrd="5" destOrd="0" presId="urn:microsoft.com/office/officeart/2005/8/layout/hierarchy1"/>
    <dgm:cxn modelId="{8922EA0C-6E73-4D19-89CB-B7CCA82799DF}" type="presParOf" srcId="{B0792055-A846-416A-8386-A98F6405DE95}" destId="{69B185BC-8103-4A9F-8A37-2B0201BB4915}" srcOrd="0" destOrd="0" presId="urn:microsoft.com/office/officeart/2005/8/layout/hierarchy1"/>
    <dgm:cxn modelId="{14A6889E-17F0-4780-B67F-BE821EF383F7}" type="presParOf" srcId="{69B185BC-8103-4A9F-8A37-2B0201BB4915}" destId="{17322B42-9E11-4399-BD7E-76646B99645C}" srcOrd="0" destOrd="0" presId="urn:microsoft.com/office/officeart/2005/8/layout/hierarchy1"/>
    <dgm:cxn modelId="{7F3FCE0A-F5FE-4371-9FC9-2B87EF025FAE}" type="presParOf" srcId="{69B185BC-8103-4A9F-8A37-2B0201BB4915}" destId="{10192CE4-F7A6-4760-8704-973B44B9F3D2}" srcOrd="1" destOrd="0" presId="urn:microsoft.com/office/officeart/2005/8/layout/hierarchy1"/>
    <dgm:cxn modelId="{062F7B30-643B-4369-80FF-DCA15B827B45}" type="presParOf" srcId="{B0792055-A846-416A-8386-A98F6405DE95}" destId="{383EBAD9-1DA3-4020-B921-ABB952C954C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771D1B7-0D33-4DD1-A2CF-C4238C7CA427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PK"/>
        </a:p>
      </dgm:t>
    </dgm:pt>
    <dgm:pt modelId="{E7959911-161A-4ED1-B962-E7BC4E41372F}">
      <dgm:prSet/>
      <dgm:spPr/>
      <dgm:t>
        <a:bodyPr/>
        <a:lstStyle/>
        <a:p>
          <a:r>
            <a:rPr lang="en-US"/>
            <a:t>Check for successful or failed delivery</a:t>
          </a:r>
          <a:endParaRPr lang="en-PK"/>
        </a:p>
      </dgm:t>
    </dgm:pt>
    <dgm:pt modelId="{5894B336-E1DD-49DD-B615-00704BE2997F}" type="parTrans" cxnId="{730752A9-ABDF-465B-9758-EA35BF0E3C6B}">
      <dgm:prSet/>
      <dgm:spPr/>
      <dgm:t>
        <a:bodyPr/>
        <a:lstStyle/>
        <a:p>
          <a:endParaRPr lang="en-PK"/>
        </a:p>
      </dgm:t>
    </dgm:pt>
    <dgm:pt modelId="{69AB98DC-B9F0-4A14-98CA-2F6F5BBA4735}" type="sibTrans" cxnId="{730752A9-ABDF-465B-9758-EA35BF0E3C6B}">
      <dgm:prSet/>
      <dgm:spPr/>
      <dgm:t>
        <a:bodyPr/>
        <a:lstStyle/>
        <a:p>
          <a:endParaRPr lang="en-PK"/>
        </a:p>
      </dgm:t>
    </dgm:pt>
    <dgm:pt modelId="{71BB58CD-853D-4CAA-A1A5-66B0F441996F}">
      <dgm:prSet/>
      <dgm:spPr/>
      <dgm:t>
        <a:bodyPr/>
        <a:lstStyle/>
        <a:p>
          <a:r>
            <a:rPr lang="en-US"/>
            <a:t>Create Variable for counting attempts</a:t>
          </a:r>
          <a:endParaRPr lang="en-PK"/>
        </a:p>
      </dgm:t>
    </dgm:pt>
    <dgm:pt modelId="{6D57291A-1907-4C52-ADD5-A0257F427886}" type="parTrans" cxnId="{3162F706-E101-4B26-A546-9EAB26F862B9}">
      <dgm:prSet/>
      <dgm:spPr/>
      <dgm:t>
        <a:bodyPr/>
        <a:lstStyle/>
        <a:p>
          <a:endParaRPr lang="en-PK"/>
        </a:p>
      </dgm:t>
    </dgm:pt>
    <dgm:pt modelId="{6FFDE6BA-8AEF-44AF-B816-DA1043AEB51B}" type="sibTrans" cxnId="{3162F706-E101-4B26-A546-9EAB26F862B9}">
      <dgm:prSet/>
      <dgm:spPr/>
      <dgm:t>
        <a:bodyPr/>
        <a:lstStyle/>
        <a:p>
          <a:endParaRPr lang="en-PK"/>
        </a:p>
      </dgm:t>
    </dgm:pt>
    <dgm:pt modelId="{57BD9FFE-8FE7-439D-B7CC-C3C967EA0B56}">
      <dgm:prSet/>
      <dgm:spPr/>
      <dgm:t>
        <a:bodyPr/>
        <a:lstStyle/>
        <a:p>
          <a:r>
            <a:rPr lang="en-US"/>
            <a:t>Create Bool variable for delivery </a:t>
          </a:r>
          <a:endParaRPr lang="en-PK"/>
        </a:p>
      </dgm:t>
    </dgm:pt>
    <dgm:pt modelId="{9C0D1A39-2082-4DEA-872E-9130CDD0EC35}" type="parTrans" cxnId="{317A5091-E76A-4587-BE9D-AD905CDC0460}">
      <dgm:prSet/>
      <dgm:spPr/>
      <dgm:t>
        <a:bodyPr/>
        <a:lstStyle/>
        <a:p>
          <a:endParaRPr lang="en-PK"/>
        </a:p>
      </dgm:t>
    </dgm:pt>
    <dgm:pt modelId="{584128DE-BC3B-45CC-8D6C-B59622F3BDC2}" type="sibTrans" cxnId="{317A5091-E76A-4587-BE9D-AD905CDC0460}">
      <dgm:prSet/>
      <dgm:spPr/>
      <dgm:t>
        <a:bodyPr/>
        <a:lstStyle/>
        <a:p>
          <a:endParaRPr lang="en-PK"/>
        </a:p>
      </dgm:t>
    </dgm:pt>
    <dgm:pt modelId="{383F9799-BE69-4B8E-9B2D-A2280A3383C7}">
      <dgm:prSet/>
      <dgm:spPr/>
      <dgm:t>
        <a:bodyPr/>
        <a:lstStyle/>
        <a:p>
          <a:r>
            <a:rPr lang="en-US"/>
            <a:t>1 for successful delivery</a:t>
          </a:r>
          <a:endParaRPr lang="en-PK"/>
        </a:p>
      </dgm:t>
    </dgm:pt>
    <dgm:pt modelId="{26D8A1CA-BF6D-4587-8F68-35BA2C61807C}" type="parTrans" cxnId="{6E060EC3-A912-4300-9DF9-CEBCE1CB60F5}">
      <dgm:prSet/>
      <dgm:spPr/>
      <dgm:t>
        <a:bodyPr/>
        <a:lstStyle/>
        <a:p>
          <a:endParaRPr lang="en-PK"/>
        </a:p>
      </dgm:t>
    </dgm:pt>
    <dgm:pt modelId="{76696AE7-61D5-4409-BC11-BD70E6D4E7ED}" type="sibTrans" cxnId="{6E060EC3-A912-4300-9DF9-CEBCE1CB60F5}">
      <dgm:prSet/>
      <dgm:spPr/>
      <dgm:t>
        <a:bodyPr/>
        <a:lstStyle/>
        <a:p>
          <a:endParaRPr lang="en-PK"/>
        </a:p>
      </dgm:t>
    </dgm:pt>
    <dgm:pt modelId="{A40F4E1A-C53E-4D2B-8E35-2F4165197A38}">
      <dgm:prSet/>
      <dgm:spPr/>
      <dgm:t>
        <a:bodyPr/>
        <a:lstStyle/>
        <a:p>
          <a:r>
            <a:rPr lang="en-US"/>
            <a:t>0 for failed delivery</a:t>
          </a:r>
          <a:endParaRPr lang="en-PK"/>
        </a:p>
      </dgm:t>
    </dgm:pt>
    <dgm:pt modelId="{E45DE8FF-CB77-4013-94C5-73E29EA9C029}" type="parTrans" cxnId="{3EE4969E-3EE4-421D-8D2F-5043E902C2FE}">
      <dgm:prSet/>
      <dgm:spPr/>
      <dgm:t>
        <a:bodyPr/>
        <a:lstStyle/>
        <a:p>
          <a:endParaRPr lang="en-PK"/>
        </a:p>
      </dgm:t>
    </dgm:pt>
    <dgm:pt modelId="{F3FA9DED-F324-46AC-9A36-5DA896D93A6D}" type="sibTrans" cxnId="{3EE4969E-3EE4-421D-8D2F-5043E902C2FE}">
      <dgm:prSet/>
      <dgm:spPr/>
      <dgm:t>
        <a:bodyPr/>
        <a:lstStyle/>
        <a:p>
          <a:endParaRPr lang="en-PK"/>
        </a:p>
      </dgm:t>
    </dgm:pt>
    <dgm:pt modelId="{4121DB12-E3CA-4D41-BC2A-8B41B0BE4A6C}" type="pres">
      <dgm:prSet presAssocID="{6771D1B7-0D33-4DD1-A2CF-C4238C7CA42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4BD6451-65F3-44D3-B77B-E7C8CFD1B758}" type="pres">
      <dgm:prSet presAssocID="{E7959911-161A-4ED1-B962-E7BC4E41372F}" presName="hierRoot1" presStyleCnt="0"/>
      <dgm:spPr/>
    </dgm:pt>
    <dgm:pt modelId="{F538D6E7-218B-4D2B-8BF9-D41AE3A245A5}" type="pres">
      <dgm:prSet presAssocID="{E7959911-161A-4ED1-B962-E7BC4E41372F}" presName="composite" presStyleCnt="0"/>
      <dgm:spPr/>
    </dgm:pt>
    <dgm:pt modelId="{95A0549B-B761-4DB6-8EE7-E75697E98030}" type="pres">
      <dgm:prSet presAssocID="{E7959911-161A-4ED1-B962-E7BC4E41372F}" presName="background" presStyleLbl="node0" presStyleIdx="0" presStyleCnt="1"/>
      <dgm:spPr/>
    </dgm:pt>
    <dgm:pt modelId="{1ADFD21B-6F40-41A2-92D5-06717D28E144}" type="pres">
      <dgm:prSet presAssocID="{E7959911-161A-4ED1-B962-E7BC4E41372F}" presName="text" presStyleLbl="fgAcc0" presStyleIdx="0" presStyleCnt="1">
        <dgm:presLayoutVars>
          <dgm:chPref val="3"/>
        </dgm:presLayoutVars>
      </dgm:prSet>
      <dgm:spPr/>
    </dgm:pt>
    <dgm:pt modelId="{A070D9F1-8265-4FFE-84B3-B92B99F0CD6D}" type="pres">
      <dgm:prSet presAssocID="{E7959911-161A-4ED1-B962-E7BC4E41372F}" presName="hierChild2" presStyleCnt="0"/>
      <dgm:spPr/>
    </dgm:pt>
    <dgm:pt modelId="{336498C2-CF61-4BED-9D3C-1AF3BAAED9A8}" type="pres">
      <dgm:prSet presAssocID="{6D57291A-1907-4C52-ADD5-A0257F427886}" presName="Name10" presStyleLbl="parChTrans1D2" presStyleIdx="0" presStyleCnt="2"/>
      <dgm:spPr/>
    </dgm:pt>
    <dgm:pt modelId="{1A650982-C25B-4393-8D64-996A54A93A81}" type="pres">
      <dgm:prSet presAssocID="{71BB58CD-853D-4CAA-A1A5-66B0F441996F}" presName="hierRoot2" presStyleCnt="0"/>
      <dgm:spPr/>
    </dgm:pt>
    <dgm:pt modelId="{36084250-3D86-495C-9D00-A902F95C58A0}" type="pres">
      <dgm:prSet presAssocID="{71BB58CD-853D-4CAA-A1A5-66B0F441996F}" presName="composite2" presStyleCnt="0"/>
      <dgm:spPr/>
    </dgm:pt>
    <dgm:pt modelId="{232EE711-B51D-4DF4-B1B0-AA030E8F18DA}" type="pres">
      <dgm:prSet presAssocID="{71BB58CD-853D-4CAA-A1A5-66B0F441996F}" presName="background2" presStyleLbl="node2" presStyleIdx="0" presStyleCnt="2"/>
      <dgm:spPr/>
    </dgm:pt>
    <dgm:pt modelId="{40CD9572-6E21-427A-B60C-6FE85426D860}" type="pres">
      <dgm:prSet presAssocID="{71BB58CD-853D-4CAA-A1A5-66B0F441996F}" presName="text2" presStyleLbl="fgAcc2" presStyleIdx="0" presStyleCnt="2">
        <dgm:presLayoutVars>
          <dgm:chPref val="3"/>
        </dgm:presLayoutVars>
      </dgm:prSet>
      <dgm:spPr/>
    </dgm:pt>
    <dgm:pt modelId="{338CECF2-1F0C-4A96-9090-2B5582EB7AE4}" type="pres">
      <dgm:prSet presAssocID="{71BB58CD-853D-4CAA-A1A5-66B0F441996F}" presName="hierChild3" presStyleCnt="0"/>
      <dgm:spPr/>
    </dgm:pt>
    <dgm:pt modelId="{DE4633A4-7AFD-4A0C-8158-E320F5D3EF36}" type="pres">
      <dgm:prSet presAssocID="{9C0D1A39-2082-4DEA-872E-9130CDD0EC35}" presName="Name10" presStyleLbl="parChTrans1D2" presStyleIdx="1" presStyleCnt="2"/>
      <dgm:spPr/>
    </dgm:pt>
    <dgm:pt modelId="{F99A6AC9-8202-423F-B5D3-E78B859AA111}" type="pres">
      <dgm:prSet presAssocID="{57BD9FFE-8FE7-439D-B7CC-C3C967EA0B56}" presName="hierRoot2" presStyleCnt="0"/>
      <dgm:spPr/>
    </dgm:pt>
    <dgm:pt modelId="{2D1AF2CF-516E-4270-8E37-5F6BDF108609}" type="pres">
      <dgm:prSet presAssocID="{57BD9FFE-8FE7-439D-B7CC-C3C967EA0B56}" presName="composite2" presStyleCnt="0"/>
      <dgm:spPr/>
    </dgm:pt>
    <dgm:pt modelId="{3782C9FF-9370-4108-9746-AD6E48EF75B3}" type="pres">
      <dgm:prSet presAssocID="{57BD9FFE-8FE7-439D-B7CC-C3C967EA0B56}" presName="background2" presStyleLbl="node2" presStyleIdx="1" presStyleCnt="2"/>
      <dgm:spPr/>
    </dgm:pt>
    <dgm:pt modelId="{EBBC9562-0C2D-4810-88A4-2A73E8BABBA6}" type="pres">
      <dgm:prSet presAssocID="{57BD9FFE-8FE7-439D-B7CC-C3C967EA0B56}" presName="text2" presStyleLbl="fgAcc2" presStyleIdx="1" presStyleCnt="2">
        <dgm:presLayoutVars>
          <dgm:chPref val="3"/>
        </dgm:presLayoutVars>
      </dgm:prSet>
      <dgm:spPr/>
    </dgm:pt>
    <dgm:pt modelId="{BF50FAC5-663D-4E7B-AA54-EEBDE54DCD97}" type="pres">
      <dgm:prSet presAssocID="{57BD9FFE-8FE7-439D-B7CC-C3C967EA0B56}" presName="hierChild3" presStyleCnt="0"/>
      <dgm:spPr/>
    </dgm:pt>
    <dgm:pt modelId="{0A985E1E-70F0-4F62-8B4A-F75799BE9AA5}" type="pres">
      <dgm:prSet presAssocID="{26D8A1CA-BF6D-4587-8F68-35BA2C61807C}" presName="Name17" presStyleLbl="parChTrans1D3" presStyleIdx="0" presStyleCnt="2"/>
      <dgm:spPr/>
    </dgm:pt>
    <dgm:pt modelId="{418AF532-38D1-4ACE-A55D-6507C894B9EB}" type="pres">
      <dgm:prSet presAssocID="{383F9799-BE69-4B8E-9B2D-A2280A3383C7}" presName="hierRoot3" presStyleCnt="0"/>
      <dgm:spPr/>
    </dgm:pt>
    <dgm:pt modelId="{E4ADBF46-6E32-45BB-8F18-9A639CB4E878}" type="pres">
      <dgm:prSet presAssocID="{383F9799-BE69-4B8E-9B2D-A2280A3383C7}" presName="composite3" presStyleCnt="0"/>
      <dgm:spPr/>
    </dgm:pt>
    <dgm:pt modelId="{67751BEB-ED23-4CD8-9504-B9FAB480A9C8}" type="pres">
      <dgm:prSet presAssocID="{383F9799-BE69-4B8E-9B2D-A2280A3383C7}" presName="background3" presStyleLbl="node3" presStyleIdx="0" presStyleCnt="2"/>
      <dgm:spPr/>
    </dgm:pt>
    <dgm:pt modelId="{797ED0BA-6F63-4FF8-AB68-C775585B7BC2}" type="pres">
      <dgm:prSet presAssocID="{383F9799-BE69-4B8E-9B2D-A2280A3383C7}" presName="text3" presStyleLbl="fgAcc3" presStyleIdx="0" presStyleCnt="2">
        <dgm:presLayoutVars>
          <dgm:chPref val="3"/>
        </dgm:presLayoutVars>
      </dgm:prSet>
      <dgm:spPr/>
    </dgm:pt>
    <dgm:pt modelId="{B6841741-7944-4A59-B080-5717046CC31B}" type="pres">
      <dgm:prSet presAssocID="{383F9799-BE69-4B8E-9B2D-A2280A3383C7}" presName="hierChild4" presStyleCnt="0"/>
      <dgm:spPr/>
    </dgm:pt>
    <dgm:pt modelId="{C1B76A86-2608-4B67-BD5C-0E4B00AB1173}" type="pres">
      <dgm:prSet presAssocID="{E45DE8FF-CB77-4013-94C5-73E29EA9C029}" presName="Name17" presStyleLbl="parChTrans1D3" presStyleIdx="1" presStyleCnt="2"/>
      <dgm:spPr/>
    </dgm:pt>
    <dgm:pt modelId="{0E6DB994-41C4-4E6E-922A-BF0BBC1FC958}" type="pres">
      <dgm:prSet presAssocID="{A40F4E1A-C53E-4D2B-8E35-2F4165197A38}" presName="hierRoot3" presStyleCnt="0"/>
      <dgm:spPr/>
    </dgm:pt>
    <dgm:pt modelId="{5874E9F2-57E1-467D-9182-4F5EBF37C382}" type="pres">
      <dgm:prSet presAssocID="{A40F4E1A-C53E-4D2B-8E35-2F4165197A38}" presName="composite3" presStyleCnt="0"/>
      <dgm:spPr/>
    </dgm:pt>
    <dgm:pt modelId="{EF69F6D3-4E54-4D07-A746-8CACFB9C98A1}" type="pres">
      <dgm:prSet presAssocID="{A40F4E1A-C53E-4D2B-8E35-2F4165197A38}" presName="background3" presStyleLbl="node3" presStyleIdx="1" presStyleCnt="2"/>
      <dgm:spPr/>
    </dgm:pt>
    <dgm:pt modelId="{8392D91D-216E-4D7C-A4EF-14179A583556}" type="pres">
      <dgm:prSet presAssocID="{A40F4E1A-C53E-4D2B-8E35-2F4165197A38}" presName="text3" presStyleLbl="fgAcc3" presStyleIdx="1" presStyleCnt="2">
        <dgm:presLayoutVars>
          <dgm:chPref val="3"/>
        </dgm:presLayoutVars>
      </dgm:prSet>
      <dgm:spPr/>
    </dgm:pt>
    <dgm:pt modelId="{C152DD26-6472-4769-A8E7-6027B7436D81}" type="pres">
      <dgm:prSet presAssocID="{A40F4E1A-C53E-4D2B-8E35-2F4165197A38}" presName="hierChild4" presStyleCnt="0"/>
      <dgm:spPr/>
    </dgm:pt>
  </dgm:ptLst>
  <dgm:cxnLst>
    <dgm:cxn modelId="{3162F706-E101-4B26-A546-9EAB26F862B9}" srcId="{E7959911-161A-4ED1-B962-E7BC4E41372F}" destId="{71BB58CD-853D-4CAA-A1A5-66B0F441996F}" srcOrd="0" destOrd="0" parTransId="{6D57291A-1907-4C52-ADD5-A0257F427886}" sibTransId="{6FFDE6BA-8AEF-44AF-B816-DA1043AEB51B}"/>
    <dgm:cxn modelId="{7863FE06-7F87-4D48-AB2F-D87423101F4A}" type="presOf" srcId="{E7959911-161A-4ED1-B962-E7BC4E41372F}" destId="{1ADFD21B-6F40-41A2-92D5-06717D28E144}" srcOrd="0" destOrd="0" presId="urn:microsoft.com/office/officeart/2005/8/layout/hierarchy1"/>
    <dgm:cxn modelId="{D6285F22-8285-4E35-A31D-74EE6DFBB3C4}" type="presOf" srcId="{A40F4E1A-C53E-4D2B-8E35-2F4165197A38}" destId="{8392D91D-216E-4D7C-A4EF-14179A583556}" srcOrd="0" destOrd="0" presId="urn:microsoft.com/office/officeart/2005/8/layout/hierarchy1"/>
    <dgm:cxn modelId="{BA3B8569-2C7B-4B39-8FA9-D9ECDE960B9B}" type="presOf" srcId="{E45DE8FF-CB77-4013-94C5-73E29EA9C029}" destId="{C1B76A86-2608-4B67-BD5C-0E4B00AB1173}" srcOrd="0" destOrd="0" presId="urn:microsoft.com/office/officeart/2005/8/layout/hierarchy1"/>
    <dgm:cxn modelId="{E4E9F378-5D31-483C-A155-70A1624DA13A}" type="presOf" srcId="{383F9799-BE69-4B8E-9B2D-A2280A3383C7}" destId="{797ED0BA-6F63-4FF8-AB68-C775585B7BC2}" srcOrd="0" destOrd="0" presId="urn:microsoft.com/office/officeart/2005/8/layout/hierarchy1"/>
    <dgm:cxn modelId="{F484ED79-B733-48B7-AD3A-2EF9AA9CF218}" type="presOf" srcId="{26D8A1CA-BF6D-4587-8F68-35BA2C61807C}" destId="{0A985E1E-70F0-4F62-8B4A-F75799BE9AA5}" srcOrd="0" destOrd="0" presId="urn:microsoft.com/office/officeart/2005/8/layout/hierarchy1"/>
    <dgm:cxn modelId="{B066C68A-C9BE-4026-98D3-A9E3DE74FF89}" type="presOf" srcId="{57BD9FFE-8FE7-439D-B7CC-C3C967EA0B56}" destId="{EBBC9562-0C2D-4810-88A4-2A73E8BABBA6}" srcOrd="0" destOrd="0" presId="urn:microsoft.com/office/officeart/2005/8/layout/hierarchy1"/>
    <dgm:cxn modelId="{BEB7D88F-E218-4556-A44A-0AF784435973}" type="presOf" srcId="{6D57291A-1907-4C52-ADD5-A0257F427886}" destId="{336498C2-CF61-4BED-9D3C-1AF3BAAED9A8}" srcOrd="0" destOrd="0" presId="urn:microsoft.com/office/officeart/2005/8/layout/hierarchy1"/>
    <dgm:cxn modelId="{317A5091-E76A-4587-BE9D-AD905CDC0460}" srcId="{E7959911-161A-4ED1-B962-E7BC4E41372F}" destId="{57BD9FFE-8FE7-439D-B7CC-C3C967EA0B56}" srcOrd="1" destOrd="0" parTransId="{9C0D1A39-2082-4DEA-872E-9130CDD0EC35}" sibTransId="{584128DE-BC3B-45CC-8D6C-B59622F3BDC2}"/>
    <dgm:cxn modelId="{030A6D97-E149-469C-A731-E378B49FEFD5}" type="presOf" srcId="{71BB58CD-853D-4CAA-A1A5-66B0F441996F}" destId="{40CD9572-6E21-427A-B60C-6FE85426D860}" srcOrd="0" destOrd="0" presId="urn:microsoft.com/office/officeart/2005/8/layout/hierarchy1"/>
    <dgm:cxn modelId="{3EE4969E-3EE4-421D-8D2F-5043E902C2FE}" srcId="{57BD9FFE-8FE7-439D-B7CC-C3C967EA0B56}" destId="{A40F4E1A-C53E-4D2B-8E35-2F4165197A38}" srcOrd="1" destOrd="0" parTransId="{E45DE8FF-CB77-4013-94C5-73E29EA9C029}" sibTransId="{F3FA9DED-F324-46AC-9A36-5DA896D93A6D}"/>
    <dgm:cxn modelId="{730752A9-ABDF-465B-9758-EA35BF0E3C6B}" srcId="{6771D1B7-0D33-4DD1-A2CF-C4238C7CA427}" destId="{E7959911-161A-4ED1-B962-E7BC4E41372F}" srcOrd="0" destOrd="0" parTransId="{5894B336-E1DD-49DD-B615-00704BE2997F}" sibTransId="{69AB98DC-B9F0-4A14-98CA-2F6F5BBA4735}"/>
    <dgm:cxn modelId="{04F1E0C1-2FC3-4560-BA5D-77C3B0B200E9}" type="presOf" srcId="{9C0D1A39-2082-4DEA-872E-9130CDD0EC35}" destId="{DE4633A4-7AFD-4A0C-8158-E320F5D3EF36}" srcOrd="0" destOrd="0" presId="urn:microsoft.com/office/officeart/2005/8/layout/hierarchy1"/>
    <dgm:cxn modelId="{6E060EC3-A912-4300-9DF9-CEBCE1CB60F5}" srcId="{57BD9FFE-8FE7-439D-B7CC-C3C967EA0B56}" destId="{383F9799-BE69-4B8E-9B2D-A2280A3383C7}" srcOrd="0" destOrd="0" parTransId="{26D8A1CA-BF6D-4587-8F68-35BA2C61807C}" sibTransId="{76696AE7-61D5-4409-BC11-BD70E6D4E7ED}"/>
    <dgm:cxn modelId="{2DEAF3C8-FA1A-4251-B636-640B8C17004A}" type="presOf" srcId="{6771D1B7-0D33-4DD1-A2CF-C4238C7CA427}" destId="{4121DB12-E3CA-4D41-BC2A-8B41B0BE4A6C}" srcOrd="0" destOrd="0" presId="urn:microsoft.com/office/officeart/2005/8/layout/hierarchy1"/>
    <dgm:cxn modelId="{7FE14854-3E3A-439F-AFF3-D21CEAD43C27}" type="presParOf" srcId="{4121DB12-E3CA-4D41-BC2A-8B41B0BE4A6C}" destId="{64BD6451-65F3-44D3-B77B-E7C8CFD1B758}" srcOrd="0" destOrd="0" presId="urn:microsoft.com/office/officeart/2005/8/layout/hierarchy1"/>
    <dgm:cxn modelId="{F5A13C17-73FB-44E2-9065-BBA724D5EA19}" type="presParOf" srcId="{64BD6451-65F3-44D3-B77B-E7C8CFD1B758}" destId="{F538D6E7-218B-4D2B-8BF9-D41AE3A245A5}" srcOrd="0" destOrd="0" presId="urn:microsoft.com/office/officeart/2005/8/layout/hierarchy1"/>
    <dgm:cxn modelId="{0A42B27F-F6A4-47AF-BD36-A8B7973305CE}" type="presParOf" srcId="{F538D6E7-218B-4D2B-8BF9-D41AE3A245A5}" destId="{95A0549B-B761-4DB6-8EE7-E75697E98030}" srcOrd="0" destOrd="0" presId="urn:microsoft.com/office/officeart/2005/8/layout/hierarchy1"/>
    <dgm:cxn modelId="{EE9E5106-13FC-42D9-AAB2-FAF06849B79F}" type="presParOf" srcId="{F538D6E7-218B-4D2B-8BF9-D41AE3A245A5}" destId="{1ADFD21B-6F40-41A2-92D5-06717D28E144}" srcOrd="1" destOrd="0" presId="urn:microsoft.com/office/officeart/2005/8/layout/hierarchy1"/>
    <dgm:cxn modelId="{6D065078-6D34-4AEF-A127-7EE9426927F8}" type="presParOf" srcId="{64BD6451-65F3-44D3-B77B-E7C8CFD1B758}" destId="{A070D9F1-8265-4FFE-84B3-B92B99F0CD6D}" srcOrd="1" destOrd="0" presId="urn:microsoft.com/office/officeart/2005/8/layout/hierarchy1"/>
    <dgm:cxn modelId="{ED7923E4-C9E5-443D-B241-3E3D9B6E353C}" type="presParOf" srcId="{A070D9F1-8265-4FFE-84B3-B92B99F0CD6D}" destId="{336498C2-CF61-4BED-9D3C-1AF3BAAED9A8}" srcOrd="0" destOrd="0" presId="urn:microsoft.com/office/officeart/2005/8/layout/hierarchy1"/>
    <dgm:cxn modelId="{AF5ED052-B483-47C2-A128-68E3DF93B895}" type="presParOf" srcId="{A070D9F1-8265-4FFE-84B3-B92B99F0CD6D}" destId="{1A650982-C25B-4393-8D64-996A54A93A81}" srcOrd="1" destOrd="0" presId="urn:microsoft.com/office/officeart/2005/8/layout/hierarchy1"/>
    <dgm:cxn modelId="{DD9812E0-1E2B-4F8A-872E-6C82FF704F58}" type="presParOf" srcId="{1A650982-C25B-4393-8D64-996A54A93A81}" destId="{36084250-3D86-495C-9D00-A902F95C58A0}" srcOrd="0" destOrd="0" presId="urn:microsoft.com/office/officeart/2005/8/layout/hierarchy1"/>
    <dgm:cxn modelId="{D6E05E6F-6451-4BD7-B88E-E96FC4EFD69E}" type="presParOf" srcId="{36084250-3D86-495C-9D00-A902F95C58A0}" destId="{232EE711-B51D-4DF4-B1B0-AA030E8F18DA}" srcOrd="0" destOrd="0" presId="urn:microsoft.com/office/officeart/2005/8/layout/hierarchy1"/>
    <dgm:cxn modelId="{0C32C91F-1B80-48D5-A700-AEA6F876E552}" type="presParOf" srcId="{36084250-3D86-495C-9D00-A902F95C58A0}" destId="{40CD9572-6E21-427A-B60C-6FE85426D860}" srcOrd="1" destOrd="0" presId="urn:microsoft.com/office/officeart/2005/8/layout/hierarchy1"/>
    <dgm:cxn modelId="{C1A1BF30-0650-41C2-8352-227943897D27}" type="presParOf" srcId="{1A650982-C25B-4393-8D64-996A54A93A81}" destId="{338CECF2-1F0C-4A96-9090-2B5582EB7AE4}" srcOrd="1" destOrd="0" presId="urn:microsoft.com/office/officeart/2005/8/layout/hierarchy1"/>
    <dgm:cxn modelId="{EDCDF7A8-23A1-40AF-A454-24E96C925311}" type="presParOf" srcId="{A070D9F1-8265-4FFE-84B3-B92B99F0CD6D}" destId="{DE4633A4-7AFD-4A0C-8158-E320F5D3EF36}" srcOrd="2" destOrd="0" presId="urn:microsoft.com/office/officeart/2005/8/layout/hierarchy1"/>
    <dgm:cxn modelId="{2B3563EE-B4BC-43D5-8CB4-07780A88347B}" type="presParOf" srcId="{A070D9F1-8265-4FFE-84B3-B92B99F0CD6D}" destId="{F99A6AC9-8202-423F-B5D3-E78B859AA111}" srcOrd="3" destOrd="0" presId="urn:microsoft.com/office/officeart/2005/8/layout/hierarchy1"/>
    <dgm:cxn modelId="{3BA41166-D21D-4CAB-A99E-87913E5F95EB}" type="presParOf" srcId="{F99A6AC9-8202-423F-B5D3-E78B859AA111}" destId="{2D1AF2CF-516E-4270-8E37-5F6BDF108609}" srcOrd="0" destOrd="0" presId="urn:microsoft.com/office/officeart/2005/8/layout/hierarchy1"/>
    <dgm:cxn modelId="{8830A7AE-9C37-411C-9CED-5A9408123454}" type="presParOf" srcId="{2D1AF2CF-516E-4270-8E37-5F6BDF108609}" destId="{3782C9FF-9370-4108-9746-AD6E48EF75B3}" srcOrd="0" destOrd="0" presId="urn:microsoft.com/office/officeart/2005/8/layout/hierarchy1"/>
    <dgm:cxn modelId="{BE2F0C4B-729A-40F4-9B70-078629A2CC64}" type="presParOf" srcId="{2D1AF2CF-516E-4270-8E37-5F6BDF108609}" destId="{EBBC9562-0C2D-4810-88A4-2A73E8BABBA6}" srcOrd="1" destOrd="0" presId="urn:microsoft.com/office/officeart/2005/8/layout/hierarchy1"/>
    <dgm:cxn modelId="{A806A723-DA97-4FD0-B557-EDB628DFE7BC}" type="presParOf" srcId="{F99A6AC9-8202-423F-B5D3-E78B859AA111}" destId="{BF50FAC5-663D-4E7B-AA54-EEBDE54DCD97}" srcOrd="1" destOrd="0" presId="urn:microsoft.com/office/officeart/2005/8/layout/hierarchy1"/>
    <dgm:cxn modelId="{754F1C45-17AB-4DB1-8BCA-6354664B1B1B}" type="presParOf" srcId="{BF50FAC5-663D-4E7B-AA54-EEBDE54DCD97}" destId="{0A985E1E-70F0-4F62-8B4A-F75799BE9AA5}" srcOrd="0" destOrd="0" presId="urn:microsoft.com/office/officeart/2005/8/layout/hierarchy1"/>
    <dgm:cxn modelId="{1913315A-22B2-4640-9A60-0FB3C78562FF}" type="presParOf" srcId="{BF50FAC5-663D-4E7B-AA54-EEBDE54DCD97}" destId="{418AF532-38D1-4ACE-A55D-6507C894B9EB}" srcOrd="1" destOrd="0" presId="urn:microsoft.com/office/officeart/2005/8/layout/hierarchy1"/>
    <dgm:cxn modelId="{2C40FC5C-0D22-4636-88B4-BC8A82F16973}" type="presParOf" srcId="{418AF532-38D1-4ACE-A55D-6507C894B9EB}" destId="{E4ADBF46-6E32-45BB-8F18-9A639CB4E878}" srcOrd="0" destOrd="0" presId="urn:microsoft.com/office/officeart/2005/8/layout/hierarchy1"/>
    <dgm:cxn modelId="{232C683C-E22B-4B03-BC24-2940141E5927}" type="presParOf" srcId="{E4ADBF46-6E32-45BB-8F18-9A639CB4E878}" destId="{67751BEB-ED23-4CD8-9504-B9FAB480A9C8}" srcOrd="0" destOrd="0" presId="urn:microsoft.com/office/officeart/2005/8/layout/hierarchy1"/>
    <dgm:cxn modelId="{2291D388-B8C0-466E-94DC-BFB5A7955C0E}" type="presParOf" srcId="{E4ADBF46-6E32-45BB-8F18-9A639CB4E878}" destId="{797ED0BA-6F63-4FF8-AB68-C775585B7BC2}" srcOrd="1" destOrd="0" presId="urn:microsoft.com/office/officeart/2005/8/layout/hierarchy1"/>
    <dgm:cxn modelId="{2EFF3C69-5583-40BE-AB5A-6C2ABD16F7CC}" type="presParOf" srcId="{418AF532-38D1-4ACE-A55D-6507C894B9EB}" destId="{B6841741-7944-4A59-B080-5717046CC31B}" srcOrd="1" destOrd="0" presId="urn:microsoft.com/office/officeart/2005/8/layout/hierarchy1"/>
    <dgm:cxn modelId="{7F8CAF3E-4AF1-4CD3-A1E1-90CED2114C7E}" type="presParOf" srcId="{BF50FAC5-663D-4E7B-AA54-EEBDE54DCD97}" destId="{C1B76A86-2608-4B67-BD5C-0E4B00AB1173}" srcOrd="2" destOrd="0" presId="urn:microsoft.com/office/officeart/2005/8/layout/hierarchy1"/>
    <dgm:cxn modelId="{893D24F1-DEEA-41FC-9936-F3F90DEA9B7F}" type="presParOf" srcId="{BF50FAC5-663D-4E7B-AA54-EEBDE54DCD97}" destId="{0E6DB994-41C4-4E6E-922A-BF0BBC1FC958}" srcOrd="3" destOrd="0" presId="urn:microsoft.com/office/officeart/2005/8/layout/hierarchy1"/>
    <dgm:cxn modelId="{357B311E-8049-4616-9F33-6235CD9B344D}" type="presParOf" srcId="{0E6DB994-41C4-4E6E-922A-BF0BBC1FC958}" destId="{5874E9F2-57E1-467D-9182-4F5EBF37C382}" srcOrd="0" destOrd="0" presId="urn:microsoft.com/office/officeart/2005/8/layout/hierarchy1"/>
    <dgm:cxn modelId="{FA7AFBC8-F6BC-4070-BED7-DD657F17A1DF}" type="presParOf" srcId="{5874E9F2-57E1-467D-9182-4F5EBF37C382}" destId="{EF69F6D3-4E54-4D07-A746-8CACFB9C98A1}" srcOrd="0" destOrd="0" presId="urn:microsoft.com/office/officeart/2005/8/layout/hierarchy1"/>
    <dgm:cxn modelId="{80387222-1193-4279-B3A8-AE82EEF38192}" type="presParOf" srcId="{5874E9F2-57E1-467D-9182-4F5EBF37C382}" destId="{8392D91D-216E-4D7C-A4EF-14179A583556}" srcOrd="1" destOrd="0" presId="urn:microsoft.com/office/officeart/2005/8/layout/hierarchy1"/>
    <dgm:cxn modelId="{697F6CE2-D1E9-4A4D-ADED-610CB0377822}" type="presParOf" srcId="{0E6DB994-41C4-4E6E-922A-BF0BBC1FC958}" destId="{C152DD26-6472-4769-A8E7-6027B7436D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42BC2E-D8FD-4FFD-BA4F-7B49373FB90B}">
      <dsp:nvSpPr>
        <dsp:cNvPr id="0" name=""/>
        <dsp:cNvSpPr/>
      </dsp:nvSpPr>
      <dsp:spPr>
        <a:xfrm>
          <a:off x="5768496" y="3658511"/>
          <a:ext cx="1797334" cy="42768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1454"/>
              </a:lnTo>
              <a:lnTo>
                <a:pt x="1797334" y="291454"/>
              </a:lnTo>
              <a:lnTo>
                <a:pt x="1797334" y="42768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D37EB2-39EF-44EF-BB49-038181601A9A}">
      <dsp:nvSpPr>
        <dsp:cNvPr id="0" name=""/>
        <dsp:cNvSpPr/>
      </dsp:nvSpPr>
      <dsp:spPr>
        <a:xfrm>
          <a:off x="5722776" y="3658511"/>
          <a:ext cx="91440" cy="4276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68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43E0D24-8BCC-4C9A-A0E7-227E8A0DA2F6}">
      <dsp:nvSpPr>
        <dsp:cNvPr id="0" name=""/>
        <dsp:cNvSpPr/>
      </dsp:nvSpPr>
      <dsp:spPr>
        <a:xfrm>
          <a:off x="3925441" y="5019993"/>
          <a:ext cx="91440" cy="4276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68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ED62816-6A97-4367-83A7-CCC881B4B5BF}">
      <dsp:nvSpPr>
        <dsp:cNvPr id="0" name=""/>
        <dsp:cNvSpPr/>
      </dsp:nvSpPr>
      <dsp:spPr>
        <a:xfrm>
          <a:off x="3971161" y="3658511"/>
          <a:ext cx="1797334" cy="427683"/>
        </a:xfrm>
        <a:custGeom>
          <a:avLst/>
          <a:gdLst/>
          <a:ahLst/>
          <a:cxnLst/>
          <a:rect l="0" t="0" r="0" b="0"/>
          <a:pathLst>
            <a:path>
              <a:moveTo>
                <a:pt x="1797334" y="0"/>
              </a:moveTo>
              <a:lnTo>
                <a:pt x="1797334" y="291454"/>
              </a:lnTo>
              <a:lnTo>
                <a:pt x="0" y="291454"/>
              </a:lnTo>
              <a:lnTo>
                <a:pt x="0" y="42768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022E31-90F2-4944-B6D5-3C4D4FC0C4B1}">
      <dsp:nvSpPr>
        <dsp:cNvPr id="0" name=""/>
        <dsp:cNvSpPr/>
      </dsp:nvSpPr>
      <dsp:spPr>
        <a:xfrm>
          <a:off x="5722776" y="2297030"/>
          <a:ext cx="91440" cy="4276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683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08DF70-AC48-4BD7-8801-4D5C7053CBC8}">
      <dsp:nvSpPr>
        <dsp:cNvPr id="0" name=""/>
        <dsp:cNvSpPr/>
      </dsp:nvSpPr>
      <dsp:spPr>
        <a:xfrm>
          <a:off x="5722776" y="935549"/>
          <a:ext cx="91440" cy="42768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27683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DCF24E-7810-4A2B-9A51-16EA8F65A8A2}">
      <dsp:nvSpPr>
        <dsp:cNvPr id="0" name=""/>
        <dsp:cNvSpPr/>
      </dsp:nvSpPr>
      <dsp:spPr>
        <a:xfrm>
          <a:off x="5033223" y="1752"/>
          <a:ext cx="1470546" cy="933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B8A5D7-5D6F-40CC-A136-CFE79A558D7A}">
      <dsp:nvSpPr>
        <dsp:cNvPr id="0" name=""/>
        <dsp:cNvSpPr/>
      </dsp:nvSpPr>
      <dsp:spPr>
        <a:xfrm>
          <a:off x="5196617" y="156976"/>
          <a:ext cx="1470546" cy="933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Overview of drone delivery system</a:t>
          </a:r>
          <a:endParaRPr lang="en-PK" sz="1300" kern="1200"/>
        </a:p>
      </dsp:txBody>
      <dsp:txXfrm>
        <a:off x="5223967" y="184326"/>
        <a:ext cx="1415846" cy="879097"/>
      </dsp:txXfrm>
    </dsp:sp>
    <dsp:sp modelId="{675C8585-ACE8-4521-823B-0B8D3A74BAA3}">
      <dsp:nvSpPr>
        <dsp:cNvPr id="0" name=""/>
        <dsp:cNvSpPr/>
      </dsp:nvSpPr>
      <dsp:spPr>
        <a:xfrm>
          <a:off x="5033223" y="1363233"/>
          <a:ext cx="1470546" cy="933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2BF3F-1A4C-422B-86B8-8F2023D5CFF5}">
      <dsp:nvSpPr>
        <dsp:cNvPr id="0" name=""/>
        <dsp:cNvSpPr/>
      </dsp:nvSpPr>
      <dsp:spPr>
        <a:xfrm>
          <a:off x="5196617" y="1518457"/>
          <a:ext cx="1470546" cy="933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Delivery Drone</a:t>
          </a:r>
          <a:endParaRPr lang="en-PK" sz="1300" kern="1200"/>
        </a:p>
      </dsp:txBody>
      <dsp:txXfrm>
        <a:off x="5223967" y="1545807"/>
        <a:ext cx="1415846" cy="879097"/>
      </dsp:txXfrm>
    </dsp:sp>
    <dsp:sp modelId="{3204E8CA-688B-4811-BF00-688E3A5589EF}">
      <dsp:nvSpPr>
        <dsp:cNvPr id="0" name=""/>
        <dsp:cNvSpPr/>
      </dsp:nvSpPr>
      <dsp:spPr>
        <a:xfrm>
          <a:off x="5033223" y="2724714"/>
          <a:ext cx="1470546" cy="933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51DDFA-EF02-4E93-99CC-350B651A32FA}">
      <dsp:nvSpPr>
        <dsp:cNvPr id="0" name=""/>
        <dsp:cNvSpPr/>
      </dsp:nvSpPr>
      <dsp:spPr>
        <a:xfrm>
          <a:off x="5196617" y="2879939"/>
          <a:ext cx="1470546" cy="933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Locations entry(user enters in loop)</a:t>
          </a:r>
          <a:endParaRPr lang="en-PK" sz="1300" kern="1200"/>
        </a:p>
      </dsp:txBody>
      <dsp:txXfrm>
        <a:off x="5223967" y="2907289"/>
        <a:ext cx="1415846" cy="879097"/>
      </dsp:txXfrm>
    </dsp:sp>
    <dsp:sp modelId="{7F35D086-4FD9-416E-903D-99B500903B76}">
      <dsp:nvSpPr>
        <dsp:cNvPr id="0" name=""/>
        <dsp:cNvSpPr/>
      </dsp:nvSpPr>
      <dsp:spPr>
        <a:xfrm>
          <a:off x="3235888" y="4086195"/>
          <a:ext cx="1470546" cy="933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4EDBDD-A974-47B8-B818-BE71785976C1}">
      <dsp:nvSpPr>
        <dsp:cNvPr id="0" name=""/>
        <dsp:cNvSpPr/>
      </dsp:nvSpPr>
      <dsp:spPr>
        <a:xfrm>
          <a:off x="3399282" y="4241420"/>
          <a:ext cx="1470546" cy="933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Checks total distance for a location</a:t>
          </a:r>
          <a:endParaRPr lang="en-PK" sz="1300" kern="1200"/>
        </a:p>
      </dsp:txBody>
      <dsp:txXfrm>
        <a:off x="3426632" y="4268770"/>
        <a:ext cx="1415846" cy="879097"/>
      </dsp:txXfrm>
    </dsp:sp>
    <dsp:sp modelId="{83B96D43-5329-4F88-831A-95752DE2C070}">
      <dsp:nvSpPr>
        <dsp:cNvPr id="0" name=""/>
        <dsp:cNvSpPr/>
      </dsp:nvSpPr>
      <dsp:spPr>
        <a:xfrm>
          <a:off x="3235888" y="5447677"/>
          <a:ext cx="1470546" cy="933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A6FC76-2BA0-449A-B87B-D4A956B5A3E7}">
      <dsp:nvSpPr>
        <dsp:cNvPr id="0" name=""/>
        <dsp:cNvSpPr/>
      </dsp:nvSpPr>
      <dsp:spPr>
        <a:xfrm>
          <a:off x="3399282" y="5602901"/>
          <a:ext cx="1470546" cy="933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Checks battery Charge and calculates battery expenditure</a:t>
          </a:r>
          <a:endParaRPr lang="en-PK" sz="1300" kern="1200"/>
        </a:p>
      </dsp:txBody>
      <dsp:txXfrm>
        <a:off x="3426632" y="5630251"/>
        <a:ext cx="1415846" cy="879097"/>
      </dsp:txXfrm>
    </dsp:sp>
    <dsp:sp modelId="{C7A8411F-3954-485A-8EDA-772AC3B1C428}">
      <dsp:nvSpPr>
        <dsp:cNvPr id="0" name=""/>
        <dsp:cNvSpPr/>
      </dsp:nvSpPr>
      <dsp:spPr>
        <a:xfrm>
          <a:off x="5033223" y="4086195"/>
          <a:ext cx="1470546" cy="933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D6E1B0-2D13-48BF-92BC-3390C1B5AB1F}">
      <dsp:nvSpPr>
        <dsp:cNvPr id="0" name=""/>
        <dsp:cNvSpPr/>
      </dsp:nvSpPr>
      <dsp:spPr>
        <a:xfrm>
          <a:off x="5196617" y="4241420"/>
          <a:ext cx="1470546" cy="933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Checks weather condition</a:t>
          </a:r>
          <a:endParaRPr lang="en-PK" sz="1300" kern="1200" dirty="0"/>
        </a:p>
      </dsp:txBody>
      <dsp:txXfrm>
        <a:off x="5223967" y="4268770"/>
        <a:ext cx="1415846" cy="879097"/>
      </dsp:txXfrm>
    </dsp:sp>
    <dsp:sp modelId="{460E2DD1-4215-4221-A808-7D53D1CA9FEB}">
      <dsp:nvSpPr>
        <dsp:cNvPr id="0" name=""/>
        <dsp:cNvSpPr/>
      </dsp:nvSpPr>
      <dsp:spPr>
        <a:xfrm>
          <a:off x="6830557" y="4086195"/>
          <a:ext cx="1470546" cy="93379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251B75-4F2A-4FF3-902F-4123F3FD00D4}">
      <dsp:nvSpPr>
        <dsp:cNvPr id="0" name=""/>
        <dsp:cNvSpPr/>
      </dsp:nvSpPr>
      <dsp:spPr>
        <a:xfrm>
          <a:off x="6993952" y="4241420"/>
          <a:ext cx="1470546" cy="93379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Checks for obstacles</a:t>
          </a:r>
          <a:endParaRPr lang="en-PK" sz="1300" kern="1200"/>
        </a:p>
      </dsp:txBody>
      <dsp:txXfrm>
        <a:off x="7021302" y="4268770"/>
        <a:ext cx="1415846" cy="87909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323BC4-81CD-4F84-B4F6-6C58EFBCE036}">
      <dsp:nvSpPr>
        <dsp:cNvPr id="0" name=""/>
        <dsp:cNvSpPr/>
      </dsp:nvSpPr>
      <dsp:spPr>
        <a:xfrm>
          <a:off x="8046362" y="3967190"/>
          <a:ext cx="91440" cy="4636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367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81D9AE-DADC-43D1-ADBD-25888ACBA120}">
      <dsp:nvSpPr>
        <dsp:cNvPr id="0" name=""/>
        <dsp:cNvSpPr/>
      </dsp:nvSpPr>
      <dsp:spPr>
        <a:xfrm>
          <a:off x="6143513" y="2491149"/>
          <a:ext cx="1948569" cy="463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978"/>
              </a:lnTo>
              <a:lnTo>
                <a:pt x="1948569" y="315978"/>
              </a:lnTo>
              <a:lnTo>
                <a:pt x="1948569" y="46367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B4622C-3279-4614-A6FA-37424D391D7C}">
      <dsp:nvSpPr>
        <dsp:cNvPr id="0" name=""/>
        <dsp:cNvSpPr/>
      </dsp:nvSpPr>
      <dsp:spPr>
        <a:xfrm>
          <a:off x="6097793" y="3967190"/>
          <a:ext cx="91440" cy="4636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367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A4F5D-A73C-447A-A0CA-6CE08BD8DE50}">
      <dsp:nvSpPr>
        <dsp:cNvPr id="0" name=""/>
        <dsp:cNvSpPr/>
      </dsp:nvSpPr>
      <dsp:spPr>
        <a:xfrm>
          <a:off x="6097793" y="2491149"/>
          <a:ext cx="91440" cy="4636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367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25DA1D-0848-433E-A230-B28D8CCC2EBA}">
      <dsp:nvSpPr>
        <dsp:cNvPr id="0" name=""/>
        <dsp:cNvSpPr/>
      </dsp:nvSpPr>
      <dsp:spPr>
        <a:xfrm>
          <a:off x="4149223" y="3967190"/>
          <a:ext cx="91440" cy="4636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367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44178F-ECE4-4A56-9AF5-F63097429208}">
      <dsp:nvSpPr>
        <dsp:cNvPr id="0" name=""/>
        <dsp:cNvSpPr/>
      </dsp:nvSpPr>
      <dsp:spPr>
        <a:xfrm>
          <a:off x="4194943" y="2491149"/>
          <a:ext cx="1948569" cy="463670"/>
        </a:xfrm>
        <a:custGeom>
          <a:avLst/>
          <a:gdLst/>
          <a:ahLst/>
          <a:cxnLst/>
          <a:rect l="0" t="0" r="0" b="0"/>
          <a:pathLst>
            <a:path>
              <a:moveTo>
                <a:pt x="1948569" y="0"/>
              </a:moveTo>
              <a:lnTo>
                <a:pt x="1948569" y="315978"/>
              </a:lnTo>
              <a:lnTo>
                <a:pt x="0" y="315978"/>
              </a:lnTo>
              <a:lnTo>
                <a:pt x="0" y="46367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DBF7DD-CD64-489E-9FF7-94C93CBD3B81}">
      <dsp:nvSpPr>
        <dsp:cNvPr id="0" name=""/>
        <dsp:cNvSpPr/>
      </dsp:nvSpPr>
      <dsp:spPr>
        <a:xfrm>
          <a:off x="4194943" y="1015107"/>
          <a:ext cx="1948569" cy="4636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5978"/>
              </a:lnTo>
              <a:lnTo>
                <a:pt x="1948569" y="315978"/>
              </a:lnTo>
              <a:lnTo>
                <a:pt x="1948569" y="46367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7AA925-8204-437F-AE80-F2E1192314BC}">
      <dsp:nvSpPr>
        <dsp:cNvPr id="0" name=""/>
        <dsp:cNvSpPr/>
      </dsp:nvSpPr>
      <dsp:spPr>
        <a:xfrm>
          <a:off x="2200654" y="2491149"/>
          <a:ext cx="91440" cy="46367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63670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47DBED-54DD-40DE-AD44-84BF6AE1BA91}">
      <dsp:nvSpPr>
        <dsp:cNvPr id="0" name=""/>
        <dsp:cNvSpPr/>
      </dsp:nvSpPr>
      <dsp:spPr>
        <a:xfrm>
          <a:off x="2246374" y="1015107"/>
          <a:ext cx="1948569" cy="463670"/>
        </a:xfrm>
        <a:custGeom>
          <a:avLst/>
          <a:gdLst/>
          <a:ahLst/>
          <a:cxnLst/>
          <a:rect l="0" t="0" r="0" b="0"/>
          <a:pathLst>
            <a:path>
              <a:moveTo>
                <a:pt x="1948569" y="0"/>
              </a:moveTo>
              <a:lnTo>
                <a:pt x="1948569" y="315978"/>
              </a:lnTo>
              <a:lnTo>
                <a:pt x="0" y="315978"/>
              </a:lnTo>
              <a:lnTo>
                <a:pt x="0" y="463670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E3B43-7BD6-4CBB-8F52-C1CF484E2585}">
      <dsp:nvSpPr>
        <dsp:cNvPr id="0" name=""/>
        <dsp:cNvSpPr/>
      </dsp:nvSpPr>
      <dsp:spPr>
        <a:xfrm>
          <a:off x="3397801" y="2737"/>
          <a:ext cx="1594284" cy="1012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6B577D-904D-4779-BE80-6E315D4DE49C}">
      <dsp:nvSpPr>
        <dsp:cNvPr id="0" name=""/>
        <dsp:cNvSpPr/>
      </dsp:nvSpPr>
      <dsp:spPr>
        <a:xfrm>
          <a:off x="3574944" y="171023"/>
          <a:ext cx="1594284" cy="1012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Weather check</a:t>
          </a:r>
          <a:endParaRPr lang="en-PK" sz="1400" kern="1200"/>
        </a:p>
      </dsp:txBody>
      <dsp:txXfrm>
        <a:off x="3604595" y="200674"/>
        <a:ext cx="1534982" cy="953068"/>
      </dsp:txXfrm>
    </dsp:sp>
    <dsp:sp modelId="{DABC1A68-F90C-4D22-819D-BBD9C91174E8}">
      <dsp:nvSpPr>
        <dsp:cNvPr id="0" name=""/>
        <dsp:cNvSpPr/>
      </dsp:nvSpPr>
      <dsp:spPr>
        <a:xfrm>
          <a:off x="1449232" y="1478778"/>
          <a:ext cx="1594284" cy="1012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FC27D-012F-405E-8789-D47F32653F97}">
      <dsp:nvSpPr>
        <dsp:cNvPr id="0" name=""/>
        <dsp:cNvSpPr/>
      </dsp:nvSpPr>
      <dsp:spPr>
        <a:xfrm>
          <a:off x="1626375" y="1647064"/>
          <a:ext cx="1594284" cy="1012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Sunny/Clear (0)</a:t>
          </a:r>
          <a:endParaRPr lang="en-PK" sz="1400" kern="1200"/>
        </a:p>
      </dsp:txBody>
      <dsp:txXfrm>
        <a:off x="1656026" y="1676715"/>
        <a:ext cx="1534982" cy="953068"/>
      </dsp:txXfrm>
    </dsp:sp>
    <dsp:sp modelId="{CF07DBB9-5522-495A-9A56-AF229C415E2A}">
      <dsp:nvSpPr>
        <dsp:cNvPr id="0" name=""/>
        <dsp:cNvSpPr/>
      </dsp:nvSpPr>
      <dsp:spPr>
        <a:xfrm>
          <a:off x="1449232" y="2954820"/>
          <a:ext cx="1594284" cy="1012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5D6BCE-FBAE-4E12-9D4B-A3D408E0E1FF}">
      <dsp:nvSpPr>
        <dsp:cNvPr id="0" name=""/>
        <dsp:cNvSpPr/>
      </dsp:nvSpPr>
      <dsp:spPr>
        <a:xfrm>
          <a:off x="1626375" y="3123105"/>
          <a:ext cx="1594284" cy="1012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Continues delivery</a:t>
          </a:r>
          <a:endParaRPr lang="en-PK" sz="1400" kern="1200"/>
        </a:p>
      </dsp:txBody>
      <dsp:txXfrm>
        <a:off x="1656026" y="3152756"/>
        <a:ext cx="1534982" cy="953068"/>
      </dsp:txXfrm>
    </dsp:sp>
    <dsp:sp modelId="{0CC06544-2050-4F56-95BB-9FE1E357B482}">
      <dsp:nvSpPr>
        <dsp:cNvPr id="0" name=""/>
        <dsp:cNvSpPr/>
      </dsp:nvSpPr>
      <dsp:spPr>
        <a:xfrm>
          <a:off x="5346371" y="1478778"/>
          <a:ext cx="1594284" cy="1012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C41A9B-BC6A-4755-973B-19E497E973AF}">
      <dsp:nvSpPr>
        <dsp:cNvPr id="0" name=""/>
        <dsp:cNvSpPr/>
      </dsp:nvSpPr>
      <dsp:spPr>
        <a:xfrm>
          <a:off x="5523514" y="1647064"/>
          <a:ext cx="1594284" cy="1012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Windy</a:t>
          </a:r>
          <a:endParaRPr lang="en-PK" sz="1400" kern="1200"/>
        </a:p>
      </dsp:txBody>
      <dsp:txXfrm>
        <a:off x="5553165" y="1676715"/>
        <a:ext cx="1534982" cy="953068"/>
      </dsp:txXfrm>
    </dsp:sp>
    <dsp:sp modelId="{0E50BBF8-9F74-44B9-8706-A470FD2285C3}">
      <dsp:nvSpPr>
        <dsp:cNvPr id="0" name=""/>
        <dsp:cNvSpPr/>
      </dsp:nvSpPr>
      <dsp:spPr>
        <a:xfrm>
          <a:off x="3397801" y="2954820"/>
          <a:ext cx="1594284" cy="1012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F654B-4D35-4293-B696-D6CCE7A9B2ED}">
      <dsp:nvSpPr>
        <dsp:cNvPr id="0" name=""/>
        <dsp:cNvSpPr/>
      </dsp:nvSpPr>
      <dsp:spPr>
        <a:xfrm>
          <a:off x="3574944" y="3123105"/>
          <a:ext cx="1594284" cy="1012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Strong wind(1)</a:t>
          </a:r>
          <a:endParaRPr lang="en-PK" sz="1400" kern="1200"/>
        </a:p>
      </dsp:txBody>
      <dsp:txXfrm>
        <a:off x="3604595" y="3152756"/>
        <a:ext cx="1534982" cy="953068"/>
      </dsp:txXfrm>
    </dsp:sp>
    <dsp:sp modelId="{6D792F32-5177-4ED7-8B81-E4E9DEAF6114}">
      <dsp:nvSpPr>
        <dsp:cNvPr id="0" name=""/>
        <dsp:cNvSpPr/>
      </dsp:nvSpPr>
      <dsp:spPr>
        <a:xfrm>
          <a:off x="3397801" y="4430861"/>
          <a:ext cx="1594284" cy="1012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03F084-9E7D-4651-A822-FC9D3B2FA130}">
      <dsp:nvSpPr>
        <dsp:cNvPr id="0" name=""/>
        <dsp:cNvSpPr/>
      </dsp:nvSpPr>
      <dsp:spPr>
        <a:xfrm>
          <a:off x="3574944" y="4599147"/>
          <a:ext cx="1594284" cy="1012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Delays operations( add 1 to 24 hours to the time)</a:t>
          </a:r>
          <a:endParaRPr lang="en-PK" sz="1400" kern="1200"/>
        </a:p>
      </dsp:txBody>
      <dsp:txXfrm>
        <a:off x="3604595" y="4628798"/>
        <a:ext cx="1534982" cy="953068"/>
      </dsp:txXfrm>
    </dsp:sp>
    <dsp:sp modelId="{4DB0FF0D-DBB2-4654-92AF-0B27D82348ED}">
      <dsp:nvSpPr>
        <dsp:cNvPr id="0" name=""/>
        <dsp:cNvSpPr/>
      </dsp:nvSpPr>
      <dsp:spPr>
        <a:xfrm>
          <a:off x="5346371" y="2954820"/>
          <a:ext cx="1594284" cy="1012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0C337B-E950-49B7-89D1-AD7AE69253E9}">
      <dsp:nvSpPr>
        <dsp:cNvPr id="0" name=""/>
        <dsp:cNvSpPr/>
      </dsp:nvSpPr>
      <dsp:spPr>
        <a:xfrm>
          <a:off x="5523514" y="3123105"/>
          <a:ext cx="1594284" cy="1012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Fairly weak wind(2)</a:t>
          </a:r>
          <a:endParaRPr lang="en-PK" sz="1400" kern="1200"/>
        </a:p>
      </dsp:txBody>
      <dsp:txXfrm>
        <a:off x="5553165" y="3152756"/>
        <a:ext cx="1534982" cy="953068"/>
      </dsp:txXfrm>
    </dsp:sp>
    <dsp:sp modelId="{F9B9F517-FA70-48BF-B724-5412493891B8}">
      <dsp:nvSpPr>
        <dsp:cNvPr id="0" name=""/>
        <dsp:cNvSpPr/>
      </dsp:nvSpPr>
      <dsp:spPr>
        <a:xfrm>
          <a:off x="5346371" y="4430861"/>
          <a:ext cx="1594284" cy="1012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D4C6B1-129C-4960-9858-64DC8B37EA3C}">
      <dsp:nvSpPr>
        <dsp:cNvPr id="0" name=""/>
        <dsp:cNvSpPr/>
      </dsp:nvSpPr>
      <dsp:spPr>
        <a:xfrm>
          <a:off x="5523514" y="4599147"/>
          <a:ext cx="1594284" cy="1012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Make battery consumption Two times more.</a:t>
          </a:r>
          <a:endParaRPr lang="en-PK" sz="1400" kern="1200"/>
        </a:p>
      </dsp:txBody>
      <dsp:txXfrm>
        <a:off x="5553165" y="4628798"/>
        <a:ext cx="1534982" cy="953068"/>
      </dsp:txXfrm>
    </dsp:sp>
    <dsp:sp modelId="{E96F681A-8EF2-42BE-89BF-7DA6161B3BE5}">
      <dsp:nvSpPr>
        <dsp:cNvPr id="0" name=""/>
        <dsp:cNvSpPr/>
      </dsp:nvSpPr>
      <dsp:spPr>
        <a:xfrm>
          <a:off x="7294940" y="2954820"/>
          <a:ext cx="1594284" cy="1012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B0042-F1AC-4658-A8FD-CF541C57616B}">
      <dsp:nvSpPr>
        <dsp:cNvPr id="0" name=""/>
        <dsp:cNvSpPr/>
      </dsp:nvSpPr>
      <dsp:spPr>
        <a:xfrm>
          <a:off x="7472083" y="3123105"/>
          <a:ext cx="1594284" cy="1012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Rainy condition(3)(add 1 to 24 hours to time)</a:t>
          </a:r>
          <a:endParaRPr lang="en-PK" sz="1400" kern="1200" dirty="0"/>
        </a:p>
      </dsp:txBody>
      <dsp:txXfrm>
        <a:off x="7501734" y="3152756"/>
        <a:ext cx="1534982" cy="953068"/>
      </dsp:txXfrm>
    </dsp:sp>
    <dsp:sp modelId="{24C33128-C162-4F7A-9AFB-2D0DBBE5F67C}">
      <dsp:nvSpPr>
        <dsp:cNvPr id="0" name=""/>
        <dsp:cNvSpPr/>
      </dsp:nvSpPr>
      <dsp:spPr>
        <a:xfrm>
          <a:off x="7294940" y="4430861"/>
          <a:ext cx="1594284" cy="101237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843C9D-18DA-4E11-BD57-14375C77B717}">
      <dsp:nvSpPr>
        <dsp:cNvPr id="0" name=""/>
        <dsp:cNvSpPr/>
      </dsp:nvSpPr>
      <dsp:spPr>
        <a:xfrm>
          <a:off x="7472083" y="4599147"/>
          <a:ext cx="1594284" cy="101237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Delays or cancels the operation depending upon time</a:t>
          </a:r>
          <a:endParaRPr lang="en-PK" sz="1400" kern="1200"/>
        </a:p>
      </dsp:txBody>
      <dsp:txXfrm>
        <a:off x="7501734" y="4628798"/>
        <a:ext cx="1534982" cy="9530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843CFD-BE24-4A8D-BCAC-D8556E82BA8F}">
      <dsp:nvSpPr>
        <dsp:cNvPr id="0" name=""/>
        <dsp:cNvSpPr/>
      </dsp:nvSpPr>
      <dsp:spPr>
        <a:xfrm>
          <a:off x="7827767" y="2598550"/>
          <a:ext cx="91440" cy="483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380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5DE13D-0D0C-4458-A07F-67E51FB24F57}">
      <dsp:nvSpPr>
        <dsp:cNvPr id="0" name=""/>
        <dsp:cNvSpPr/>
      </dsp:nvSpPr>
      <dsp:spPr>
        <a:xfrm>
          <a:off x="4823711" y="1058413"/>
          <a:ext cx="3049776" cy="483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699"/>
              </a:lnTo>
              <a:lnTo>
                <a:pt x="3049776" y="329699"/>
              </a:lnTo>
              <a:lnTo>
                <a:pt x="3049776" y="4838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D1D37A4-D527-4380-8D3D-BC4DC82A913C}">
      <dsp:nvSpPr>
        <dsp:cNvPr id="0" name=""/>
        <dsp:cNvSpPr/>
      </dsp:nvSpPr>
      <dsp:spPr>
        <a:xfrm>
          <a:off x="5794583" y="2598550"/>
          <a:ext cx="91440" cy="483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380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6FFF99-80A9-4770-A0C4-CF119C1AC00F}">
      <dsp:nvSpPr>
        <dsp:cNvPr id="0" name=""/>
        <dsp:cNvSpPr/>
      </dsp:nvSpPr>
      <dsp:spPr>
        <a:xfrm>
          <a:off x="4823711" y="1058413"/>
          <a:ext cx="1016592" cy="4838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29699"/>
              </a:lnTo>
              <a:lnTo>
                <a:pt x="1016592" y="329699"/>
              </a:lnTo>
              <a:lnTo>
                <a:pt x="1016592" y="4838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9D5B8D-663C-48CC-9650-6B6EF61ABBF0}">
      <dsp:nvSpPr>
        <dsp:cNvPr id="0" name=""/>
        <dsp:cNvSpPr/>
      </dsp:nvSpPr>
      <dsp:spPr>
        <a:xfrm>
          <a:off x="3761399" y="2598550"/>
          <a:ext cx="91440" cy="483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380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17B1FC-CF19-4051-BA1B-4E6754A5AAFF}">
      <dsp:nvSpPr>
        <dsp:cNvPr id="0" name=""/>
        <dsp:cNvSpPr/>
      </dsp:nvSpPr>
      <dsp:spPr>
        <a:xfrm>
          <a:off x="3807119" y="1058413"/>
          <a:ext cx="1016592" cy="483805"/>
        </a:xfrm>
        <a:custGeom>
          <a:avLst/>
          <a:gdLst/>
          <a:ahLst/>
          <a:cxnLst/>
          <a:rect l="0" t="0" r="0" b="0"/>
          <a:pathLst>
            <a:path>
              <a:moveTo>
                <a:pt x="1016592" y="0"/>
              </a:moveTo>
              <a:lnTo>
                <a:pt x="1016592" y="329699"/>
              </a:lnTo>
              <a:lnTo>
                <a:pt x="0" y="329699"/>
              </a:lnTo>
              <a:lnTo>
                <a:pt x="0" y="4838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BA70EB-14C6-455E-8D83-D072DEF6531C}">
      <dsp:nvSpPr>
        <dsp:cNvPr id="0" name=""/>
        <dsp:cNvSpPr/>
      </dsp:nvSpPr>
      <dsp:spPr>
        <a:xfrm>
          <a:off x="1728215" y="2598550"/>
          <a:ext cx="91440" cy="4838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3805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780B24-9F83-45C4-B4E5-54C7DFFCA9A7}">
      <dsp:nvSpPr>
        <dsp:cNvPr id="0" name=""/>
        <dsp:cNvSpPr/>
      </dsp:nvSpPr>
      <dsp:spPr>
        <a:xfrm>
          <a:off x="1773935" y="1058413"/>
          <a:ext cx="3049776" cy="483805"/>
        </a:xfrm>
        <a:custGeom>
          <a:avLst/>
          <a:gdLst/>
          <a:ahLst/>
          <a:cxnLst/>
          <a:rect l="0" t="0" r="0" b="0"/>
          <a:pathLst>
            <a:path>
              <a:moveTo>
                <a:pt x="3049776" y="0"/>
              </a:moveTo>
              <a:lnTo>
                <a:pt x="3049776" y="329699"/>
              </a:lnTo>
              <a:lnTo>
                <a:pt x="0" y="329699"/>
              </a:lnTo>
              <a:lnTo>
                <a:pt x="0" y="483805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817239-C806-4F60-A0CA-5DD20ABD3045}">
      <dsp:nvSpPr>
        <dsp:cNvPr id="0" name=""/>
        <dsp:cNvSpPr/>
      </dsp:nvSpPr>
      <dsp:spPr>
        <a:xfrm>
          <a:off x="3991954" y="2081"/>
          <a:ext cx="1663514" cy="1056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608046-6F45-4494-BCE8-5697773D37B8}">
      <dsp:nvSpPr>
        <dsp:cNvPr id="0" name=""/>
        <dsp:cNvSpPr/>
      </dsp:nvSpPr>
      <dsp:spPr>
        <a:xfrm>
          <a:off x="4176789" y="177674"/>
          <a:ext cx="1663514" cy="1056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Obstacles check</a:t>
          </a:r>
          <a:endParaRPr lang="en-PK" sz="1400" kern="1200"/>
        </a:p>
      </dsp:txBody>
      <dsp:txXfrm>
        <a:off x="4207728" y="208613"/>
        <a:ext cx="1601636" cy="994453"/>
      </dsp:txXfrm>
    </dsp:sp>
    <dsp:sp modelId="{C3FB1CB8-DCEA-4FFB-B05E-4278F8418D08}">
      <dsp:nvSpPr>
        <dsp:cNvPr id="0" name=""/>
        <dsp:cNvSpPr/>
      </dsp:nvSpPr>
      <dsp:spPr>
        <a:xfrm>
          <a:off x="942178" y="1542218"/>
          <a:ext cx="1663514" cy="1056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98D16A-2CE5-4366-A0E7-40953F0BAE4F}">
      <dsp:nvSpPr>
        <dsp:cNvPr id="0" name=""/>
        <dsp:cNvSpPr/>
      </dsp:nvSpPr>
      <dsp:spPr>
        <a:xfrm>
          <a:off x="1127012" y="1717811"/>
          <a:ext cx="1663514" cy="1056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 obstacle(0)</a:t>
          </a:r>
          <a:endParaRPr lang="en-PK" sz="1400" kern="1200"/>
        </a:p>
      </dsp:txBody>
      <dsp:txXfrm>
        <a:off x="1157951" y="1748750"/>
        <a:ext cx="1601636" cy="994453"/>
      </dsp:txXfrm>
    </dsp:sp>
    <dsp:sp modelId="{B33D184B-01B8-47D5-8C70-417C4DAA512D}">
      <dsp:nvSpPr>
        <dsp:cNvPr id="0" name=""/>
        <dsp:cNvSpPr/>
      </dsp:nvSpPr>
      <dsp:spPr>
        <a:xfrm>
          <a:off x="942178" y="3082355"/>
          <a:ext cx="1663514" cy="1056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33FF30-7C66-4CCE-9BD6-32A482D3BEFF}">
      <dsp:nvSpPr>
        <dsp:cNvPr id="0" name=""/>
        <dsp:cNvSpPr/>
      </dsp:nvSpPr>
      <dsp:spPr>
        <a:xfrm>
          <a:off x="1127012" y="3257948"/>
          <a:ext cx="1663514" cy="1056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Continues Delivery</a:t>
          </a:r>
          <a:endParaRPr lang="en-PK" sz="1400" kern="1200"/>
        </a:p>
      </dsp:txBody>
      <dsp:txXfrm>
        <a:off x="1157951" y="3288887"/>
        <a:ext cx="1601636" cy="994453"/>
      </dsp:txXfrm>
    </dsp:sp>
    <dsp:sp modelId="{537C28A6-AC00-451C-8240-06B959992C7C}">
      <dsp:nvSpPr>
        <dsp:cNvPr id="0" name=""/>
        <dsp:cNvSpPr/>
      </dsp:nvSpPr>
      <dsp:spPr>
        <a:xfrm>
          <a:off x="2975362" y="1542218"/>
          <a:ext cx="1663514" cy="1056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FE7C36-8AE4-490F-BEC3-6BE0E6F3B856}">
      <dsp:nvSpPr>
        <dsp:cNvPr id="0" name=""/>
        <dsp:cNvSpPr/>
      </dsp:nvSpPr>
      <dsp:spPr>
        <a:xfrm>
          <a:off x="3160197" y="1717811"/>
          <a:ext cx="1663514" cy="1056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Small Obstacle(1)(can be avoided by simply maneuvering)</a:t>
          </a:r>
          <a:endParaRPr lang="en-PK" sz="1400" kern="1200"/>
        </a:p>
      </dsp:txBody>
      <dsp:txXfrm>
        <a:off x="3191136" y="1748750"/>
        <a:ext cx="1601636" cy="994453"/>
      </dsp:txXfrm>
    </dsp:sp>
    <dsp:sp modelId="{238A56E7-9995-4F9B-9C70-F3FFEF2E9C25}">
      <dsp:nvSpPr>
        <dsp:cNvPr id="0" name=""/>
        <dsp:cNvSpPr/>
      </dsp:nvSpPr>
      <dsp:spPr>
        <a:xfrm>
          <a:off x="2975362" y="3082355"/>
          <a:ext cx="1663514" cy="1056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FC4A3E-9309-409C-AD5A-4E4EB1D4D834}">
      <dsp:nvSpPr>
        <dsp:cNvPr id="0" name=""/>
        <dsp:cNvSpPr/>
      </dsp:nvSpPr>
      <dsp:spPr>
        <a:xfrm>
          <a:off x="3160197" y="3257948"/>
          <a:ext cx="1663514" cy="1056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Distance added(0.001 to 0.010 km)</a:t>
          </a:r>
          <a:endParaRPr lang="en-PK" sz="1400" kern="1200"/>
        </a:p>
      </dsp:txBody>
      <dsp:txXfrm>
        <a:off x="3191136" y="3288887"/>
        <a:ext cx="1601636" cy="994453"/>
      </dsp:txXfrm>
    </dsp:sp>
    <dsp:sp modelId="{502DC72E-6727-41CC-A7D8-C9E85881A471}">
      <dsp:nvSpPr>
        <dsp:cNvPr id="0" name=""/>
        <dsp:cNvSpPr/>
      </dsp:nvSpPr>
      <dsp:spPr>
        <a:xfrm>
          <a:off x="5008546" y="1542218"/>
          <a:ext cx="1663514" cy="1056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8B9E7-F61F-4A8E-B7D0-336870E3AEF4}">
      <dsp:nvSpPr>
        <dsp:cNvPr id="0" name=""/>
        <dsp:cNvSpPr/>
      </dsp:nvSpPr>
      <dsp:spPr>
        <a:xfrm>
          <a:off x="5193381" y="1717811"/>
          <a:ext cx="1663514" cy="1056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large sized Obstacle(2)</a:t>
          </a:r>
          <a:endParaRPr lang="en-PK" sz="1400" kern="1200"/>
        </a:p>
      </dsp:txBody>
      <dsp:txXfrm>
        <a:off x="5224320" y="1748750"/>
        <a:ext cx="1601636" cy="994453"/>
      </dsp:txXfrm>
    </dsp:sp>
    <dsp:sp modelId="{84245D3A-2A05-4A80-8ED7-4C887492F1A4}">
      <dsp:nvSpPr>
        <dsp:cNvPr id="0" name=""/>
        <dsp:cNvSpPr/>
      </dsp:nvSpPr>
      <dsp:spPr>
        <a:xfrm>
          <a:off x="5008546" y="3082355"/>
          <a:ext cx="1663514" cy="1056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355D93-7806-48C8-AA0C-7723411EE358}">
      <dsp:nvSpPr>
        <dsp:cNvPr id="0" name=""/>
        <dsp:cNvSpPr/>
      </dsp:nvSpPr>
      <dsp:spPr>
        <a:xfrm>
          <a:off x="5193381" y="3257948"/>
          <a:ext cx="1663514" cy="1056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Distance added 1 to 2 km</a:t>
          </a:r>
          <a:endParaRPr lang="en-PK" sz="1400" kern="1200"/>
        </a:p>
      </dsp:txBody>
      <dsp:txXfrm>
        <a:off x="5224320" y="3288887"/>
        <a:ext cx="1601636" cy="994453"/>
      </dsp:txXfrm>
    </dsp:sp>
    <dsp:sp modelId="{50C56E0B-CF8C-4895-ADA6-56F015A802F4}">
      <dsp:nvSpPr>
        <dsp:cNvPr id="0" name=""/>
        <dsp:cNvSpPr/>
      </dsp:nvSpPr>
      <dsp:spPr>
        <a:xfrm>
          <a:off x="7041730" y="1542218"/>
          <a:ext cx="1663514" cy="1056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D7D1EC-3EB6-456C-B781-92AD6159D032}">
      <dsp:nvSpPr>
        <dsp:cNvPr id="0" name=""/>
        <dsp:cNvSpPr/>
      </dsp:nvSpPr>
      <dsp:spPr>
        <a:xfrm>
          <a:off x="7226565" y="1717811"/>
          <a:ext cx="1663514" cy="1056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Very large Obstacle(cannot be avoided)</a:t>
          </a:r>
          <a:endParaRPr lang="en-PK" sz="1400" kern="1200"/>
        </a:p>
      </dsp:txBody>
      <dsp:txXfrm>
        <a:off x="7257504" y="1748750"/>
        <a:ext cx="1601636" cy="994453"/>
      </dsp:txXfrm>
    </dsp:sp>
    <dsp:sp modelId="{6CD03F8D-52E1-4326-95CD-89480E1FF7F6}">
      <dsp:nvSpPr>
        <dsp:cNvPr id="0" name=""/>
        <dsp:cNvSpPr/>
      </dsp:nvSpPr>
      <dsp:spPr>
        <a:xfrm>
          <a:off x="7041730" y="3082355"/>
          <a:ext cx="1663514" cy="105633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5C17B6-E0C5-4A0E-B6D5-DE2B20D1E3EA}">
      <dsp:nvSpPr>
        <dsp:cNvPr id="0" name=""/>
        <dsp:cNvSpPr/>
      </dsp:nvSpPr>
      <dsp:spPr>
        <a:xfrm>
          <a:off x="7226565" y="3257948"/>
          <a:ext cx="1663514" cy="10563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Cancels delivery</a:t>
          </a:r>
          <a:endParaRPr lang="en-PK" sz="1400" kern="1200"/>
        </a:p>
      </dsp:txBody>
      <dsp:txXfrm>
        <a:off x="7257504" y="3288887"/>
        <a:ext cx="1601636" cy="99445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5CA26-4985-4075-B487-30B8C00C7620}">
      <dsp:nvSpPr>
        <dsp:cNvPr id="0" name=""/>
        <dsp:cNvSpPr/>
      </dsp:nvSpPr>
      <dsp:spPr>
        <a:xfrm>
          <a:off x="6039136" y="3255929"/>
          <a:ext cx="2548852" cy="6065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13319"/>
              </a:lnTo>
              <a:lnTo>
                <a:pt x="2548852" y="413319"/>
              </a:lnTo>
              <a:lnTo>
                <a:pt x="2548852" y="60651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E3FCF-80F8-43F7-B9A8-3425362CBA28}">
      <dsp:nvSpPr>
        <dsp:cNvPr id="0" name=""/>
        <dsp:cNvSpPr/>
      </dsp:nvSpPr>
      <dsp:spPr>
        <a:xfrm>
          <a:off x="5993416" y="3255929"/>
          <a:ext cx="91440" cy="606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651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65B2B4-6D9A-471E-8689-5E4660723A81}">
      <dsp:nvSpPr>
        <dsp:cNvPr id="0" name=""/>
        <dsp:cNvSpPr/>
      </dsp:nvSpPr>
      <dsp:spPr>
        <a:xfrm>
          <a:off x="3490284" y="3255929"/>
          <a:ext cx="2548852" cy="606511"/>
        </a:xfrm>
        <a:custGeom>
          <a:avLst/>
          <a:gdLst/>
          <a:ahLst/>
          <a:cxnLst/>
          <a:rect l="0" t="0" r="0" b="0"/>
          <a:pathLst>
            <a:path>
              <a:moveTo>
                <a:pt x="2548852" y="0"/>
              </a:moveTo>
              <a:lnTo>
                <a:pt x="2548852" y="413319"/>
              </a:lnTo>
              <a:lnTo>
                <a:pt x="0" y="413319"/>
              </a:lnTo>
              <a:lnTo>
                <a:pt x="0" y="606511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4AF174-6921-4189-AA99-DBDAE585E018}">
      <dsp:nvSpPr>
        <dsp:cNvPr id="0" name=""/>
        <dsp:cNvSpPr/>
      </dsp:nvSpPr>
      <dsp:spPr>
        <a:xfrm>
          <a:off x="5993416" y="1325173"/>
          <a:ext cx="91440" cy="6065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06511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E1A37-A75E-4F5B-838E-F5C04BD1B58F}">
      <dsp:nvSpPr>
        <dsp:cNvPr id="0" name=""/>
        <dsp:cNvSpPr/>
      </dsp:nvSpPr>
      <dsp:spPr>
        <a:xfrm>
          <a:off x="4996424" y="928"/>
          <a:ext cx="2085424" cy="1324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28A0CC-2B43-4593-882C-04E469AB9FDB}">
      <dsp:nvSpPr>
        <dsp:cNvPr id="0" name=""/>
        <dsp:cNvSpPr/>
      </dsp:nvSpPr>
      <dsp:spPr>
        <a:xfrm>
          <a:off x="5228138" y="221056"/>
          <a:ext cx="2085424" cy="1324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Distance calculation</a:t>
          </a:r>
          <a:endParaRPr lang="en-PK" sz="1900" kern="1200"/>
        </a:p>
      </dsp:txBody>
      <dsp:txXfrm>
        <a:off x="5266924" y="259842"/>
        <a:ext cx="2007852" cy="1246672"/>
      </dsp:txXfrm>
    </dsp:sp>
    <dsp:sp modelId="{F5FB0BD7-9F20-4CEE-AB66-F0E5F2C7D533}">
      <dsp:nvSpPr>
        <dsp:cNvPr id="0" name=""/>
        <dsp:cNvSpPr/>
      </dsp:nvSpPr>
      <dsp:spPr>
        <a:xfrm>
          <a:off x="4996424" y="1931684"/>
          <a:ext cx="2085424" cy="1324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A2444B-5ED8-4AFF-8765-E7BD878118F1}">
      <dsp:nvSpPr>
        <dsp:cNvPr id="0" name=""/>
        <dsp:cNvSpPr/>
      </dsp:nvSpPr>
      <dsp:spPr>
        <a:xfrm>
          <a:off x="5228138" y="2151812"/>
          <a:ext cx="2085424" cy="1324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 all factors</a:t>
          </a:r>
          <a:endParaRPr lang="en-PK" sz="1900" kern="1200"/>
        </a:p>
      </dsp:txBody>
      <dsp:txXfrm>
        <a:off x="5266924" y="2190598"/>
        <a:ext cx="2007852" cy="1246672"/>
      </dsp:txXfrm>
    </dsp:sp>
    <dsp:sp modelId="{765270B7-5BD6-4A2B-B8C5-89924432A68A}">
      <dsp:nvSpPr>
        <dsp:cNvPr id="0" name=""/>
        <dsp:cNvSpPr/>
      </dsp:nvSpPr>
      <dsp:spPr>
        <a:xfrm>
          <a:off x="2447571" y="3862440"/>
          <a:ext cx="2085424" cy="1324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85E63E-D990-43D1-B82B-25A5C042FDC9}">
      <dsp:nvSpPr>
        <dsp:cNvPr id="0" name=""/>
        <dsp:cNvSpPr/>
      </dsp:nvSpPr>
      <dsp:spPr>
        <a:xfrm>
          <a:off x="2679285" y="4082568"/>
          <a:ext cx="2085424" cy="1324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Original calculated distance of Location</a:t>
          </a:r>
          <a:endParaRPr lang="en-PK" sz="1900" kern="1200"/>
        </a:p>
      </dsp:txBody>
      <dsp:txXfrm>
        <a:off x="2718071" y="4121354"/>
        <a:ext cx="2007852" cy="1246672"/>
      </dsp:txXfrm>
    </dsp:sp>
    <dsp:sp modelId="{AC6DB21A-69B3-4C90-BB3E-D59483465C21}">
      <dsp:nvSpPr>
        <dsp:cNvPr id="0" name=""/>
        <dsp:cNvSpPr/>
      </dsp:nvSpPr>
      <dsp:spPr>
        <a:xfrm>
          <a:off x="4996424" y="3862440"/>
          <a:ext cx="2085424" cy="1324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4337EE-9C3D-424D-A83B-9C931717CEB3}">
      <dsp:nvSpPr>
        <dsp:cNvPr id="0" name=""/>
        <dsp:cNvSpPr/>
      </dsp:nvSpPr>
      <dsp:spPr>
        <a:xfrm>
          <a:off x="5228138" y="4082568"/>
          <a:ext cx="2085424" cy="1324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Additional distance covered due to weather conditions</a:t>
          </a:r>
          <a:endParaRPr lang="en-PK" sz="1900" kern="1200"/>
        </a:p>
      </dsp:txBody>
      <dsp:txXfrm>
        <a:off x="5266924" y="4121354"/>
        <a:ext cx="2007852" cy="1246672"/>
      </dsp:txXfrm>
    </dsp:sp>
    <dsp:sp modelId="{7749D66E-66FA-45B2-9FA0-747EC2E6F460}">
      <dsp:nvSpPr>
        <dsp:cNvPr id="0" name=""/>
        <dsp:cNvSpPr/>
      </dsp:nvSpPr>
      <dsp:spPr>
        <a:xfrm>
          <a:off x="7545276" y="3862440"/>
          <a:ext cx="2085424" cy="132424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1EDE70-12A4-47C2-829C-E7F4A4548598}">
      <dsp:nvSpPr>
        <dsp:cNvPr id="0" name=""/>
        <dsp:cNvSpPr/>
      </dsp:nvSpPr>
      <dsp:spPr>
        <a:xfrm>
          <a:off x="7776990" y="4082568"/>
          <a:ext cx="2085424" cy="132424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Additional distance added due to obstacles</a:t>
          </a:r>
          <a:endParaRPr lang="en-PK" sz="1900" kern="1200"/>
        </a:p>
      </dsp:txBody>
      <dsp:txXfrm>
        <a:off x="7815776" y="4121354"/>
        <a:ext cx="2007852" cy="124667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E95A9-DEC7-41B4-BC6B-E2B4C03659E8}">
      <dsp:nvSpPr>
        <dsp:cNvPr id="0" name=""/>
        <dsp:cNvSpPr/>
      </dsp:nvSpPr>
      <dsp:spPr>
        <a:xfrm>
          <a:off x="6709032" y="4376559"/>
          <a:ext cx="2149017" cy="511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482"/>
              </a:lnTo>
              <a:lnTo>
                <a:pt x="2149017" y="348482"/>
              </a:lnTo>
              <a:lnTo>
                <a:pt x="2149017" y="5113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D22DC9-E124-42D0-A8FB-930BEFC46B83}">
      <dsp:nvSpPr>
        <dsp:cNvPr id="0" name=""/>
        <dsp:cNvSpPr/>
      </dsp:nvSpPr>
      <dsp:spPr>
        <a:xfrm>
          <a:off x="6663312" y="4376559"/>
          <a:ext cx="91440" cy="5113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13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E11DFA8-8520-4401-98D8-6488F33C7B4B}">
      <dsp:nvSpPr>
        <dsp:cNvPr id="0" name=""/>
        <dsp:cNvSpPr/>
      </dsp:nvSpPr>
      <dsp:spPr>
        <a:xfrm>
          <a:off x="4560014" y="4376559"/>
          <a:ext cx="2149017" cy="511368"/>
        </a:xfrm>
        <a:custGeom>
          <a:avLst/>
          <a:gdLst/>
          <a:ahLst/>
          <a:cxnLst/>
          <a:rect l="0" t="0" r="0" b="0"/>
          <a:pathLst>
            <a:path>
              <a:moveTo>
                <a:pt x="2149017" y="0"/>
              </a:moveTo>
              <a:lnTo>
                <a:pt x="2149017" y="348482"/>
              </a:lnTo>
              <a:lnTo>
                <a:pt x="0" y="348482"/>
              </a:lnTo>
              <a:lnTo>
                <a:pt x="0" y="5113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2CBAE-A39F-4650-9ACE-A5B92F5B5E8B}">
      <dsp:nvSpPr>
        <dsp:cNvPr id="0" name=""/>
        <dsp:cNvSpPr/>
      </dsp:nvSpPr>
      <dsp:spPr>
        <a:xfrm>
          <a:off x="4560014" y="2748678"/>
          <a:ext cx="2149017" cy="5113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48482"/>
              </a:lnTo>
              <a:lnTo>
                <a:pt x="2149017" y="348482"/>
              </a:lnTo>
              <a:lnTo>
                <a:pt x="2149017" y="5113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680A8-DE7E-4B21-80B2-0DDB21F1781B}">
      <dsp:nvSpPr>
        <dsp:cNvPr id="0" name=""/>
        <dsp:cNvSpPr/>
      </dsp:nvSpPr>
      <dsp:spPr>
        <a:xfrm>
          <a:off x="4514294" y="2748678"/>
          <a:ext cx="91440" cy="5113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13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1D3444-D465-4A76-9FA7-F2774FC3AFC1}">
      <dsp:nvSpPr>
        <dsp:cNvPr id="0" name=""/>
        <dsp:cNvSpPr/>
      </dsp:nvSpPr>
      <dsp:spPr>
        <a:xfrm>
          <a:off x="2410997" y="2748678"/>
          <a:ext cx="2149017" cy="511368"/>
        </a:xfrm>
        <a:custGeom>
          <a:avLst/>
          <a:gdLst/>
          <a:ahLst/>
          <a:cxnLst/>
          <a:rect l="0" t="0" r="0" b="0"/>
          <a:pathLst>
            <a:path>
              <a:moveTo>
                <a:pt x="2149017" y="0"/>
              </a:moveTo>
              <a:lnTo>
                <a:pt x="2149017" y="348482"/>
              </a:lnTo>
              <a:lnTo>
                <a:pt x="0" y="348482"/>
              </a:lnTo>
              <a:lnTo>
                <a:pt x="0" y="511368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A402A0-8695-4139-A6EC-3333508FBCC8}">
      <dsp:nvSpPr>
        <dsp:cNvPr id="0" name=""/>
        <dsp:cNvSpPr/>
      </dsp:nvSpPr>
      <dsp:spPr>
        <a:xfrm>
          <a:off x="4514294" y="1120797"/>
          <a:ext cx="91440" cy="5113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1368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56BC7A-9A82-46D9-A665-F2A5F424A4E2}">
      <dsp:nvSpPr>
        <dsp:cNvPr id="0" name=""/>
        <dsp:cNvSpPr/>
      </dsp:nvSpPr>
      <dsp:spPr>
        <a:xfrm>
          <a:off x="3680871" y="4285"/>
          <a:ext cx="1758287" cy="1116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F336F1-D767-4E5C-80B3-08A1A4F058DB}">
      <dsp:nvSpPr>
        <dsp:cNvPr id="0" name=""/>
        <dsp:cNvSpPr/>
      </dsp:nvSpPr>
      <dsp:spPr>
        <a:xfrm>
          <a:off x="3876236" y="189882"/>
          <a:ext cx="1758287" cy="1116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Battery percentage and lose</a:t>
          </a:r>
          <a:endParaRPr lang="en-PK" sz="1500" kern="1200"/>
        </a:p>
      </dsp:txBody>
      <dsp:txXfrm>
        <a:off x="3908938" y="222584"/>
        <a:ext cx="1692883" cy="1051108"/>
      </dsp:txXfrm>
    </dsp:sp>
    <dsp:sp modelId="{8A10E6D9-48B3-47C2-9F32-80146F578352}">
      <dsp:nvSpPr>
        <dsp:cNvPr id="0" name=""/>
        <dsp:cNvSpPr/>
      </dsp:nvSpPr>
      <dsp:spPr>
        <a:xfrm>
          <a:off x="3680871" y="1632166"/>
          <a:ext cx="1758287" cy="1116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58502-F3CB-4D88-A1AC-6542F0BA3BF0}">
      <dsp:nvSpPr>
        <dsp:cNvPr id="0" name=""/>
        <dsp:cNvSpPr/>
      </dsp:nvSpPr>
      <dsp:spPr>
        <a:xfrm>
          <a:off x="3876236" y="1817762"/>
          <a:ext cx="1758287" cy="1116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Starts initially at 90 to 100% charge</a:t>
          </a:r>
          <a:endParaRPr lang="en-PK" sz="1500" kern="1200"/>
        </a:p>
      </dsp:txBody>
      <dsp:txXfrm>
        <a:off x="3908938" y="1850464"/>
        <a:ext cx="1692883" cy="1051108"/>
      </dsp:txXfrm>
    </dsp:sp>
    <dsp:sp modelId="{7BDCB06E-EE8C-480E-9F95-4AAF7B285B8B}">
      <dsp:nvSpPr>
        <dsp:cNvPr id="0" name=""/>
        <dsp:cNvSpPr/>
      </dsp:nvSpPr>
      <dsp:spPr>
        <a:xfrm>
          <a:off x="1531853" y="3260046"/>
          <a:ext cx="1758287" cy="1116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B33CB7-4D9D-4F45-A61F-B10AD951BC61}">
      <dsp:nvSpPr>
        <dsp:cNvPr id="0" name=""/>
        <dsp:cNvSpPr/>
      </dsp:nvSpPr>
      <dsp:spPr>
        <a:xfrm>
          <a:off x="1727218" y="3445643"/>
          <a:ext cx="1758287" cy="1116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Battery lost due to distance(1% per 1km)</a:t>
          </a:r>
          <a:endParaRPr lang="en-PK" sz="1500" kern="1200"/>
        </a:p>
      </dsp:txBody>
      <dsp:txXfrm>
        <a:off x="1759920" y="3478345"/>
        <a:ext cx="1692883" cy="1051108"/>
      </dsp:txXfrm>
    </dsp:sp>
    <dsp:sp modelId="{5E75E2C5-1CE1-42A6-95D8-65A55FACF7F1}">
      <dsp:nvSpPr>
        <dsp:cNvPr id="0" name=""/>
        <dsp:cNvSpPr/>
      </dsp:nvSpPr>
      <dsp:spPr>
        <a:xfrm>
          <a:off x="3680871" y="3260046"/>
          <a:ext cx="1758287" cy="1116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31B383-0F21-48DC-968F-482BD1991CD6}">
      <dsp:nvSpPr>
        <dsp:cNvPr id="0" name=""/>
        <dsp:cNvSpPr/>
      </dsp:nvSpPr>
      <dsp:spPr>
        <a:xfrm>
          <a:off x="3876236" y="3445643"/>
          <a:ext cx="1758287" cy="1116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Battery lost due to weather</a:t>
          </a:r>
          <a:endParaRPr lang="en-PK" sz="1500" kern="1200"/>
        </a:p>
      </dsp:txBody>
      <dsp:txXfrm>
        <a:off x="3908938" y="3478345"/>
        <a:ext cx="1692883" cy="1051108"/>
      </dsp:txXfrm>
    </dsp:sp>
    <dsp:sp modelId="{B35A0376-A47F-4E3C-A477-C28294BD110B}">
      <dsp:nvSpPr>
        <dsp:cNvPr id="0" name=""/>
        <dsp:cNvSpPr/>
      </dsp:nvSpPr>
      <dsp:spPr>
        <a:xfrm>
          <a:off x="5829888" y="3260046"/>
          <a:ext cx="1758287" cy="1116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577514-F1B8-4AF8-B4FA-9BBFCF4F214C}">
      <dsp:nvSpPr>
        <dsp:cNvPr id="0" name=""/>
        <dsp:cNvSpPr/>
      </dsp:nvSpPr>
      <dsp:spPr>
        <a:xfrm>
          <a:off x="6025253" y="3445643"/>
          <a:ext cx="1758287" cy="1116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Battery lost due to excessive load</a:t>
          </a:r>
          <a:endParaRPr lang="en-PK" sz="1500" kern="1200"/>
        </a:p>
      </dsp:txBody>
      <dsp:txXfrm>
        <a:off x="6057955" y="3478345"/>
        <a:ext cx="1692883" cy="1051108"/>
      </dsp:txXfrm>
    </dsp:sp>
    <dsp:sp modelId="{6F79D1D4-D4EC-45C7-9739-D399C6E5629F}">
      <dsp:nvSpPr>
        <dsp:cNvPr id="0" name=""/>
        <dsp:cNvSpPr/>
      </dsp:nvSpPr>
      <dsp:spPr>
        <a:xfrm>
          <a:off x="3680871" y="4887927"/>
          <a:ext cx="1758287" cy="1116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4F3DB67-F84C-459F-BD30-BA41CA585010}">
      <dsp:nvSpPr>
        <dsp:cNvPr id="0" name=""/>
        <dsp:cNvSpPr/>
      </dsp:nvSpPr>
      <dsp:spPr>
        <a:xfrm>
          <a:off x="3876236" y="5073524"/>
          <a:ext cx="1758287" cy="1116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Load &lt;= 1kg ; 1X battery lost</a:t>
          </a:r>
          <a:endParaRPr lang="en-PK" sz="1500" kern="1200"/>
        </a:p>
      </dsp:txBody>
      <dsp:txXfrm>
        <a:off x="3908938" y="5106226"/>
        <a:ext cx="1692883" cy="1051108"/>
      </dsp:txXfrm>
    </dsp:sp>
    <dsp:sp modelId="{24B9579F-4F67-43B5-BF38-97C3C149420D}">
      <dsp:nvSpPr>
        <dsp:cNvPr id="0" name=""/>
        <dsp:cNvSpPr/>
      </dsp:nvSpPr>
      <dsp:spPr>
        <a:xfrm>
          <a:off x="5829888" y="4887927"/>
          <a:ext cx="1758287" cy="1116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65043D-52AC-4F80-BE0C-56DD440811AB}">
      <dsp:nvSpPr>
        <dsp:cNvPr id="0" name=""/>
        <dsp:cNvSpPr/>
      </dsp:nvSpPr>
      <dsp:spPr>
        <a:xfrm>
          <a:off x="6025253" y="5073524"/>
          <a:ext cx="1758287" cy="1116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If load &gt;1 and &lt;= 3 kg ; 1X to 3X battery lost(per 1kg,1X battery lost)</a:t>
          </a:r>
          <a:endParaRPr lang="en-PK" sz="1500" kern="1200" dirty="0"/>
        </a:p>
      </dsp:txBody>
      <dsp:txXfrm>
        <a:off x="6057955" y="5106226"/>
        <a:ext cx="1692883" cy="1051108"/>
      </dsp:txXfrm>
    </dsp:sp>
    <dsp:sp modelId="{17322B42-9E11-4399-BD7E-76646B99645C}">
      <dsp:nvSpPr>
        <dsp:cNvPr id="0" name=""/>
        <dsp:cNvSpPr/>
      </dsp:nvSpPr>
      <dsp:spPr>
        <a:xfrm>
          <a:off x="7978906" y="4887927"/>
          <a:ext cx="1758287" cy="11165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192CE4-F7A6-4760-8704-973B44B9F3D2}">
      <dsp:nvSpPr>
        <dsp:cNvPr id="0" name=""/>
        <dsp:cNvSpPr/>
      </dsp:nvSpPr>
      <dsp:spPr>
        <a:xfrm>
          <a:off x="8174271" y="5073524"/>
          <a:ext cx="1758287" cy="111651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If load &gt; 3 kg excessive load warning</a:t>
          </a:r>
          <a:endParaRPr lang="en-PK" sz="1500" kern="1200"/>
        </a:p>
      </dsp:txBody>
      <dsp:txXfrm>
        <a:off x="8206973" y="5106226"/>
        <a:ext cx="1692883" cy="105110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1B76A86-2608-4B67-BD5C-0E4B00AB1173}">
      <dsp:nvSpPr>
        <dsp:cNvPr id="0" name=""/>
        <dsp:cNvSpPr/>
      </dsp:nvSpPr>
      <dsp:spPr>
        <a:xfrm>
          <a:off x="5099651" y="3172946"/>
          <a:ext cx="1241744" cy="590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720"/>
              </a:lnTo>
              <a:lnTo>
                <a:pt x="1241744" y="402720"/>
              </a:lnTo>
              <a:lnTo>
                <a:pt x="1241744" y="59095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985E1E-70F0-4F62-8B4A-F75799BE9AA5}">
      <dsp:nvSpPr>
        <dsp:cNvPr id="0" name=""/>
        <dsp:cNvSpPr/>
      </dsp:nvSpPr>
      <dsp:spPr>
        <a:xfrm>
          <a:off x="3857906" y="3172946"/>
          <a:ext cx="1241744" cy="590957"/>
        </a:xfrm>
        <a:custGeom>
          <a:avLst/>
          <a:gdLst/>
          <a:ahLst/>
          <a:cxnLst/>
          <a:rect l="0" t="0" r="0" b="0"/>
          <a:pathLst>
            <a:path>
              <a:moveTo>
                <a:pt x="1241744" y="0"/>
              </a:moveTo>
              <a:lnTo>
                <a:pt x="1241744" y="402720"/>
              </a:lnTo>
              <a:lnTo>
                <a:pt x="0" y="402720"/>
              </a:lnTo>
              <a:lnTo>
                <a:pt x="0" y="590957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4633A4-7AFD-4A0C-8158-E320F5D3EF36}">
      <dsp:nvSpPr>
        <dsp:cNvPr id="0" name=""/>
        <dsp:cNvSpPr/>
      </dsp:nvSpPr>
      <dsp:spPr>
        <a:xfrm>
          <a:off x="3857906" y="1291702"/>
          <a:ext cx="1241744" cy="59095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2720"/>
              </a:lnTo>
              <a:lnTo>
                <a:pt x="1241744" y="402720"/>
              </a:lnTo>
              <a:lnTo>
                <a:pt x="1241744" y="59095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36498C2-CF61-4BED-9D3C-1AF3BAAED9A8}">
      <dsp:nvSpPr>
        <dsp:cNvPr id="0" name=""/>
        <dsp:cNvSpPr/>
      </dsp:nvSpPr>
      <dsp:spPr>
        <a:xfrm>
          <a:off x="2616161" y="1291702"/>
          <a:ext cx="1241744" cy="590957"/>
        </a:xfrm>
        <a:custGeom>
          <a:avLst/>
          <a:gdLst/>
          <a:ahLst/>
          <a:cxnLst/>
          <a:rect l="0" t="0" r="0" b="0"/>
          <a:pathLst>
            <a:path>
              <a:moveTo>
                <a:pt x="1241744" y="0"/>
              </a:moveTo>
              <a:lnTo>
                <a:pt x="1241744" y="402720"/>
              </a:lnTo>
              <a:lnTo>
                <a:pt x="0" y="402720"/>
              </a:lnTo>
              <a:lnTo>
                <a:pt x="0" y="590957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5A0549B-B761-4DB6-8EE7-E75697E98030}">
      <dsp:nvSpPr>
        <dsp:cNvPr id="0" name=""/>
        <dsp:cNvSpPr/>
      </dsp:nvSpPr>
      <dsp:spPr>
        <a:xfrm>
          <a:off x="2841933" y="1417"/>
          <a:ext cx="2031946" cy="1290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DFD21B-6F40-41A2-92D5-06717D28E144}">
      <dsp:nvSpPr>
        <dsp:cNvPr id="0" name=""/>
        <dsp:cNvSpPr/>
      </dsp:nvSpPr>
      <dsp:spPr>
        <a:xfrm>
          <a:off x="3067704" y="215900"/>
          <a:ext cx="2031946" cy="12902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Check for successful or failed delivery</a:t>
          </a:r>
          <a:endParaRPr lang="en-PK" sz="2100" kern="1200"/>
        </a:p>
      </dsp:txBody>
      <dsp:txXfrm>
        <a:off x="3105495" y="253691"/>
        <a:ext cx="1956364" cy="1214703"/>
      </dsp:txXfrm>
    </dsp:sp>
    <dsp:sp modelId="{232EE711-B51D-4DF4-B1B0-AA030E8F18DA}">
      <dsp:nvSpPr>
        <dsp:cNvPr id="0" name=""/>
        <dsp:cNvSpPr/>
      </dsp:nvSpPr>
      <dsp:spPr>
        <a:xfrm>
          <a:off x="1600188" y="1882660"/>
          <a:ext cx="2031946" cy="1290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D9572-6E21-427A-B60C-6FE85426D860}">
      <dsp:nvSpPr>
        <dsp:cNvPr id="0" name=""/>
        <dsp:cNvSpPr/>
      </dsp:nvSpPr>
      <dsp:spPr>
        <a:xfrm>
          <a:off x="1825960" y="2097143"/>
          <a:ext cx="2031946" cy="12902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Variable for counting attempts</a:t>
          </a:r>
          <a:endParaRPr lang="en-PK" sz="2100" kern="1200"/>
        </a:p>
      </dsp:txBody>
      <dsp:txXfrm>
        <a:off x="1863751" y="2134934"/>
        <a:ext cx="1956364" cy="1214703"/>
      </dsp:txXfrm>
    </dsp:sp>
    <dsp:sp modelId="{3782C9FF-9370-4108-9746-AD6E48EF75B3}">
      <dsp:nvSpPr>
        <dsp:cNvPr id="0" name=""/>
        <dsp:cNvSpPr/>
      </dsp:nvSpPr>
      <dsp:spPr>
        <a:xfrm>
          <a:off x="4083677" y="1882660"/>
          <a:ext cx="2031946" cy="1290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BC9562-0C2D-4810-88A4-2A73E8BABBA6}">
      <dsp:nvSpPr>
        <dsp:cNvPr id="0" name=""/>
        <dsp:cNvSpPr/>
      </dsp:nvSpPr>
      <dsp:spPr>
        <a:xfrm>
          <a:off x="4309449" y="2097143"/>
          <a:ext cx="2031946" cy="12902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Create Bool variable for delivery </a:t>
          </a:r>
          <a:endParaRPr lang="en-PK" sz="2100" kern="1200"/>
        </a:p>
      </dsp:txBody>
      <dsp:txXfrm>
        <a:off x="4347240" y="2134934"/>
        <a:ext cx="1956364" cy="1214703"/>
      </dsp:txXfrm>
    </dsp:sp>
    <dsp:sp modelId="{67751BEB-ED23-4CD8-9504-B9FAB480A9C8}">
      <dsp:nvSpPr>
        <dsp:cNvPr id="0" name=""/>
        <dsp:cNvSpPr/>
      </dsp:nvSpPr>
      <dsp:spPr>
        <a:xfrm>
          <a:off x="2841933" y="3763903"/>
          <a:ext cx="2031946" cy="1290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7ED0BA-6F63-4FF8-AB68-C775585B7BC2}">
      <dsp:nvSpPr>
        <dsp:cNvPr id="0" name=""/>
        <dsp:cNvSpPr/>
      </dsp:nvSpPr>
      <dsp:spPr>
        <a:xfrm>
          <a:off x="3067704" y="3978387"/>
          <a:ext cx="2031946" cy="12902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1 for successful delivery</a:t>
          </a:r>
          <a:endParaRPr lang="en-PK" sz="2100" kern="1200"/>
        </a:p>
      </dsp:txBody>
      <dsp:txXfrm>
        <a:off x="3105495" y="4016178"/>
        <a:ext cx="1956364" cy="1214703"/>
      </dsp:txXfrm>
    </dsp:sp>
    <dsp:sp modelId="{EF69F6D3-4E54-4D07-A746-8CACFB9C98A1}">
      <dsp:nvSpPr>
        <dsp:cNvPr id="0" name=""/>
        <dsp:cNvSpPr/>
      </dsp:nvSpPr>
      <dsp:spPr>
        <a:xfrm>
          <a:off x="5325422" y="3763903"/>
          <a:ext cx="2031946" cy="12902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2D91D-216E-4D7C-A4EF-14179A583556}">
      <dsp:nvSpPr>
        <dsp:cNvPr id="0" name=""/>
        <dsp:cNvSpPr/>
      </dsp:nvSpPr>
      <dsp:spPr>
        <a:xfrm>
          <a:off x="5551194" y="3978387"/>
          <a:ext cx="2031946" cy="12902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0 for failed delivery</a:t>
          </a:r>
          <a:endParaRPr lang="en-PK" sz="2100" kern="1200"/>
        </a:p>
      </dsp:txBody>
      <dsp:txXfrm>
        <a:off x="5588985" y="4016178"/>
        <a:ext cx="1956364" cy="12147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7DED34-EC36-4368-80F2-B1512FD32339}" type="datetimeFigureOut">
              <a:rPr lang="en-PK" smtClean="0"/>
              <a:t>21/10/2025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802378-D07F-4985-BD02-C31F34A63A69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16207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802378-D07F-4985-BD02-C31F34A63A69}" type="slidenum">
              <a:rPr lang="en-PK" smtClean="0"/>
              <a:t>3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885091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C46E9-15DA-7DF4-0512-916915517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9093F-E48C-6E05-7C33-CA6D315F8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1193A-8C79-BC0C-86BC-752DE67D7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B491-A362-4F1D-9388-0AF27CC52759}" type="datetimeFigureOut">
              <a:rPr lang="en-PK" smtClean="0"/>
              <a:t>21/10/2025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CEEE76-D8A0-B7A4-1111-6CD19DD7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627F-9E72-109F-1E5B-1785E74DB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01B7-2C5A-4234-BD4D-FDA853CBF6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5860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C73E7-EB70-DEDA-4E35-16ADE6FE4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C13E0-9883-8997-2112-B6E75DE30D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0F3BD-67D1-6B0A-2EFD-AA8DD9EB4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B491-A362-4F1D-9388-0AF27CC52759}" type="datetimeFigureOut">
              <a:rPr lang="en-PK" smtClean="0"/>
              <a:t>21/10/2025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7EC98-69E8-2C29-2D32-72FB9CE5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23B6D-D37B-49DA-DDFE-E15F9E9E3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01B7-2C5A-4234-BD4D-FDA853CBF6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24277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DF7D9B-AC83-AF8E-42EA-61016A91E7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946193-C117-0E1F-F583-7CB040DAD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517F1-A519-26A2-9AD0-55341A98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B491-A362-4F1D-9388-0AF27CC52759}" type="datetimeFigureOut">
              <a:rPr lang="en-PK" smtClean="0"/>
              <a:t>21/10/2025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BC411-E8E4-A947-FDB3-AC1BBBCDF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5E467-2B8B-B214-229A-C6499945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01B7-2C5A-4234-BD4D-FDA853CBF6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31190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A614E-8C65-90D1-7B5A-30717AE5B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6A8AC-F126-E34F-B5E4-D8ACE8B2CA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00EAC-8B24-0A63-1224-ECBF99E5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B491-A362-4F1D-9388-0AF27CC52759}" type="datetimeFigureOut">
              <a:rPr lang="en-PK" smtClean="0"/>
              <a:t>21/10/2025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474E4-7B79-FF20-C0ED-DF6980193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AB883-384A-82C7-4446-A9282BE1C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01B7-2C5A-4234-BD4D-FDA853CBF6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2539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B4AA8-C90A-8FF3-4D20-063C01AF0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222AC1-8A0E-C7D3-C14F-8F1FE1CC1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D36DF0-3DC3-EB73-B7B4-F31F2F10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B491-A362-4F1D-9388-0AF27CC52759}" type="datetimeFigureOut">
              <a:rPr lang="en-PK" smtClean="0"/>
              <a:t>21/10/2025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742C9-A8E8-3C03-B1B7-7305546C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1A9D1-3AAF-64DF-F185-C4EB0DA83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01B7-2C5A-4234-BD4D-FDA853CBF6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99795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9E746-9C65-0687-BEAD-B355454ED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DF127-08CA-9CB8-5AFC-B182F2358C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E991A-2161-0AE1-2E41-1995974156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AA195B-F1A9-1015-1322-22EA88FA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B491-A362-4F1D-9388-0AF27CC52759}" type="datetimeFigureOut">
              <a:rPr lang="en-PK" smtClean="0"/>
              <a:t>21/10/2025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1FC736-75FA-A13D-1320-404AAE5D0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0BD3F-86B7-EDD4-C5C2-9C6ADE0C8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01B7-2C5A-4234-BD4D-FDA853CBF6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49311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592CB-92D0-C4E1-0DCF-172F76E3C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FE0FD7-7ACC-890A-C833-CF87C9F85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7C90F-1B7D-BB45-D11C-ED55A98BC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980459-8829-D743-3776-DB7607E2BD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52F9F7-088B-E0C0-7EFF-ED9C92A13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B495FD-FD24-9BC8-E431-9323B1F81E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B491-A362-4F1D-9388-0AF27CC52759}" type="datetimeFigureOut">
              <a:rPr lang="en-PK" smtClean="0"/>
              <a:t>21/10/2025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63F916-1849-68D9-DBF7-1596E3D3C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753725-81E8-14F0-E81C-B0F45B44F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01B7-2C5A-4234-BD4D-FDA853CBF6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170433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C1A3-4272-3210-2C2B-1018AA08D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8E8EA0-EE6F-3EF2-EE6C-AC5F637A9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B491-A362-4F1D-9388-0AF27CC52759}" type="datetimeFigureOut">
              <a:rPr lang="en-PK" smtClean="0"/>
              <a:t>21/10/2025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E17224-E629-8539-A473-A570D711A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2C40DD-0BAC-B979-1A85-8C80F048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01B7-2C5A-4234-BD4D-FDA853CBF6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25005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20FB1F8-34D7-4956-2EC6-FDD27B7C5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B491-A362-4F1D-9388-0AF27CC52759}" type="datetimeFigureOut">
              <a:rPr lang="en-PK" smtClean="0"/>
              <a:t>21/10/2025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F19C93-0D4E-1C4D-E7E3-3369B229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249822-EBAD-8E6A-F242-77186455F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01B7-2C5A-4234-BD4D-FDA853CBF6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73094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B1AF8-0DD9-B86B-6867-FCDDFD2BC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F5208-A1E5-01A3-746E-9B14AA84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CF2840-FD73-400F-210D-8C2614A5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84BA6-D950-2140-6B83-66721DBAC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B491-A362-4F1D-9388-0AF27CC52759}" type="datetimeFigureOut">
              <a:rPr lang="en-PK" smtClean="0"/>
              <a:t>21/10/2025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72AAAF-55BE-E92B-2EE5-8869B974E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49534-BF22-2F5B-5D0D-99B32F491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01B7-2C5A-4234-BD4D-FDA853CBF6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57464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0625-31D0-C6A1-857D-BC9EB8192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BA6B8D-DEA7-F0B4-E2AD-99411A521C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9E199-B114-C39D-141A-6E9A97E842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501502-DE6F-F3CE-2BD0-3D81D9923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EB491-A362-4F1D-9388-0AF27CC52759}" type="datetimeFigureOut">
              <a:rPr lang="en-PK" smtClean="0"/>
              <a:t>21/10/2025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65A39-F83A-E5E8-0692-5FD6E1130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D8E32-E5F6-D6C2-EB52-3B171312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5801B7-2C5A-4234-BD4D-FDA853CBF6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135856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D5F8E5-445B-2DD3-638F-74E6A8D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751D1E-9121-3B45-1E08-4549DBB886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22F90-DBBF-3B19-0344-99DC6BB1A6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4EB491-A362-4F1D-9388-0AF27CC52759}" type="datetimeFigureOut">
              <a:rPr lang="en-PK" smtClean="0"/>
              <a:t>21/10/2025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EFFB0-2A3D-22CA-C581-6632C7F9C8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FA7F9-FCBE-EFCA-40FB-27E662CA50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5801B7-2C5A-4234-BD4D-FDA853CBF6CD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41107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16DC605-204E-C809-B17F-011AC3CDCD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P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3ED224-8772-3DF0-81D3-049C7BED9E8E}"/>
              </a:ext>
            </a:extLst>
          </p:cNvPr>
          <p:cNvSpPr txBox="1"/>
          <p:nvPr/>
        </p:nvSpPr>
        <p:spPr>
          <a:xfrm>
            <a:off x="788219" y="1246257"/>
            <a:ext cx="100977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/>
              <a:t>Assignment : Delivery Drone Simulator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F1D2C4E-F7CE-7C16-A99D-ECF093C2B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032363"/>
              </p:ext>
            </p:extLst>
          </p:nvPr>
        </p:nvGraphicFramePr>
        <p:xfrm>
          <a:off x="1186426" y="3030794"/>
          <a:ext cx="9144000" cy="29398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7917968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717308298"/>
                    </a:ext>
                  </a:extLst>
                </a:gridCol>
              </a:tblGrid>
              <a:tr h="7349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Group Member</a:t>
                      </a:r>
                      <a:endParaRPr lang="en-P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CMS ID</a:t>
                      </a:r>
                      <a:endParaRPr lang="en-P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3773376"/>
                  </a:ext>
                </a:extLst>
              </a:tr>
              <a:tr h="7349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MUHAMMAD ANIQ NASIR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542575</a:t>
                      </a:r>
                      <a:endParaRPr lang="en-PK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7677432"/>
                  </a:ext>
                </a:extLst>
              </a:tr>
              <a:tr h="7349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MUHAMMAD FAIZAN ASIF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541905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4498265"/>
                  </a:ext>
                </a:extLst>
              </a:tr>
              <a:tr h="734961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MUHAMMAD ALI HASSAN </a:t>
                      </a:r>
                      <a:endParaRPr lang="en-PK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551256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97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5523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20F780D0-6C28-F137-EEA2-FB80042ACC7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99026161"/>
              </p:ext>
            </p:extLst>
          </p:nvPr>
        </p:nvGraphicFramePr>
        <p:xfrm>
          <a:off x="137652" y="108154"/>
          <a:ext cx="11700387" cy="65384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1839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E6F6871-2B4B-5E31-BFAD-C5E445C76D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056264"/>
              </p:ext>
            </p:extLst>
          </p:nvPr>
        </p:nvGraphicFramePr>
        <p:xfrm>
          <a:off x="838200" y="562708"/>
          <a:ext cx="10515600" cy="56142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530834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9FD348EE-D89C-E2F2-0653-00328C2AF1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85787638"/>
              </p:ext>
            </p:extLst>
          </p:nvPr>
        </p:nvGraphicFramePr>
        <p:xfrm>
          <a:off x="875071" y="580103"/>
          <a:ext cx="9832258" cy="43163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4139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B0749179-94B4-58B4-6069-18E87D463B2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3916858"/>
              </p:ext>
            </p:extLst>
          </p:nvPr>
        </p:nvGraphicFramePr>
        <p:xfrm>
          <a:off x="-117987" y="599768"/>
          <a:ext cx="12309987" cy="54077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0586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BA3AC48-FA1F-0B86-197F-81CCDA0C017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2650904"/>
              </p:ext>
            </p:extLst>
          </p:nvPr>
        </p:nvGraphicFramePr>
        <p:xfrm>
          <a:off x="363794" y="331839"/>
          <a:ext cx="11464412" cy="61943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39627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B33B845-E734-1F5A-C92C-24E06AF220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732882"/>
              </p:ext>
            </p:extLst>
          </p:nvPr>
        </p:nvGraphicFramePr>
        <p:xfrm>
          <a:off x="1327355" y="422787"/>
          <a:ext cx="9183329" cy="5270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8628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287</Words>
  <Application>Microsoft Office PowerPoint</Application>
  <PresentationFormat>Widescreen</PresentationFormat>
  <Paragraphs>54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HP</dc:creator>
  <cp:lastModifiedBy>HP</cp:lastModifiedBy>
  <cp:revision>6</cp:revision>
  <dcterms:created xsi:type="dcterms:W3CDTF">2025-10-21T15:02:13Z</dcterms:created>
  <dcterms:modified xsi:type="dcterms:W3CDTF">2025-10-21T16:47:47Z</dcterms:modified>
</cp:coreProperties>
</file>