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67" r:id="rId22"/>
    <p:sldId id="271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6EB9F-4877-4E19-8443-0232BDC642D5}" v="216" dt="2023-08-29T21:56:31.896"/>
    <p1510:client id="{9D54CF86-7945-4318-9A3C-09C45F2B6B48}" v="497" dt="2023-08-30T09:30:26.656"/>
    <p1510:client id="{F0BE4F1E-935F-45F0-81CA-A243CB4E71C1}" v="388" dt="2023-08-29T20:14:10.627"/>
    <p1510:client id="{F9097F23-61FC-430A-B4F2-97011B93813D}" v="846" dt="2023-08-30T11:43:08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" y="33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215E9F-5723-4DAA-A431-252CB6D8225C}" type="doc">
      <dgm:prSet loTypeId="urn:microsoft.com/office/officeart/2005/8/layout/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641DBAB-150D-4AFE-B071-ACC40E491472}">
      <dgm:prSet phldrT="[Text]" phldr="0"/>
      <dgm:spPr/>
      <dgm:t>
        <a:bodyPr/>
        <a:lstStyle/>
        <a:p>
          <a:pPr rtl="0"/>
          <a:r>
            <a:rPr lang="en-GB" dirty="0"/>
            <a:t>Data Collection</a:t>
          </a:r>
        </a:p>
      </dgm:t>
    </dgm:pt>
    <dgm:pt modelId="{D93F055C-7F0E-41C9-8828-CD348892C7EA}" type="parTrans" cxnId="{6D4CA035-E13F-4739-B49A-6F76276F63B1}">
      <dgm:prSet/>
      <dgm:spPr/>
      <dgm:t>
        <a:bodyPr/>
        <a:lstStyle/>
        <a:p>
          <a:endParaRPr lang="en-GB"/>
        </a:p>
      </dgm:t>
    </dgm:pt>
    <dgm:pt modelId="{D7104B91-96DF-4463-B7EB-39574725C22C}" type="sibTrans" cxnId="{6D4CA035-E13F-4739-B49A-6F76276F63B1}">
      <dgm:prSet/>
      <dgm:spPr/>
      <dgm:t>
        <a:bodyPr/>
        <a:lstStyle/>
        <a:p>
          <a:endParaRPr lang="en-GB"/>
        </a:p>
      </dgm:t>
    </dgm:pt>
    <dgm:pt modelId="{B3153F46-B2D2-4069-8BF5-D288D1E0F839}">
      <dgm:prSet phldrT="[Text]" phldr="0"/>
      <dgm:spPr/>
      <dgm:t>
        <a:bodyPr/>
        <a:lstStyle/>
        <a:p>
          <a:pPr rtl="0"/>
          <a:r>
            <a:rPr lang="en-GB" dirty="0"/>
            <a:t>Data Annotation</a:t>
          </a:r>
        </a:p>
      </dgm:t>
    </dgm:pt>
    <dgm:pt modelId="{CA8A5ED4-1DEF-40B5-9708-4E98BCFF351A}" type="parTrans" cxnId="{00253D7D-1116-41DE-854F-DF38B0C94F70}">
      <dgm:prSet/>
      <dgm:spPr/>
      <dgm:t>
        <a:bodyPr/>
        <a:lstStyle/>
        <a:p>
          <a:endParaRPr lang="en-GB"/>
        </a:p>
      </dgm:t>
    </dgm:pt>
    <dgm:pt modelId="{BE26E54E-0CC3-4D2A-947B-A64256BED38F}" type="sibTrans" cxnId="{00253D7D-1116-41DE-854F-DF38B0C94F70}">
      <dgm:prSet/>
      <dgm:spPr/>
      <dgm:t>
        <a:bodyPr/>
        <a:lstStyle/>
        <a:p>
          <a:endParaRPr lang="en-GB"/>
        </a:p>
      </dgm:t>
    </dgm:pt>
    <dgm:pt modelId="{494C45E5-3934-49A9-8C22-12CF982E8633}">
      <dgm:prSet phldrT="[Text]" phldr="0"/>
      <dgm:spPr/>
      <dgm:t>
        <a:bodyPr/>
        <a:lstStyle/>
        <a:p>
          <a:pPr rtl="0"/>
          <a:r>
            <a:rPr lang="en-GB" dirty="0"/>
            <a:t>Model Training</a:t>
          </a:r>
        </a:p>
      </dgm:t>
    </dgm:pt>
    <dgm:pt modelId="{15CD3C02-054D-4751-A1F4-0D55DFC4BA03}" type="parTrans" cxnId="{6283B740-88A9-4FB7-B09C-7E2FB4F89AC4}">
      <dgm:prSet/>
      <dgm:spPr/>
      <dgm:t>
        <a:bodyPr/>
        <a:lstStyle/>
        <a:p>
          <a:endParaRPr lang="en-GB"/>
        </a:p>
      </dgm:t>
    </dgm:pt>
    <dgm:pt modelId="{674C643D-83BE-43AD-AFF5-52E3EEC87747}" type="sibTrans" cxnId="{6283B740-88A9-4FB7-B09C-7E2FB4F89AC4}">
      <dgm:prSet/>
      <dgm:spPr/>
      <dgm:t>
        <a:bodyPr/>
        <a:lstStyle/>
        <a:p>
          <a:endParaRPr lang="en-GB"/>
        </a:p>
      </dgm:t>
    </dgm:pt>
    <dgm:pt modelId="{A0385010-A5EE-4E96-B9AC-4BEDCA0196E5}">
      <dgm:prSet phldrT="[Text]" phldr="0"/>
      <dgm:spPr/>
      <dgm:t>
        <a:bodyPr/>
        <a:lstStyle/>
        <a:p>
          <a:pPr rtl="0"/>
          <a:r>
            <a:rPr lang="en-GB" dirty="0"/>
            <a:t>Model Validation</a:t>
          </a:r>
        </a:p>
      </dgm:t>
    </dgm:pt>
    <dgm:pt modelId="{8141BC5C-4080-4D8F-93E5-BD109BFD296F}" type="parTrans" cxnId="{FCB1C365-EF8C-499F-B1DE-7834B8A5102F}">
      <dgm:prSet/>
      <dgm:spPr/>
      <dgm:t>
        <a:bodyPr/>
        <a:lstStyle/>
        <a:p>
          <a:endParaRPr lang="en-GB"/>
        </a:p>
      </dgm:t>
    </dgm:pt>
    <dgm:pt modelId="{B41435D4-5859-49E4-B711-FF3C9E84398C}" type="sibTrans" cxnId="{FCB1C365-EF8C-499F-B1DE-7834B8A5102F}">
      <dgm:prSet/>
      <dgm:spPr/>
      <dgm:t>
        <a:bodyPr/>
        <a:lstStyle/>
        <a:p>
          <a:endParaRPr lang="en-GB"/>
        </a:p>
      </dgm:t>
    </dgm:pt>
    <dgm:pt modelId="{C6AC778E-FB75-4ABF-8419-68FE40E41522}">
      <dgm:prSet phldrT="[Text]" phldr="0"/>
      <dgm:spPr/>
      <dgm:t>
        <a:bodyPr/>
        <a:lstStyle/>
        <a:p>
          <a:pPr rtl="0"/>
          <a:r>
            <a:rPr lang="en-GB" dirty="0"/>
            <a:t>Real-time Detection</a:t>
          </a:r>
        </a:p>
      </dgm:t>
    </dgm:pt>
    <dgm:pt modelId="{2DC11D4B-7EB9-4EC2-B6BF-BF2A100C1E33}" type="parTrans" cxnId="{D48AD793-BBFB-4369-A322-A5225F50E8ED}">
      <dgm:prSet/>
      <dgm:spPr/>
      <dgm:t>
        <a:bodyPr/>
        <a:lstStyle/>
        <a:p>
          <a:endParaRPr lang="en-GB"/>
        </a:p>
      </dgm:t>
    </dgm:pt>
    <dgm:pt modelId="{5B8AAFAA-5A00-43B6-B059-CBBA0A729AE5}" type="sibTrans" cxnId="{D48AD793-BBFB-4369-A322-A5225F50E8ED}">
      <dgm:prSet/>
      <dgm:spPr/>
      <dgm:t>
        <a:bodyPr/>
        <a:lstStyle/>
        <a:p>
          <a:endParaRPr lang="en-GB"/>
        </a:p>
      </dgm:t>
    </dgm:pt>
    <dgm:pt modelId="{3F076AEB-C66F-42B9-BB3C-106F3C09791F}">
      <dgm:prSet phldr="0"/>
      <dgm:spPr/>
      <dgm:t>
        <a:bodyPr/>
        <a:lstStyle/>
        <a:p>
          <a:pPr rtl="0"/>
          <a:r>
            <a:rPr lang="en-GB" dirty="0"/>
            <a:t>Accident Classification</a:t>
          </a:r>
        </a:p>
      </dgm:t>
    </dgm:pt>
    <dgm:pt modelId="{4625A540-8FE8-41DF-8443-895D30979713}" type="parTrans" cxnId="{2D30443E-7DF6-4FAD-81E3-6D6CCBE47D9D}">
      <dgm:prSet/>
      <dgm:spPr/>
      <dgm:t>
        <a:bodyPr/>
        <a:lstStyle/>
        <a:p>
          <a:endParaRPr lang="en-GB"/>
        </a:p>
      </dgm:t>
    </dgm:pt>
    <dgm:pt modelId="{7455DCB5-18EC-4431-B195-0460FC3A2CE5}" type="sibTrans" cxnId="{2D30443E-7DF6-4FAD-81E3-6D6CCBE47D9D}">
      <dgm:prSet/>
      <dgm:spPr/>
      <dgm:t>
        <a:bodyPr/>
        <a:lstStyle/>
        <a:p>
          <a:endParaRPr lang="en-GB"/>
        </a:p>
      </dgm:t>
    </dgm:pt>
    <dgm:pt modelId="{47CB3A26-0669-4FF1-A56E-DE239213932A}">
      <dgm:prSet phldr="0"/>
      <dgm:spPr/>
      <dgm:t>
        <a:bodyPr/>
        <a:lstStyle/>
        <a:p>
          <a:pPr rtl="0"/>
          <a:r>
            <a:rPr lang="en-GB" dirty="0"/>
            <a:t>Alert Generation</a:t>
          </a:r>
        </a:p>
      </dgm:t>
    </dgm:pt>
    <dgm:pt modelId="{2485F33B-1DAE-410B-88D6-4B7A215782F8}" type="parTrans" cxnId="{E96BD680-0B4A-45E6-88B0-E4B533D9169B}">
      <dgm:prSet/>
      <dgm:spPr/>
      <dgm:t>
        <a:bodyPr/>
        <a:lstStyle/>
        <a:p>
          <a:endParaRPr lang="en-GB"/>
        </a:p>
      </dgm:t>
    </dgm:pt>
    <dgm:pt modelId="{C3B344F0-2C33-4260-8741-8A74270AE3F2}" type="sibTrans" cxnId="{E96BD680-0B4A-45E6-88B0-E4B533D9169B}">
      <dgm:prSet/>
      <dgm:spPr/>
      <dgm:t>
        <a:bodyPr/>
        <a:lstStyle/>
        <a:p>
          <a:endParaRPr lang="en-GB"/>
        </a:p>
      </dgm:t>
    </dgm:pt>
    <dgm:pt modelId="{D068BA4E-C2BD-4A05-B1D5-BC0150FBCF39}" type="pres">
      <dgm:prSet presAssocID="{17215E9F-5723-4DAA-A431-252CB6D822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012555-94DA-4094-B4E7-2E5763FC8E9B}" type="pres">
      <dgm:prSet presAssocID="{6641DBAB-150D-4AFE-B071-ACC40E49147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035C1-212C-49EB-9FA4-F418F02C0646}" type="pres">
      <dgm:prSet presAssocID="{D7104B91-96DF-4463-B7EB-39574725C22C}" presName="sibTrans" presStyleLbl="sibTrans2D1" presStyleIdx="0" presStyleCnt="6"/>
      <dgm:spPr/>
      <dgm:t>
        <a:bodyPr/>
        <a:lstStyle/>
        <a:p>
          <a:endParaRPr lang="en-US"/>
        </a:p>
      </dgm:t>
    </dgm:pt>
    <dgm:pt modelId="{FD538C47-E05C-451E-9618-0CE63E9BEDB1}" type="pres">
      <dgm:prSet presAssocID="{D7104B91-96DF-4463-B7EB-39574725C22C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0A3CA895-67FE-412D-9796-F94154C689DB}" type="pres">
      <dgm:prSet presAssocID="{B3153F46-B2D2-4069-8BF5-D288D1E0F83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FCF7A-F09D-470B-A82C-ECC52E00328C}" type="pres">
      <dgm:prSet presAssocID="{BE26E54E-0CC3-4D2A-947B-A64256BED38F}" presName="sibTrans" presStyleLbl="sibTrans2D1" presStyleIdx="1" presStyleCnt="6"/>
      <dgm:spPr/>
      <dgm:t>
        <a:bodyPr/>
        <a:lstStyle/>
        <a:p>
          <a:endParaRPr lang="en-US"/>
        </a:p>
      </dgm:t>
    </dgm:pt>
    <dgm:pt modelId="{C4D37ADA-F634-4FCE-AFCE-BC8FEEE6E915}" type="pres">
      <dgm:prSet presAssocID="{BE26E54E-0CC3-4D2A-947B-A64256BED38F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96ACF35-F8A9-4232-B21C-ED1FE11067CF}" type="pres">
      <dgm:prSet presAssocID="{494C45E5-3934-49A9-8C22-12CF982E863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19CB01-360B-4201-A266-E1C9AB44B58F}" type="pres">
      <dgm:prSet presAssocID="{674C643D-83BE-43AD-AFF5-52E3EEC87747}" presName="sibTrans" presStyleLbl="sibTrans2D1" presStyleIdx="2" presStyleCnt="6"/>
      <dgm:spPr/>
      <dgm:t>
        <a:bodyPr/>
        <a:lstStyle/>
        <a:p>
          <a:endParaRPr lang="en-US"/>
        </a:p>
      </dgm:t>
    </dgm:pt>
    <dgm:pt modelId="{3F899AC2-21D0-4A74-AFAE-7872B6DC210C}" type="pres">
      <dgm:prSet presAssocID="{674C643D-83BE-43AD-AFF5-52E3EEC87747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63939029-FA2F-472C-BAF9-D5F9EB73856E}" type="pres">
      <dgm:prSet presAssocID="{A0385010-A5EE-4E96-B9AC-4BEDCA0196E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26413-A4FC-4A3E-AC52-292853434D4A}" type="pres">
      <dgm:prSet presAssocID="{B41435D4-5859-49E4-B711-FF3C9E84398C}" presName="sibTrans" presStyleLbl="sibTrans2D1" presStyleIdx="3" presStyleCnt="6"/>
      <dgm:spPr/>
      <dgm:t>
        <a:bodyPr/>
        <a:lstStyle/>
        <a:p>
          <a:endParaRPr lang="en-US"/>
        </a:p>
      </dgm:t>
    </dgm:pt>
    <dgm:pt modelId="{CCB40C26-0EEC-4665-9C5E-C53C2F6EEA02}" type="pres">
      <dgm:prSet presAssocID="{B41435D4-5859-49E4-B711-FF3C9E84398C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BC0FD34B-A906-4332-B639-519E00ACDA4F}" type="pres">
      <dgm:prSet presAssocID="{C6AC778E-FB75-4ABF-8419-68FE40E4152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A4742-E833-44AA-A769-D70099FFF244}" type="pres">
      <dgm:prSet presAssocID="{5B8AAFAA-5A00-43B6-B059-CBBA0A729AE5}" presName="sibTrans" presStyleLbl="sibTrans2D1" presStyleIdx="4" presStyleCnt="6"/>
      <dgm:spPr/>
      <dgm:t>
        <a:bodyPr/>
        <a:lstStyle/>
        <a:p>
          <a:endParaRPr lang="en-US"/>
        </a:p>
      </dgm:t>
    </dgm:pt>
    <dgm:pt modelId="{DE3CC2D9-849B-4C49-8E05-45B84B2BD7C5}" type="pres">
      <dgm:prSet presAssocID="{5B8AAFAA-5A00-43B6-B059-CBBA0A729AE5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0E942599-4865-412E-8405-FD5F59234553}" type="pres">
      <dgm:prSet presAssocID="{3F076AEB-C66F-42B9-BB3C-106F3C09791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27570-0295-4002-A86E-138D7F22F9EE}" type="pres">
      <dgm:prSet presAssocID="{7455DCB5-18EC-4431-B195-0460FC3A2CE5}" presName="sibTrans" presStyleLbl="sibTrans2D1" presStyleIdx="5" presStyleCnt="6"/>
      <dgm:spPr/>
      <dgm:t>
        <a:bodyPr/>
        <a:lstStyle/>
        <a:p>
          <a:endParaRPr lang="en-US"/>
        </a:p>
      </dgm:t>
    </dgm:pt>
    <dgm:pt modelId="{E0887296-AE86-4834-9F2B-1BD201EAAB1D}" type="pres">
      <dgm:prSet presAssocID="{7455DCB5-18EC-4431-B195-0460FC3A2CE5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F6B4E018-C2B4-443A-8832-D0765DF63557}" type="pres">
      <dgm:prSet presAssocID="{47CB3A26-0669-4FF1-A56E-DE239213932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43AFEC-118B-4B79-BB17-E497B01046B0}" type="presOf" srcId="{3F076AEB-C66F-42B9-BB3C-106F3C09791F}" destId="{0E942599-4865-412E-8405-FD5F59234553}" srcOrd="0" destOrd="0" presId="urn:microsoft.com/office/officeart/2005/8/layout/process5"/>
    <dgm:cxn modelId="{6D4CA035-E13F-4739-B49A-6F76276F63B1}" srcId="{17215E9F-5723-4DAA-A431-252CB6D8225C}" destId="{6641DBAB-150D-4AFE-B071-ACC40E491472}" srcOrd="0" destOrd="0" parTransId="{D93F055C-7F0E-41C9-8828-CD348892C7EA}" sibTransId="{D7104B91-96DF-4463-B7EB-39574725C22C}"/>
    <dgm:cxn modelId="{75DBB014-5934-4058-BDFA-7C6FF234F58C}" type="presOf" srcId="{17215E9F-5723-4DAA-A431-252CB6D8225C}" destId="{D068BA4E-C2BD-4A05-B1D5-BC0150FBCF39}" srcOrd="0" destOrd="0" presId="urn:microsoft.com/office/officeart/2005/8/layout/process5"/>
    <dgm:cxn modelId="{7DFBB5EC-18A3-4FDD-BBAB-00A5A461B88C}" type="presOf" srcId="{D7104B91-96DF-4463-B7EB-39574725C22C}" destId="{E31035C1-212C-49EB-9FA4-F418F02C0646}" srcOrd="0" destOrd="0" presId="urn:microsoft.com/office/officeart/2005/8/layout/process5"/>
    <dgm:cxn modelId="{2D30443E-7DF6-4FAD-81E3-6D6CCBE47D9D}" srcId="{17215E9F-5723-4DAA-A431-252CB6D8225C}" destId="{3F076AEB-C66F-42B9-BB3C-106F3C09791F}" srcOrd="5" destOrd="0" parTransId="{4625A540-8FE8-41DF-8443-895D30979713}" sibTransId="{7455DCB5-18EC-4431-B195-0460FC3A2CE5}"/>
    <dgm:cxn modelId="{66A6BE70-ECD8-4F89-BD02-BAB1F131351D}" type="presOf" srcId="{D7104B91-96DF-4463-B7EB-39574725C22C}" destId="{FD538C47-E05C-451E-9618-0CE63E9BEDB1}" srcOrd="1" destOrd="0" presId="urn:microsoft.com/office/officeart/2005/8/layout/process5"/>
    <dgm:cxn modelId="{E0D2BA9A-9559-482C-A091-BDD518D0FF5B}" type="presOf" srcId="{B41435D4-5859-49E4-B711-FF3C9E84398C}" destId="{CCB40C26-0EEC-4665-9C5E-C53C2F6EEA02}" srcOrd="1" destOrd="0" presId="urn:microsoft.com/office/officeart/2005/8/layout/process5"/>
    <dgm:cxn modelId="{428B54FD-2A5F-4DBE-A988-900E056BA291}" type="presOf" srcId="{6641DBAB-150D-4AFE-B071-ACC40E491472}" destId="{4E012555-94DA-4094-B4E7-2E5763FC8E9B}" srcOrd="0" destOrd="0" presId="urn:microsoft.com/office/officeart/2005/8/layout/process5"/>
    <dgm:cxn modelId="{FCB1C365-EF8C-499F-B1DE-7834B8A5102F}" srcId="{17215E9F-5723-4DAA-A431-252CB6D8225C}" destId="{A0385010-A5EE-4E96-B9AC-4BEDCA0196E5}" srcOrd="3" destOrd="0" parTransId="{8141BC5C-4080-4D8F-93E5-BD109BFD296F}" sibTransId="{B41435D4-5859-49E4-B711-FF3C9E84398C}"/>
    <dgm:cxn modelId="{973AF906-B410-4C1E-89A7-50B5FA179037}" type="presOf" srcId="{7455DCB5-18EC-4431-B195-0460FC3A2CE5}" destId="{D1C27570-0295-4002-A86E-138D7F22F9EE}" srcOrd="0" destOrd="0" presId="urn:microsoft.com/office/officeart/2005/8/layout/process5"/>
    <dgm:cxn modelId="{B7C48746-2EAA-4674-8163-ABD76EBA1772}" type="presOf" srcId="{47CB3A26-0669-4FF1-A56E-DE239213932A}" destId="{F6B4E018-C2B4-443A-8832-D0765DF63557}" srcOrd="0" destOrd="0" presId="urn:microsoft.com/office/officeart/2005/8/layout/process5"/>
    <dgm:cxn modelId="{E96BD680-0B4A-45E6-88B0-E4B533D9169B}" srcId="{17215E9F-5723-4DAA-A431-252CB6D8225C}" destId="{47CB3A26-0669-4FF1-A56E-DE239213932A}" srcOrd="6" destOrd="0" parTransId="{2485F33B-1DAE-410B-88D6-4B7A215782F8}" sibTransId="{C3B344F0-2C33-4260-8741-8A74270AE3F2}"/>
    <dgm:cxn modelId="{A4397BEA-B1A9-45E7-83F5-354E3C09726F}" type="presOf" srcId="{A0385010-A5EE-4E96-B9AC-4BEDCA0196E5}" destId="{63939029-FA2F-472C-BAF9-D5F9EB73856E}" srcOrd="0" destOrd="0" presId="urn:microsoft.com/office/officeart/2005/8/layout/process5"/>
    <dgm:cxn modelId="{6283B740-88A9-4FB7-B09C-7E2FB4F89AC4}" srcId="{17215E9F-5723-4DAA-A431-252CB6D8225C}" destId="{494C45E5-3934-49A9-8C22-12CF982E8633}" srcOrd="2" destOrd="0" parTransId="{15CD3C02-054D-4751-A1F4-0D55DFC4BA03}" sibTransId="{674C643D-83BE-43AD-AFF5-52E3EEC87747}"/>
    <dgm:cxn modelId="{C448C8C1-81B0-40F1-B72F-246EADB73501}" type="presOf" srcId="{674C643D-83BE-43AD-AFF5-52E3EEC87747}" destId="{0019CB01-360B-4201-A266-E1C9AB44B58F}" srcOrd="0" destOrd="0" presId="urn:microsoft.com/office/officeart/2005/8/layout/process5"/>
    <dgm:cxn modelId="{4F26D31F-F7BC-4FE5-8A9A-F7F5BCD63624}" type="presOf" srcId="{5B8AAFAA-5A00-43B6-B059-CBBA0A729AE5}" destId="{DE3CC2D9-849B-4C49-8E05-45B84B2BD7C5}" srcOrd="1" destOrd="0" presId="urn:microsoft.com/office/officeart/2005/8/layout/process5"/>
    <dgm:cxn modelId="{80522E7C-83FC-430F-8CE0-E20921BAEE40}" type="presOf" srcId="{BE26E54E-0CC3-4D2A-947B-A64256BED38F}" destId="{C4D37ADA-F634-4FCE-AFCE-BC8FEEE6E915}" srcOrd="1" destOrd="0" presId="urn:microsoft.com/office/officeart/2005/8/layout/process5"/>
    <dgm:cxn modelId="{C22940A7-3345-4275-845E-390B3A8C723F}" type="presOf" srcId="{C6AC778E-FB75-4ABF-8419-68FE40E41522}" destId="{BC0FD34B-A906-4332-B639-519E00ACDA4F}" srcOrd="0" destOrd="0" presId="urn:microsoft.com/office/officeart/2005/8/layout/process5"/>
    <dgm:cxn modelId="{83C01A8D-BB9A-43D3-A567-5A9DBF5F0FFC}" type="presOf" srcId="{7455DCB5-18EC-4431-B195-0460FC3A2CE5}" destId="{E0887296-AE86-4834-9F2B-1BD201EAAB1D}" srcOrd="1" destOrd="0" presId="urn:microsoft.com/office/officeart/2005/8/layout/process5"/>
    <dgm:cxn modelId="{00253D7D-1116-41DE-854F-DF38B0C94F70}" srcId="{17215E9F-5723-4DAA-A431-252CB6D8225C}" destId="{B3153F46-B2D2-4069-8BF5-D288D1E0F839}" srcOrd="1" destOrd="0" parTransId="{CA8A5ED4-1DEF-40B5-9708-4E98BCFF351A}" sibTransId="{BE26E54E-0CC3-4D2A-947B-A64256BED38F}"/>
    <dgm:cxn modelId="{138E08EA-2407-46DF-8D65-9FEF68A4F5BA}" type="presOf" srcId="{B3153F46-B2D2-4069-8BF5-D288D1E0F839}" destId="{0A3CA895-67FE-412D-9796-F94154C689DB}" srcOrd="0" destOrd="0" presId="urn:microsoft.com/office/officeart/2005/8/layout/process5"/>
    <dgm:cxn modelId="{D48AD793-BBFB-4369-A322-A5225F50E8ED}" srcId="{17215E9F-5723-4DAA-A431-252CB6D8225C}" destId="{C6AC778E-FB75-4ABF-8419-68FE40E41522}" srcOrd="4" destOrd="0" parTransId="{2DC11D4B-7EB9-4EC2-B6BF-BF2A100C1E33}" sibTransId="{5B8AAFAA-5A00-43B6-B059-CBBA0A729AE5}"/>
    <dgm:cxn modelId="{10AF3533-03BF-46E7-BD85-D749A39C52FC}" type="presOf" srcId="{5B8AAFAA-5A00-43B6-B059-CBBA0A729AE5}" destId="{C84A4742-E833-44AA-A769-D70099FFF244}" srcOrd="0" destOrd="0" presId="urn:microsoft.com/office/officeart/2005/8/layout/process5"/>
    <dgm:cxn modelId="{F1F1CF68-96B9-4FCB-A1E9-B653BFC53136}" type="presOf" srcId="{494C45E5-3934-49A9-8C22-12CF982E8633}" destId="{996ACF35-F8A9-4232-B21C-ED1FE11067CF}" srcOrd="0" destOrd="0" presId="urn:microsoft.com/office/officeart/2005/8/layout/process5"/>
    <dgm:cxn modelId="{326FCD47-04D6-4E97-9403-0BE37ACD178C}" type="presOf" srcId="{B41435D4-5859-49E4-B711-FF3C9E84398C}" destId="{7C826413-A4FC-4A3E-AC52-292853434D4A}" srcOrd="0" destOrd="0" presId="urn:microsoft.com/office/officeart/2005/8/layout/process5"/>
    <dgm:cxn modelId="{598FD67B-BEB5-4921-90E2-6AB1B1DB69C9}" type="presOf" srcId="{BE26E54E-0CC3-4D2A-947B-A64256BED38F}" destId="{575FCF7A-F09D-470B-A82C-ECC52E00328C}" srcOrd="0" destOrd="0" presId="urn:microsoft.com/office/officeart/2005/8/layout/process5"/>
    <dgm:cxn modelId="{2E424EDF-D6F6-4A0A-8423-297A73F75FEF}" type="presOf" srcId="{674C643D-83BE-43AD-AFF5-52E3EEC87747}" destId="{3F899AC2-21D0-4A74-AFAE-7872B6DC210C}" srcOrd="1" destOrd="0" presId="urn:microsoft.com/office/officeart/2005/8/layout/process5"/>
    <dgm:cxn modelId="{8D7D142D-6C76-4818-8B70-E6EC2E670D6D}" type="presParOf" srcId="{D068BA4E-C2BD-4A05-B1D5-BC0150FBCF39}" destId="{4E012555-94DA-4094-B4E7-2E5763FC8E9B}" srcOrd="0" destOrd="0" presId="urn:microsoft.com/office/officeart/2005/8/layout/process5"/>
    <dgm:cxn modelId="{2B7FEFB5-473E-460C-991B-589E0F2A8458}" type="presParOf" srcId="{D068BA4E-C2BD-4A05-B1D5-BC0150FBCF39}" destId="{E31035C1-212C-49EB-9FA4-F418F02C0646}" srcOrd="1" destOrd="0" presId="urn:microsoft.com/office/officeart/2005/8/layout/process5"/>
    <dgm:cxn modelId="{747B1F3F-8B70-4E6E-B222-039D16170C13}" type="presParOf" srcId="{E31035C1-212C-49EB-9FA4-F418F02C0646}" destId="{FD538C47-E05C-451E-9618-0CE63E9BEDB1}" srcOrd="0" destOrd="0" presId="urn:microsoft.com/office/officeart/2005/8/layout/process5"/>
    <dgm:cxn modelId="{134B3358-0EAC-4C6B-9C30-CFB8F0D758E7}" type="presParOf" srcId="{D068BA4E-C2BD-4A05-B1D5-BC0150FBCF39}" destId="{0A3CA895-67FE-412D-9796-F94154C689DB}" srcOrd="2" destOrd="0" presId="urn:microsoft.com/office/officeart/2005/8/layout/process5"/>
    <dgm:cxn modelId="{5BDB83E1-B4D7-495C-8023-DC206C9575EF}" type="presParOf" srcId="{D068BA4E-C2BD-4A05-B1D5-BC0150FBCF39}" destId="{575FCF7A-F09D-470B-A82C-ECC52E00328C}" srcOrd="3" destOrd="0" presId="urn:microsoft.com/office/officeart/2005/8/layout/process5"/>
    <dgm:cxn modelId="{33159209-B336-4165-8D81-BE68DD07E2C7}" type="presParOf" srcId="{575FCF7A-F09D-470B-A82C-ECC52E00328C}" destId="{C4D37ADA-F634-4FCE-AFCE-BC8FEEE6E915}" srcOrd="0" destOrd="0" presId="urn:microsoft.com/office/officeart/2005/8/layout/process5"/>
    <dgm:cxn modelId="{20B5EDEB-50E0-4DCA-B7B8-075D2BD69200}" type="presParOf" srcId="{D068BA4E-C2BD-4A05-B1D5-BC0150FBCF39}" destId="{996ACF35-F8A9-4232-B21C-ED1FE11067CF}" srcOrd="4" destOrd="0" presId="urn:microsoft.com/office/officeart/2005/8/layout/process5"/>
    <dgm:cxn modelId="{9367098B-7F54-4E4A-A2AB-D3437EEA2133}" type="presParOf" srcId="{D068BA4E-C2BD-4A05-B1D5-BC0150FBCF39}" destId="{0019CB01-360B-4201-A266-E1C9AB44B58F}" srcOrd="5" destOrd="0" presId="urn:microsoft.com/office/officeart/2005/8/layout/process5"/>
    <dgm:cxn modelId="{E7420236-862E-4EA2-8EAE-79AC610B4167}" type="presParOf" srcId="{0019CB01-360B-4201-A266-E1C9AB44B58F}" destId="{3F899AC2-21D0-4A74-AFAE-7872B6DC210C}" srcOrd="0" destOrd="0" presId="urn:microsoft.com/office/officeart/2005/8/layout/process5"/>
    <dgm:cxn modelId="{85F13B1B-8771-4034-929A-088ABAD38D91}" type="presParOf" srcId="{D068BA4E-C2BD-4A05-B1D5-BC0150FBCF39}" destId="{63939029-FA2F-472C-BAF9-D5F9EB73856E}" srcOrd="6" destOrd="0" presId="urn:microsoft.com/office/officeart/2005/8/layout/process5"/>
    <dgm:cxn modelId="{DBA1206F-D12A-4878-81F6-045131836F58}" type="presParOf" srcId="{D068BA4E-C2BD-4A05-B1D5-BC0150FBCF39}" destId="{7C826413-A4FC-4A3E-AC52-292853434D4A}" srcOrd="7" destOrd="0" presId="urn:microsoft.com/office/officeart/2005/8/layout/process5"/>
    <dgm:cxn modelId="{ED186406-AF8E-4EA5-8399-61B5C1A4A806}" type="presParOf" srcId="{7C826413-A4FC-4A3E-AC52-292853434D4A}" destId="{CCB40C26-0EEC-4665-9C5E-C53C2F6EEA02}" srcOrd="0" destOrd="0" presId="urn:microsoft.com/office/officeart/2005/8/layout/process5"/>
    <dgm:cxn modelId="{D127D751-F86B-4173-93D6-79D673D159FA}" type="presParOf" srcId="{D068BA4E-C2BD-4A05-B1D5-BC0150FBCF39}" destId="{BC0FD34B-A906-4332-B639-519E00ACDA4F}" srcOrd="8" destOrd="0" presId="urn:microsoft.com/office/officeart/2005/8/layout/process5"/>
    <dgm:cxn modelId="{A00DAE2F-88DF-421E-8C97-FEDDD341A146}" type="presParOf" srcId="{D068BA4E-C2BD-4A05-B1D5-BC0150FBCF39}" destId="{C84A4742-E833-44AA-A769-D70099FFF244}" srcOrd="9" destOrd="0" presId="urn:microsoft.com/office/officeart/2005/8/layout/process5"/>
    <dgm:cxn modelId="{A5E253E4-B33B-4899-98D3-B9FF3DDC910D}" type="presParOf" srcId="{C84A4742-E833-44AA-A769-D70099FFF244}" destId="{DE3CC2D9-849B-4C49-8E05-45B84B2BD7C5}" srcOrd="0" destOrd="0" presId="urn:microsoft.com/office/officeart/2005/8/layout/process5"/>
    <dgm:cxn modelId="{2AFB2581-A958-4012-A9C2-CA0A30BBD318}" type="presParOf" srcId="{D068BA4E-C2BD-4A05-B1D5-BC0150FBCF39}" destId="{0E942599-4865-412E-8405-FD5F59234553}" srcOrd="10" destOrd="0" presId="urn:microsoft.com/office/officeart/2005/8/layout/process5"/>
    <dgm:cxn modelId="{AA52D56C-14C4-4042-8DCD-4139D2F995A8}" type="presParOf" srcId="{D068BA4E-C2BD-4A05-B1D5-BC0150FBCF39}" destId="{D1C27570-0295-4002-A86E-138D7F22F9EE}" srcOrd="11" destOrd="0" presId="urn:microsoft.com/office/officeart/2005/8/layout/process5"/>
    <dgm:cxn modelId="{C5424798-FB32-47A1-A84B-C06D6EE80836}" type="presParOf" srcId="{D1C27570-0295-4002-A86E-138D7F22F9EE}" destId="{E0887296-AE86-4834-9F2B-1BD201EAAB1D}" srcOrd="0" destOrd="0" presId="urn:microsoft.com/office/officeart/2005/8/layout/process5"/>
    <dgm:cxn modelId="{9BE16850-7E76-4AB2-8EDC-E2FD37673785}" type="presParOf" srcId="{D068BA4E-C2BD-4A05-B1D5-BC0150FBCF39}" destId="{F6B4E018-C2B4-443A-8832-D0765DF63557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12555-94DA-4094-B4E7-2E5763FC8E9B}">
      <dsp:nvSpPr>
        <dsp:cNvPr id="0" name=""/>
        <dsp:cNvSpPr/>
      </dsp:nvSpPr>
      <dsp:spPr>
        <a:xfrm>
          <a:off x="4950" y="703551"/>
          <a:ext cx="2164259" cy="1298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Data Collection</a:t>
          </a:r>
        </a:p>
      </dsp:txBody>
      <dsp:txXfrm>
        <a:off x="42983" y="741584"/>
        <a:ext cx="2088193" cy="1222489"/>
      </dsp:txXfrm>
    </dsp:sp>
    <dsp:sp modelId="{E31035C1-212C-49EB-9FA4-F418F02C0646}">
      <dsp:nvSpPr>
        <dsp:cNvPr id="0" name=""/>
        <dsp:cNvSpPr/>
      </dsp:nvSpPr>
      <dsp:spPr>
        <a:xfrm>
          <a:off x="2359664" y="1084461"/>
          <a:ext cx="458823" cy="5367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2359664" y="1191808"/>
        <a:ext cx="321176" cy="322042"/>
      </dsp:txXfrm>
    </dsp:sp>
    <dsp:sp modelId="{0A3CA895-67FE-412D-9796-F94154C689DB}">
      <dsp:nvSpPr>
        <dsp:cNvPr id="0" name=""/>
        <dsp:cNvSpPr/>
      </dsp:nvSpPr>
      <dsp:spPr>
        <a:xfrm>
          <a:off x="3034913" y="703551"/>
          <a:ext cx="2164259" cy="1298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Data Annotation</a:t>
          </a:r>
        </a:p>
      </dsp:txBody>
      <dsp:txXfrm>
        <a:off x="3072946" y="741584"/>
        <a:ext cx="2088193" cy="1222489"/>
      </dsp:txXfrm>
    </dsp:sp>
    <dsp:sp modelId="{575FCF7A-F09D-470B-A82C-ECC52E00328C}">
      <dsp:nvSpPr>
        <dsp:cNvPr id="0" name=""/>
        <dsp:cNvSpPr/>
      </dsp:nvSpPr>
      <dsp:spPr>
        <a:xfrm>
          <a:off x="5389628" y="1084461"/>
          <a:ext cx="458823" cy="5367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5389628" y="1191808"/>
        <a:ext cx="321176" cy="322042"/>
      </dsp:txXfrm>
    </dsp:sp>
    <dsp:sp modelId="{996ACF35-F8A9-4232-B21C-ED1FE11067CF}">
      <dsp:nvSpPr>
        <dsp:cNvPr id="0" name=""/>
        <dsp:cNvSpPr/>
      </dsp:nvSpPr>
      <dsp:spPr>
        <a:xfrm>
          <a:off x="6064877" y="703551"/>
          <a:ext cx="2164259" cy="1298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Model Training</a:t>
          </a:r>
        </a:p>
      </dsp:txBody>
      <dsp:txXfrm>
        <a:off x="6102910" y="741584"/>
        <a:ext cx="2088193" cy="1222489"/>
      </dsp:txXfrm>
    </dsp:sp>
    <dsp:sp modelId="{0019CB01-360B-4201-A266-E1C9AB44B58F}">
      <dsp:nvSpPr>
        <dsp:cNvPr id="0" name=""/>
        <dsp:cNvSpPr/>
      </dsp:nvSpPr>
      <dsp:spPr>
        <a:xfrm>
          <a:off x="8419592" y="1084461"/>
          <a:ext cx="458823" cy="5367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8419592" y="1191808"/>
        <a:ext cx="321176" cy="322042"/>
      </dsp:txXfrm>
    </dsp:sp>
    <dsp:sp modelId="{63939029-FA2F-472C-BAF9-D5F9EB73856E}">
      <dsp:nvSpPr>
        <dsp:cNvPr id="0" name=""/>
        <dsp:cNvSpPr/>
      </dsp:nvSpPr>
      <dsp:spPr>
        <a:xfrm>
          <a:off x="9094841" y="703551"/>
          <a:ext cx="2164259" cy="1298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Model Validation</a:t>
          </a:r>
        </a:p>
      </dsp:txBody>
      <dsp:txXfrm>
        <a:off x="9132874" y="741584"/>
        <a:ext cx="2088193" cy="1222489"/>
      </dsp:txXfrm>
    </dsp:sp>
    <dsp:sp modelId="{7C826413-A4FC-4A3E-AC52-292853434D4A}">
      <dsp:nvSpPr>
        <dsp:cNvPr id="0" name=""/>
        <dsp:cNvSpPr/>
      </dsp:nvSpPr>
      <dsp:spPr>
        <a:xfrm rot="5400000">
          <a:off x="9947559" y="2153605"/>
          <a:ext cx="458823" cy="5367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10015950" y="2192562"/>
        <a:ext cx="322042" cy="321176"/>
      </dsp:txXfrm>
    </dsp:sp>
    <dsp:sp modelId="{BC0FD34B-A906-4332-B639-519E00ACDA4F}">
      <dsp:nvSpPr>
        <dsp:cNvPr id="0" name=""/>
        <dsp:cNvSpPr/>
      </dsp:nvSpPr>
      <dsp:spPr>
        <a:xfrm>
          <a:off x="9094841" y="2867811"/>
          <a:ext cx="2164259" cy="1298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Real-time Detection</a:t>
          </a:r>
        </a:p>
      </dsp:txBody>
      <dsp:txXfrm>
        <a:off x="9132874" y="2905844"/>
        <a:ext cx="2088193" cy="1222489"/>
      </dsp:txXfrm>
    </dsp:sp>
    <dsp:sp modelId="{C84A4742-E833-44AA-A769-D70099FFF244}">
      <dsp:nvSpPr>
        <dsp:cNvPr id="0" name=""/>
        <dsp:cNvSpPr/>
      </dsp:nvSpPr>
      <dsp:spPr>
        <a:xfrm rot="10800000">
          <a:off x="8445563" y="3248721"/>
          <a:ext cx="458823" cy="5367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10800000">
        <a:off x="8583210" y="3356068"/>
        <a:ext cx="321176" cy="322042"/>
      </dsp:txXfrm>
    </dsp:sp>
    <dsp:sp modelId="{0E942599-4865-412E-8405-FD5F59234553}">
      <dsp:nvSpPr>
        <dsp:cNvPr id="0" name=""/>
        <dsp:cNvSpPr/>
      </dsp:nvSpPr>
      <dsp:spPr>
        <a:xfrm>
          <a:off x="6064877" y="2867811"/>
          <a:ext cx="2164259" cy="1298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Accident Classification</a:t>
          </a:r>
        </a:p>
      </dsp:txBody>
      <dsp:txXfrm>
        <a:off x="6102910" y="2905844"/>
        <a:ext cx="2088193" cy="1222489"/>
      </dsp:txXfrm>
    </dsp:sp>
    <dsp:sp modelId="{D1C27570-0295-4002-A86E-138D7F22F9EE}">
      <dsp:nvSpPr>
        <dsp:cNvPr id="0" name=""/>
        <dsp:cNvSpPr/>
      </dsp:nvSpPr>
      <dsp:spPr>
        <a:xfrm rot="10800000">
          <a:off x="5415599" y="3248721"/>
          <a:ext cx="458823" cy="5367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10800000">
        <a:off x="5553246" y="3356068"/>
        <a:ext cx="321176" cy="322042"/>
      </dsp:txXfrm>
    </dsp:sp>
    <dsp:sp modelId="{F6B4E018-C2B4-443A-8832-D0765DF63557}">
      <dsp:nvSpPr>
        <dsp:cNvPr id="0" name=""/>
        <dsp:cNvSpPr/>
      </dsp:nvSpPr>
      <dsp:spPr>
        <a:xfrm>
          <a:off x="3034913" y="2867811"/>
          <a:ext cx="2164259" cy="1298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Alert Generation</a:t>
          </a:r>
        </a:p>
      </dsp:txBody>
      <dsp:txXfrm>
        <a:off x="3072946" y="2905844"/>
        <a:ext cx="2088193" cy="1222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xmlns="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xmlns="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xmlns="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xmlns="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xmlns="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xmlns="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xmlns="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xmlns="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xmlns="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xmlns="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xmlns="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xmlns="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xmlns="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xmlns="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xmlns="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xmlns="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xmlns="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xmlns="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xmlns="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xmlns="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xmlns="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xmlns="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xmlns="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xmlns="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xmlns="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xmlns="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xmlns="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xmlns="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xmlns="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xmlns="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xmlns="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xmlns="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xmlns="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xmlns="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xmlns="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xmlns="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xmlns="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xmlns="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xmlns="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xmlns="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xmlns="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xmlns="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151" y="1710050"/>
            <a:ext cx="7499099" cy="2662766"/>
          </a:xfrm>
        </p:spPr>
        <p:txBody>
          <a:bodyPr/>
          <a:lstStyle/>
          <a:p>
            <a:r>
              <a:rPr lang="en-US" dirty="0"/>
              <a:t>CAR ACCIDENT DETECTION AND ALARM SYSTEM</a:t>
            </a:r>
            <a:br>
              <a:rPr lang="en-US" dirty="0"/>
            </a:br>
            <a:r>
              <a:rPr lang="en-US" dirty="0">
                <a:ea typeface="+mj-lt"/>
                <a:cs typeface="+mj-lt"/>
              </a:rPr>
              <a:t>USING YOLOv5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2813CCA8-F70E-CA9D-A409-FB87E3B1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OF MODEL USING YOLOV5: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1B89AD7E-4D90-185D-02B7-0350E1875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DE1CC2D-BE25-0168-7731-C281019E0056}"/>
              </a:ext>
            </a:extLst>
          </p:cNvPr>
          <p:cNvSpPr txBox="1"/>
          <p:nvPr/>
        </p:nvSpPr>
        <p:spPr>
          <a:xfrm>
            <a:off x="1170306" y="1506482"/>
            <a:ext cx="8233103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YOLOv5 achieves high detection speed while maintaining accuracy, surpassing many other models.</a:t>
            </a:r>
          </a:p>
          <a:p>
            <a:endParaRPr lang="en-GB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YOLOv5 efficiently detects small and densely packed objects, a challenge for some models.</a:t>
            </a:r>
          </a:p>
          <a:p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YOLOv5 strikes a balance between fast detection and reliable accuracy.</a:t>
            </a:r>
          </a:p>
          <a:p>
            <a:pPr marL="285750" indent="-285750">
              <a:buFont typeface="Arial"/>
              <a:buChar char="•"/>
            </a:pPr>
            <a:endParaRPr lang="en-GB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518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C16DF-B657-020E-A2DE-A27AFFB8E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404662" cy="2366434"/>
          </a:xfrm>
        </p:spPr>
        <p:txBody>
          <a:bodyPr/>
          <a:lstStyle/>
          <a:p>
            <a:r>
              <a:rPr lang="en-GB" dirty="0"/>
              <a:t>Evaluation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E73900-B750-7889-4506-449731307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Model precision, recall &amp; MAP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4E5CF084-5E5D-57FA-381C-42FD46B9A8B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F1012C99-940E-F985-477A-617514E0A3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25188" y="6356350"/>
            <a:ext cx="116681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266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344E6-33C3-5B45-F004-2EB76A58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PRECISION/EPOCH</a:t>
            </a:r>
            <a:endParaRPr lang="en-US"/>
          </a:p>
        </p:txBody>
      </p:sp>
      <p:pic>
        <p:nvPicPr>
          <p:cNvPr id="16" name="Content Placeholder 15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xmlns="" id="{9E7FDCDE-C256-415D-D32A-F5777D607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075" y="2194036"/>
            <a:ext cx="5991520" cy="29957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91102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344E6-33C3-5B45-F004-2EB76A58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RECALL/EPOCH</a:t>
            </a:r>
            <a:endParaRPr lang="en-US" dirty="0"/>
          </a:p>
        </p:txBody>
      </p:sp>
      <p:pic>
        <p:nvPicPr>
          <p:cNvPr id="16" name="Content Placeholder 15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xmlns="" id="{9E7FDCDE-C256-415D-D32A-F5777D607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075" y="2194036"/>
            <a:ext cx="5991520" cy="29957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67086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344E6-33C3-5B45-F004-2EB76A58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MEAN AVG. PRECISION/EPOCH</a:t>
            </a:r>
            <a:endParaRPr lang="en-US" dirty="0"/>
          </a:p>
        </p:txBody>
      </p:sp>
      <p:pic>
        <p:nvPicPr>
          <p:cNvPr id="16" name="Content Placeholder 15" descr="A graph with a line going up&#10;&#10;Description automatically generated">
            <a:extLst>
              <a:ext uri="{FF2B5EF4-FFF2-40B4-BE49-F238E27FC236}">
                <a16:creationId xmlns:a16="http://schemas.microsoft.com/office/drawing/2014/main" xmlns="" id="{9E7FDCDE-C256-415D-D32A-F5777D607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075" y="2194036"/>
            <a:ext cx="5991520" cy="29957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92676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7F63D-01C0-3FFF-3460-13D2AC25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xmlns="" id="{191E6ABD-C319-38AE-B2E3-99746F3FAA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361" y="2087563"/>
            <a:ext cx="5985445" cy="3366813"/>
          </a:xfr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25D61C76-ED6D-8889-4823-B2151DF58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93777" y="5459879"/>
            <a:ext cx="4114800" cy="365125"/>
          </a:xfrm>
        </p:spPr>
        <p:txBody>
          <a:bodyPr/>
          <a:lstStyle/>
          <a:p>
            <a:r>
              <a:rPr lang="en-US" sz="1600" b="1" dirty="0"/>
              <a:t>An accident on the road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EB6AA57C-1CAD-51BB-9A6F-81634D967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39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7F63D-01C0-3FFF-3460-13D2AC25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</a:t>
            </a:r>
          </a:p>
        </p:txBody>
      </p:sp>
      <p:pic>
        <p:nvPicPr>
          <p:cNvPr id="17" name="Content Placeholder 16" descr="A car on the road&#10;&#10;Description automatically generated">
            <a:extLst>
              <a:ext uri="{FF2B5EF4-FFF2-40B4-BE49-F238E27FC236}">
                <a16:creationId xmlns:a16="http://schemas.microsoft.com/office/drawing/2014/main" xmlns="" id="{191E6ABD-C319-38AE-B2E3-99746F3FAA3F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361" y="2087563"/>
            <a:ext cx="5985445" cy="3366812"/>
          </a:xfr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25D61C76-ED6D-8889-4823-B2151DF58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72218" y="5459879"/>
            <a:ext cx="4114800" cy="365125"/>
          </a:xfrm>
        </p:spPr>
        <p:txBody>
          <a:bodyPr/>
          <a:lstStyle/>
          <a:p>
            <a:r>
              <a:rPr lang="en-US" sz="1600" b="1" dirty="0"/>
              <a:t>How our model detects it.</a:t>
            </a:r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EB6AA57C-1CAD-51BB-9A6F-81634D967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27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E7060-34D6-86EA-9803-DE85CD8A1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45618D-27AD-05B7-79C4-5DB352F13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ea typeface="+mn-lt"/>
                <a:cs typeface="+mn-lt"/>
              </a:rPr>
              <a:t>Summing up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ADF6D4F9-7011-9118-70FD-ED6F432D89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25188" y="6356350"/>
            <a:ext cx="116681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321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171314"/>
            <a:ext cx="9779183" cy="35149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YOLOv5-powered system enhances road safety through real-time accident detection.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Real-time processing ensures swift and accurate detection of car accidents.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Alerts are triggered upon accident identification for prompt emergency response.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system achieves the 'summum </a:t>
            </a:r>
            <a:r>
              <a:rPr lang="en-US" dirty="0" err="1">
                <a:ea typeface="+mn-lt"/>
                <a:cs typeface="+mn-lt"/>
              </a:rPr>
              <a:t>bonum</a:t>
            </a:r>
            <a:r>
              <a:rPr lang="en-US" dirty="0">
                <a:ea typeface="+mn-lt"/>
                <a:cs typeface="+mn-lt"/>
              </a:rPr>
              <a:t>' of road safety by blending technology and real-time detection.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507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r>
              <a:rPr lang="en-US" dirty="0"/>
              <a:t> Our team</a:t>
            </a:r>
          </a:p>
        </p:txBody>
      </p:sp>
      <p:pic>
        <p:nvPicPr>
          <p:cNvPr id="42" name="Picture Placeholder 15" descr="A person with a beard and mustache&#10;&#10;Description automatically generated">
            <a:extLst>
              <a:ext uri="{FF2B5EF4-FFF2-40B4-BE49-F238E27FC236}">
                <a16:creationId xmlns:a16="http://schemas.microsoft.com/office/drawing/2014/main" xmlns="" id="{8BDB1906-FF07-4447-9C68-585F54C5EE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1983076" y="2221576"/>
            <a:ext cx="1200374" cy="1146369"/>
          </a:xfr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xmlns="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63910" y="3546988"/>
            <a:ext cx="2281237" cy="347662"/>
          </a:xfrm>
        </p:spPr>
        <p:txBody>
          <a:bodyPr/>
          <a:lstStyle/>
          <a:p>
            <a:r>
              <a:rPr lang="en-US" dirty="0"/>
              <a:t>M. Arslan Arshad</a:t>
            </a:r>
          </a:p>
        </p:txBody>
      </p:sp>
      <p:pic>
        <p:nvPicPr>
          <p:cNvPr id="43" name="Picture Placeholder 17" descr="A person with a beard smiling&#10;&#10;Description automatically generated">
            <a:extLst>
              <a:ext uri="{FF2B5EF4-FFF2-40B4-BE49-F238E27FC236}">
                <a16:creationId xmlns:a16="http://schemas.microsoft.com/office/drawing/2014/main" xmlns="" id="{A82F6AEE-FCBF-0245-BB71-E76973B3A9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>
          <a:xfrm>
            <a:off x="4374856" y="2227531"/>
            <a:ext cx="1189905" cy="1212905"/>
          </a:xfr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xmlns="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58758" y="3543153"/>
            <a:ext cx="2281237" cy="347662"/>
          </a:xfrm>
        </p:spPr>
        <p:txBody>
          <a:bodyPr/>
          <a:lstStyle/>
          <a:p>
            <a:r>
              <a:rPr lang="en-US" dirty="0"/>
              <a:t>Abdul Saboor</a:t>
            </a:r>
          </a:p>
        </p:txBody>
      </p:sp>
      <p:pic>
        <p:nvPicPr>
          <p:cNvPr id="44" name="Picture Placeholder 19" descr="A person taking a selfie&#10;&#10;Description automatically generated">
            <a:extLst>
              <a:ext uri="{FF2B5EF4-FFF2-40B4-BE49-F238E27FC236}">
                <a16:creationId xmlns:a16="http://schemas.microsoft.com/office/drawing/2014/main" xmlns="" id="{C99B7845-619A-9F40-A5C3-4C122626044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/>
          <a:stretch/>
        </p:blipFill>
        <p:spPr>
          <a:xfrm>
            <a:off x="6800939" y="2237214"/>
            <a:ext cx="1212915" cy="1201243"/>
          </a:xfrm>
        </p:spPr>
      </p:pic>
      <p:sp>
        <p:nvSpPr>
          <p:cNvPr id="38" name="Text Placeholder 37">
            <a:extLst>
              <a:ext uri="{FF2B5EF4-FFF2-40B4-BE49-F238E27FC236}">
                <a16:creationId xmlns:a16="http://schemas.microsoft.com/office/drawing/2014/main" xmlns="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85232" y="3546293"/>
            <a:ext cx="2281237" cy="347662"/>
          </a:xfrm>
        </p:spPr>
        <p:txBody>
          <a:bodyPr/>
          <a:lstStyle/>
          <a:p>
            <a:r>
              <a:rPr lang="en-US" dirty="0"/>
              <a:t>Hassaan Ahmed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xmlns="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91640" y="5395263"/>
            <a:ext cx="2281237" cy="347662"/>
          </a:xfrm>
        </p:spPr>
        <p:txBody>
          <a:bodyPr/>
          <a:lstStyle/>
          <a:p>
            <a:r>
              <a:rPr lang="en-US" dirty="0"/>
              <a:t>Muazzam Rasool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Placeholder 15" descr="A person with a beard&#10;&#10;Description automatically generated">
            <a:extLst>
              <a:ext uri="{FF2B5EF4-FFF2-40B4-BE49-F238E27FC236}">
                <a16:creationId xmlns:a16="http://schemas.microsoft.com/office/drawing/2014/main" xmlns="" id="{00FC667C-8111-E816-9D12-840606C6C0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3184551" y="4072246"/>
            <a:ext cx="1208928" cy="1201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4D6BB3-9AD0-F343-54C4-D7F5B4836F66}"/>
              </a:ext>
            </a:extLst>
          </p:cNvPr>
          <p:cNvSpPr txBox="1"/>
          <p:nvPr/>
        </p:nvSpPr>
        <p:spPr>
          <a:xfrm>
            <a:off x="2718547" y="53855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Muhammad Ansar</a:t>
            </a:r>
          </a:p>
        </p:txBody>
      </p:sp>
      <p:pic>
        <p:nvPicPr>
          <p:cNvPr id="45" name="Picture Placeholder 21" descr="Team member headshot">
            <a:extLst>
              <a:ext uri="{FF2B5EF4-FFF2-40B4-BE49-F238E27FC236}">
                <a16:creationId xmlns:a16="http://schemas.microsoft.com/office/drawing/2014/main" xmlns="" id="{647F7FB2-8714-6449-A700-2E1B81F9DF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tretch>
            <a:fillRect/>
          </a:stretch>
        </p:blipFill>
        <p:spPr>
          <a:xfrm>
            <a:off x="5580380" y="4070762"/>
            <a:ext cx="1211580" cy="1187038"/>
          </a:xfrm>
        </p:spPr>
      </p:pic>
    </p:spTree>
    <p:extLst>
      <p:ext uri="{BB962C8B-B14F-4D97-AF65-F5344CB8AC3E}">
        <p14:creationId xmlns:p14="http://schemas.microsoft.com/office/powerpoint/2010/main" xmlns="" val="333569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Purpose</a:t>
            </a:r>
          </a:p>
          <a:p>
            <a:r>
              <a:rPr lang="en-US" dirty="0"/>
              <a:t>Working Model</a:t>
            </a:r>
          </a:p>
          <a:p>
            <a:r>
              <a:rPr lang="en-US" dirty="0"/>
              <a:t>Evaluation metrics and accuracy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Summary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112" y="1525774"/>
            <a:ext cx="6220278" cy="2387600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92618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Leveraging AI and computer vision technologies.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Detection and alarm system for car accidents.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Cameras and video streams as data sources.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Distinguishes between varying accident severities.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Efficient data processing and alarm activation.</a:t>
            </a:r>
            <a:endParaRPr lang="en-US" sz="2800">
              <a:solidFill>
                <a:srgbClr val="FFFFFF"/>
              </a:solidFill>
            </a:endParaRPr>
          </a:p>
          <a:p>
            <a:endParaRPr lang="en-US" sz="4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What's the need ?</a:t>
            </a:r>
          </a:p>
        </p:txBody>
      </p:sp>
    </p:spTree>
    <p:extLst>
      <p:ext uri="{BB962C8B-B14F-4D97-AF65-F5344CB8AC3E}">
        <p14:creationId xmlns:p14="http://schemas.microsoft.com/office/powerpoint/2010/main" xmlns="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94CF594-D4C8-CF55-C127-B3D472B9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07644"/>
            <a:ext cx="9779182" cy="33668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>
                <a:ea typeface="+mn-lt"/>
                <a:cs typeface="+mn-lt"/>
              </a:rPr>
              <a:t> </a:t>
            </a:r>
            <a:r>
              <a:rPr lang="en-GB">
                <a:ea typeface="+mn-lt"/>
                <a:cs typeface="+mn-lt"/>
              </a:rPr>
              <a:t>Addressing a critical need for safer driving environments.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 Early detection for timely alerts and interventions.</a:t>
            </a:r>
          </a:p>
          <a:p>
            <a:pPr marL="285750" indent="-285750">
              <a:buFont typeface="Arial"/>
              <a:buChar char="•"/>
            </a:pP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 Enabling swift emergency services deployment.</a:t>
            </a:r>
          </a:p>
          <a:p>
            <a:pPr marL="285750" indent="-285750">
              <a:buFont typeface="Arial"/>
              <a:buChar char="•"/>
            </a:pP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 Overcoming limitations of manual monitoring.</a:t>
            </a:r>
          </a:p>
          <a:p>
            <a:pPr marL="285750" indent="-285750">
              <a:buFont typeface="Arial"/>
              <a:buChar char="•"/>
            </a:pPr>
            <a:endParaRPr lang="en-GB">
              <a:ea typeface="+mn-lt"/>
              <a:cs typeface="+mn-lt"/>
            </a:endParaRPr>
          </a:p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291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495C1-DE49-76F7-8B58-4A6CCDF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PURPOSE: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1FBEB2-7517-9815-00BB-47A3F171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822978"/>
            <a:ext cx="9779182" cy="42028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,Sans-Serif"/>
              <a:buChar char="•"/>
            </a:pPr>
            <a:endParaRPr lang="en-GB" dirty="0"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+mn-lt"/>
                <a:cs typeface="Arial"/>
              </a:rPr>
              <a:t>Facilitating smoother traffic flow around incidents.</a:t>
            </a:r>
            <a:endParaRPr lang="en-GB" dirty="0"/>
          </a:p>
          <a:p>
            <a:pPr marL="285750" indent="-285750">
              <a:buFont typeface="Arial,Sans-Serif"/>
              <a:buChar char="•"/>
            </a:pPr>
            <a:endParaRPr lang="en-GB"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+mn-lt"/>
                <a:cs typeface="Arial"/>
              </a:rPr>
              <a:t> Gathering essential accident data for analysis.</a:t>
            </a:r>
          </a:p>
          <a:p>
            <a:endParaRPr lang="en-GB"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+mn-lt"/>
                <a:cs typeface="Arial"/>
              </a:rPr>
              <a:t>Providing reliable evidence for claims and </a:t>
            </a:r>
            <a:r>
              <a:rPr lang="en-GB" dirty="0">
                <a:ea typeface="+mj-lt"/>
                <a:cs typeface="Arial"/>
              </a:rPr>
              <a:t>investigations</a:t>
            </a:r>
            <a:r>
              <a:rPr lang="en-GB" dirty="0">
                <a:ea typeface="+mn-lt"/>
                <a:cs typeface="Arial"/>
              </a:rPr>
              <a:t>.</a:t>
            </a:r>
          </a:p>
          <a:p>
            <a:endParaRPr lang="en-GB"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+mn-lt"/>
                <a:cs typeface="Arial"/>
              </a:rPr>
              <a:t> Equipping drivers with real-time hazard awareness.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E8F39E9-4B51-332E-C949-78A246C1E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66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C3360-618E-4E51-1374-1AAB10EDC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WORKING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1DC882-695E-573F-D152-8A7B0EFD7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b="1" dirty="0">
                <a:ea typeface="+mn-lt"/>
                <a:cs typeface="+mn-lt"/>
              </a:rPr>
              <a:t>Accident Detection Workflow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6441FEEE-7C2C-1415-B512-DE29FA906D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25188" y="6356350"/>
            <a:ext cx="116681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97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2AD3E-0947-8E55-380F-7944D555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D4B7658-12A0-7DE5-9036-E8B0510AC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80739284"/>
              </p:ext>
            </p:extLst>
          </p:nvPr>
        </p:nvGraphicFramePr>
        <p:xfrm>
          <a:off x="706985" y="1705741"/>
          <a:ext cx="11264051" cy="4869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17083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2813CCA8-F70E-CA9D-A409-FB87E3B1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OF MODEL USING YOLOV5: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1B89AD7E-4D90-185D-02B7-0350E1875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DE1CC2D-BE25-0168-7731-C281019E0056}"/>
              </a:ext>
            </a:extLst>
          </p:cNvPr>
          <p:cNvSpPr txBox="1"/>
          <p:nvPr/>
        </p:nvSpPr>
        <p:spPr>
          <a:xfrm>
            <a:off x="1170305" y="1708188"/>
            <a:ext cx="8434186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YOLOv5 excels in real-time object detection, outperforming traditional multi-stage approaches.</a:t>
            </a:r>
          </a:p>
          <a:p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YOLOv5 adapts to varying input image sizes, accommodating different scenarios.</a:t>
            </a:r>
          </a:p>
          <a:p>
            <a:endParaRPr lang="en-GB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YOLOv5 simplifies training and deployment of object  detection models.</a:t>
            </a:r>
            <a:endParaRPr lang="en-GB" sz="2400" dirty="0"/>
          </a:p>
          <a:p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480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9A5FA357-B0DF-4EFE-A910-4D3F993A1AA1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8712FB6-F9AC-4C49-A3AA-769EEB72C75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246</Words>
  <Application>Microsoft Office PowerPoint</Application>
  <PresentationFormat>Custom</PresentationFormat>
  <Paragraphs>99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Custom</vt:lpstr>
      <vt:lpstr>CAR ACCIDENT DETECTION AND ALARM SYSTEM USING YOLOv5</vt:lpstr>
      <vt:lpstr>Agenda</vt:lpstr>
      <vt:lpstr>Introduction</vt:lpstr>
      <vt:lpstr>PURPOSE</vt:lpstr>
      <vt:lpstr>PURPOSE:</vt:lpstr>
      <vt:lpstr>PURPOSE:</vt:lpstr>
      <vt:lpstr>WORKING MODEL</vt:lpstr>
      <vt:lpstr>WORKFLOW:</vt:lpstr>
      <vt:lpstr>TRAINING OF MODEL USING YOLOV5:</vt:lpstr>
      <vt:lpstr>TRAINING OF MODEL USING YOLOV5:</vt:lpstr>
      <vt:lpstr>Evaluation metrics</vt:lpstr>
      <vt:lpstr>PRECISION/EPOCH</vt:lpstr>
      <vt:lpstr>RECALL/EPOCH</vt:lpstr>
      <vt:lpstr>MEAN AVG. PRECISION/EPOCH</vt:lpstr>
      <vt:lpstr>RESULTS:</vt:lpstr>
      <vt:lpstr>RESULTS:</vt:lpstr>
      <vt:lpstr>SUMMARY</vt:lpstr>
      <vt:lpstr>Summary </vt:lpstr>
      <vt:lpstr> Our team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AL Ghani Computer</cp:lastModifiedBy>
  <cp:revision>448</cp:revision>
  <dcterms:created xsi:type="dcterms:W3CDTF">2023-08-29T19:06:21Z</dcterms:created>
  <dcterms:modified xsi:type="dcterms:W3CDTF">2023-08-30T11:50:05Z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