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01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E29CAB-6DCA-488F-9025-D5E741A9290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C5065A-CE8A-4548-B9F6-6F8BD82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9490-9867-5693-5DFD-68FF2CB20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AFA0-3A44-054D-AA08-71FBB51AF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Behavioral Differences Between Casual Users and Members</a:t>
            </a:r>
          </a:p>
          <a:p>
            <a:r>
              <a:rPr lang="en-US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45478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E77E-8190-C070-383E-9D13DBB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46B6-EF55-8066-CEAC-0766DFC4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0703"/>
            <a:ext cx="9603275" cy="1413268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Recognizing the differences in needs between both types of customer so, 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the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marketing team can develop a strategy that would be alluring for the casual riders to convert to annual membership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DF5F-71CA-E660-762C-BF2D910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D7CE-7667-7E33-8B55-AC49DFEF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Raw Quarterly Data Obtained from the Company Cloud.</a:t>
            </a:r>
          </a:p>
          <a:p>
            <a:r>
              <a:rPr lang="en-US" dirty="0">
                <a:solidFill>
                  <a:schemeClr val="tx1"/>
                </a:solidFill>
                <a:latin typeface="-apple-system"/>
              </a:rPr>
              <a:t>Data Storing and Organizing.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chemeClr val="tx1"/>
                </a:solidFill>
                <a:latin typeface="-apple-system"/>
              </a:rPr>
              <a:t>Data Cleaning.</a:t>
            </a:r>
          </a:p>
        </p:txBody>
      </p:sp>
    </p:spTree>
    <p:extLst>
      <p:ext uri="{BB962C8B-B14F-4D97-AF65-F5344CB8AC3E}">
        <p14:creationId xmlns:p14="http://schemas.microsoft.com/office/powerpoint/2010/main" val="307773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A47-F264-B7AE-35C8-B28FB4A8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28A7-56B5-DFA8-9996-BC131167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and Formatting Data.</a:t>
            </a:r>
          </a:p>
          <a:p>
            <a:r>
              <a:rPr lang="en-US" dirty="0"/>
              <a:t>Keeping Integrity.</a:t>
            </a:r>
          </a:p>
          <a:p>
            <a:r>
              <a:rPr lang="en-US" dirty="0"/>
              <a:t>Conducting Descriptive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9C95-2CE5-F073-9D4B-9DFE9852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47C2F-02D4-DCA0-5839-DBBA1A7E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casual user tend to use bikes longer than members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members tend to use the bikes for more number rides during the working days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C33A2-7A55-B419-3068-0467C41C8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30" y="0"/>
            <a:ext cx="87109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13912-70BE-6E6E-7791-3F973E60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29" y="0"/>
            <a:ext cx="8319541" cy="68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8415-4F93-E19F-D0B1-460C441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3D07-44DF-71B6-73AC-A8F7F3EC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Target casual users who have higher number of rides to convert them to a suitable membership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Target casual users who use bikes on working days more often.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Target casual users with low average duration of rides and higher average number of rides would be interested in a membership.</a:t>
            </a:r>
          </a:p>
        </p:txBody>
      </p:sp>
    </p:spTree>
    <p:extLst>
      <p:ext uri="{BB962C8B-B14F-4D97-AF65-F5344CB8AC3E}">
        <p14:creationId xmlns:p14="http://schemas.microsoft.com/office/powerpoint/2010/main" val="234026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157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Calisto MT</vt:lpstr>
      <vt:lpstr>Wingdings 2</vt:lpstr>
      <vt:lpstr>Slate</vt:lpstr>
      <vt:lpstr>Cyclistic</vt:lpstr>
      <vt:lpstr>Business Task</vt:lpstr>
      <vt:lpstr>Data Preparation</vt:lpstr>
      <vt:lpstr>Data Analysis</vt:lpstr>
      <vt:lpstr>Findings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</dc:title>
  <dc:creator>Mohamed Asem</dc:creator>
  <cp:lastModifiedBy>Mohamed Asem</cp:lastModifiedBy>
  <cp:revision>1</cp:revision>
  <dcterms:created xsi:type="dcterms:W3CDTF">2023-05-04T15:20:56Z</dcterms:created>
  <dcterms:modified xsi:type="dcterms:W3CDTF">2023-05-04T15:44:07Z</dcterms:modified>
</cp:coreProperties>
</file>