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300700" cy="10299700"/>
  <p:notesSz cx="18300700" cy="102997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7045939" y="0"/>
            <a:ext cx="1000125" cy="998219"/>
          </a:xfrm>
          <a:custGeom>
            <a:avLst/>
            <a:gdLst/>
            <a:ahLst/>
            <a:cxnLst/>
            <a:rect l="l" t="t" r="r" b="b"/>
            <a:pathLst>
              <a:path w="1000125" h="998219">
                <a:moveTo>
                  <a:pt x="499745" y="0"/>
                </a:moveTo>
                <a:lnTo>
                  <a:pt x="497216" y="43789"/>
                </a:lnTo>
                <a:lnTo>
                  <a:pt x="489830" y="87288"/>
                </a:lnTo>
                <a:lnTo>
                  <a:pt x="477886" y="130192"/>
                </a:lnTo>
                <a:lnTo>
                  <a:pt x="461684" y="172195"/>
                </a:lnTo>
                <a:lnTo>
                  <a:pt x="441524" y="212993"/>
                </a:lnTo>
                <a:lnTo>
                  <a:pt x="417705" y="252280"/>
                </a:lnTo>
                <a:lnTo>
                  <a:pt x="390529" y="289751"/>
                </a:lnTo>
                <a:lnTo>
                  <a:pt x="360293" y="325102"/>
                </a:lnTo>
                <a:lnTo>
                  <a:pt x="327299" y="358027"/>
                </a:lnTo>
                <a:lnTo>
                  <a:pt x="291845" y="388221"/>
                </a:lnTo>
                <a:lnTo>
                  <a:pt x="254232" y="415378"/>
                </a:lnTo>
                <a:lnTo>
                  <a:pt x="214760" y="439195"/>
                </a:lnTo>
                <a:lnTo>
                  <a:pt x="173728" y="459365"/>
                </a:lnTo>
                <a:lnTo>
                  <a:pt x="131436" y="475585"/>
                </a:lnTo>
                <a:lnTo>
                  <a:pt x="88184" y="487548"/>
                </a:lnTo>
                <a:lnTo>
                  <a:pt x="44272" y="494949"/>
                </a:lnTo>
                <a:lnTo>
                  <a:pt x="0" y="497484"/>
                </a:lnTo>
                <a:lnTo>
                  <a:pt x="44272" y="500041"/>
                </a:lnTo>
                <a:lnTo>
                  <a:pt x="88184" y="507504"/>
                </a:lnTo>
                <a:lnTo>
                  <a:pt x="131436" y="519565"/>
                </a:lnTo>
                <a:lnTo>
                  <a:pt x="173728" y="535914"/>
                </a:lnTo>
                <a:lnTo>
                  <a:pt x="214760" y="556241"/>
                </a:lnTo>
                <a:lnTo>
                  <a:pt x="254232" y="580238"/>
                </a:lnTo>
                <a:lnTo>
                  <a:pt x="291845" y="607594"/>
                </a:lnTo>
                <a:lnTo>
                  <a:pt x="327299" y="638000"/>
                </a:lnTo>
                <a:lnTo>
                  <a:pt x="360293" y="671146"/>
                </a:lnTo>
                <a:lnTo>
                  <a:pt x="390529" y="706723"/>
                </a:lnTo>
                <a:lnTo>
                  <a:pt x="417705" y="744422"/>
                </a:lnTo>
                <a:lnTo>
                  <a:pt x="441524" y="783934"/>
                </a:lnTo>
                <a:lnTo>
                  <a:pt x="461684" y="824947"/>
                </a:lnTo>
                <a:lnTo>
                  <a:pt x="477886" y="867154"/>
                </a:lnTo>
                <a:lnTo>
                  <a:pt x="489830" y="910245"/>
                </a:lnTo>
                <a:lnTo>
                  <a:pt x="497216" y="953909"/>
                </a:lnTo>
                <a:lnTo>
                  <a:pt x="499745" y="997839"/>
                </a:lnTo>
                <a:lnTo>
                  <a:pt x="502272" y="953909"/>
                </a:lnTo>
                <a:lnTo>
                  <a:pt x="509656" y="910245"/>
                </a:lnTo>
                <a:lnTo>
                  <a:pt x="521597" y="867154"/>
                </a:lnTo>
                <a:lnTo>
                  <a:pt x="537797" y="824947"/>
                </a:lnTo>
                <a:lnTo>
                  <a:pt x="557958" y="783934"/>
                </a:lnTo>
                <a:lnTo>
                  <a:pt x="581781" y="744422"/>
                </a:lnTo>
                <a:lnTo>
                  <a:pt x="608967" y="706723"/>
                </a:lnTo>
                <a:lnTo>
                  <a:pt x="639218" y="671146"/>
                </a:lnTo>
                <a:lnTo>
                  <a:pt x="672234" y="638000"/>
                </a:lnTo>
                <a:lnTo>
                  <a:pt x="707719" y="607594"/>
                </a:lnTo>
                <a:lnTo>
                  <a:pt x="745373" y="580238"/>
                </a:lnTo>
                <a:lnTo>
                  <a:pt x="784897" y="556241"/>
                </a:lnTo>
                <a:lnTo>
                  <a:pt x="825993" y="535914"/>
                </a:lnTo>
                <a:lnTo>
                  <a:pt x="868362" y="519565"/>
                </a:lnTo>
                <a:lnTo>
                  <a:pt x="911706" y="507504"/>
                </a:lnTo>
                <a:lnTo>
                  <a:pt x="955726" y="500041"/>
                </a:lnTo>
                <a:lnTo>
                  <a:pt x="1000125" y="497484"/>
                </a:lnTo>
                <a:lnTo>
                  <a:pt x="955726" y="494949"/>
                </a:lnTo>
                <a:lnTo>
                  <a:pt x="911706" y="487548"/>
                </a:lnTo>
                <a:lnTo>
                  <a:pt x="868362" y="475585"/>
                </a:lnTo>
                <a:lnTo>
                  <a:pt x="825993" y="459365"/>
                </a:lnTo>
                <a:lnTo>
                  <a:pt x="784897" y="439195"/>
                </a:lnTo>
                <a:lnTo>
                  <a:pt x="745373" y="415378"/>
                </a:lnTo>
                <a:lnTo>
                  <a:pt x="707719" y="388221"/>
                </a:lnTo>
                <a:lnTo>
                  <a:pt x="672234" y="358027"/>
                </a:lnTo>
                <a:lnTo>
                  <a:pt x="639218" y="325102"/>
                </a:lnTo>
                <a:lnTo>
                  <a:pt x="608967" y="289751"/>
                </a:lnTo>
                <a:lnTo>
                  <a:pt x="581781" y="252280"/>
                </a:lnTo>
                <a:lnTo>
                  <a:pt x="557958" y="212993"/>
                </a:lnTo>
                <a:lnTo>
                  <a:pt x="537797" y="172195"/>
                </a:lnTo>
                <a:lnTo>
                  <a:pt x="521597" y="130192"/>
                </a:lnTo>
                <a:lnTo>
                  <a:pt x="509656" y="87288"/>
                </a:lnTo>
                <a:lnTo>
                  <a:pt x="502272" y="43789"/>
                </a:lnTo>
                <a:lnTo>
                  <a:pt x="499745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7045982" y="0"/>
            <a:ext cx="1000125" cy="998219"/>
          </a:xfrm>
          <a:custGeom>
            <a:avLst/>
            <a:gdLst/>
            <a:ahLst/>
            <a:cxnLst/>
            <a:rect l="l" t="t" r="r" b="b"/>
            <a:pathLst>
              <a:path w="1000125" h="998219">
                <a:moveTo>
                  <a:pt x="0" y="497480"/>
                </a:moveTo>
                <a:lnTo>
                  <a:pt x="44273" y="494945"/>
                </a:lnTo>
                <a:lnTo>
                  <a:pt x="88185" y="487544"/>
                </a:lnTo>
                <a:lnTo>
                  <a:pt x="131437" y="475581"/>
                </a:lnTo>
                <a:lnTo>
                  <a:pt x="173730" y="459362"/>
                </a:lnTo>
                <a:lnTo>
                  <a:pt x="214762" y="439191"/>
                </a:lnTo>
                <a:lnTo>
                  <a:pt x="254235" y="415375"/>
                </a:lnTo>
                <a:lnTo>
                  <a:pt x="291848" y="388217"/>
                </a:lnTo>
                <a:lnTo>
                  <a:pt x="327302" y="358024"/>
                </a:lnTo>
                <a:lnTo>
                  <a:pt x="360297" y="325099"/>
                </a:lnTo>
                <a:lnTo>
                  <a:pt x="390532" y="289749"/>
                </a:lnTo>
                <a:lnTo>
                  <a:pt x="417710" y="252278"/>
                </a:lnTo>
                <a:lnTo>
                  <a:pt x="441528" y="212991"/>
                </a:lnTo>
                <a:lnTo>
                  <a:pt x="461688" y="172194"/>
                </a:lnTo>
                <a:lnTo>
                  <a:pt x="477890" y="130191"/>
                </a:lnTo>
                <a:lnTo>
                  <a:pt x="489834" y="87287"/>
                </a:lnTo>
                <a:lnTo>
                  <a:pt x="497221" y="43789"/>
                </a:lnTo>
                <a:lnTo>
                  <a:pt x="499749" y="0"/>
                </a:lnTo>
                <a:lnTo>
                  <a:pt x="502277" y="43789"/>
                </a:lnTo>
                <a:lnTo>
                  <a:pt x="509661" y="87287"/>
                </a:lnTo>
                <a:lnTo>
                  <a:pt x="521602" y="130191"/>
                </a:lnTo>
                <a:lnTo>
                  <a:pt x="537801" y="172194"/>
                </a:lnTo>
                <a:lnTo>
                  <a:pt x="557961" y="212991"/>
                </a:lnTo>
                <a:lnTo>
                  <a:pt x="581781" y="252278"/>
                </a:lnTo>
                <a:lnTo>
                  <a:pt x="608964" y="289749"/>
                </a:lnTo>
                <a:lnTo>
                  <a:pt x="639211" y="325099"/>
                </a:lnTo>
                <a:lnTo>
                  <a:pt x="672222" y="358024"/>
                </a:lnTo>
                <a:lnTo>
                  <a:pt x="707700" y="388217"/>
                </a:lnTo>
                <a:lnTo>
                  <a:pt x="745346" y="415375"/>
                </a:lnTo>
                <a:lnTo>
                  <a:pt x="784860" y="439191"/>
                </a:lnTo>
                <a:lnTo>
                  <a:pt x="825944" y="459362"/>
                </a:lnTo>
                <a:lnTo>
                  <a:pt x="868300" y="475581"/>
                </a:lnTo>
                <a:lnTo>
                  <a:pt x="911628" y="487544"/>
                </a:lnTo>
                <a:lnTo>
                  <a:pt x="955630" y="494945"/>
                </a:lnTo>
                <a:lnTo>
                  <a:pt x="1000007" y="497480"/>
                </a:lnTo>
                <a:lnTo>
                  <a:pt x="955630" y="500037"/>
                </a:lnTo>
                <a:lnTo>
                  <a:pt x="911628" y="507500"/>
                </a:lnTo>
                <a:lnTo>
                  <a:pt x="868300" y="519561"/>
                </a:lnTo>
                <a:lnTo>
                  <a:pt x="825944" y="535910"/>
                </a:lnTo>
                <a:lnTo>
                  <a:pt x="784860" y="556237"/>
                </a:lnTo>
                <a:lnTo>
                  <a:pt x="745346" y="580234"/>
                </a:lnTo>
                <a:lnTo>
                  <a:pt x="707700" y="607590"/>
                </a:lnTo>
                <a:lnTo>
                  <a:pt x="672222" y="637996"/>
                </a:lnTo>
                <a:lnTo>
                  <a:pt x="639211" y="671142"/>
                </a:lnTo>
                <a:lnTo>
                  <a:pt x="608964" y="706720"/>
                </a:lnTo>
                <a:lnTo>
                  <a:pt x="581781" y="744420"/>
                </a:lnTo>
                <a:lnTo>
                  <a:pt x="557961" y="783932"/>
                </a:lnTo>
                <a:lnTo>
                  <a:pt x="537801" y="824946"/>
                </a:lnTo>
                <a:lnTo>
                  <a:pt x="521602" y="867154"/>
                </a:lnTo>
                <a:lnTo>
                  <a:pt x="509661" y="910246"/>
                </a:lnTo>
                <a:lnTo>
                  <a:pt x="502277" y="953912"/>
                </a:lnTo>
                <a:lnTo>
                  <a:pt x="499749" y="997843"/>
                </a:lnTo>
                <a:lnTo>
                  <a:pt x="497221" y="953912"/>
                </a:lnTo>
                <a:lnTo>
                  <a:pt x="489834" y="910246"/>
                </a:lnTo>
                <a:lnTo>
                  <a:pt x="477890" y="867154"/>
                </a:lnTo>
                <a:lnTo>
                  <a:pt x="461688" y="824946"/>
                </a:lnTo>
                <a:lnTo>
                  <a:pt x="441528" y="783932"/>
                </a:lnTo>
                <a:lnTo>
                  <a:pt x="417710" y="744420"/>
                </a:lnTo>
                <a:lnTo>
                  <a:pt x="390532" y="706720"/>
                </a:lnTo>
                <a:lnTo>
                  <a:pt x="360297" y="671142"/>
                </a:lnTo>
                <a:lnTo>
                  <a:pt x="327302" y="637996"/>
                </a:lnTo>
                <a:lnTo>
                  <a:pt x="291848" y="607590"/>
                </a:lnTo>
                <a:lnTo>
                  <a:pt x="254235" y="580234"/>
                </a:lnTo>
                <a:lnTo>
                  <a:pt x="214762" y="556237"/>
                </a:lnTo>
                <a:lnTo>
                  <a:pt x="173730" y="535910"/>
                </a:lnTo>
                <a:lnTo>
                  <a:pt x="131437" y="519561"/>
                </a:lnTo>
                <a:lnTo>
                  <a:pt x="88185" y="507500"/>
                </a:lnTo>
                <a:lnTo>
                  <a:pt x="44273" y="500037"/>
                </a:lnTo>
                <a:lnTo>
                  <a:pt x="0" y="497480"/>
                </a:lnTo>
                <a:close/>
              </a:path>
            </a:pathLst>
          </a:custGeom>
          <a:ln w="18718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10182" y="1184186"/>
            <a:ext cx="15080335" cy="879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5038" y="0"/>
            <a:ext cx="3058410" cy="1533511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7322419" y="0"/>
            <a:ext cx="965835" cy="916305"/>
          </a:xfrm>
          <a:custGeom>
            <a:avLst/>
            <a:gdLst/>
            <a:ahLst/>
            <a:cxnLst/>
            <a:rect l="l" t="t" r="r" b="b"/>
            <a:pathLst>
              <a:path w="965834" h="916305">
                <a:moveTo>
                  <a:pt x="506900" y="0"/>
                </a:moveTo>
                <a:lnTo>
                  <a:pt x="488344" y="0"/>
                </a:lnTo>
                <a:lnTo>
                  <a:pt x="487646" y="4150"/>
                </a:lnTo>
                <a:lnTo>
                  <a:pt x="475680" y="47486"/>
                </a:lnTo>
                <a:lnTo>
                  <a:pt x="459456" y="89850"/>
                </a:lnTo>
                <a:lnTo>
                  <a:pt x="439280" y="130943"/>
                </a:lnTo>
                <a:lnTo>
                  <a:pt x="415457" y="170467"/>
                </a:lnTo>
                <a:lnTo>
                  <a:pt x="388292" y="208122"/>
                </a:lnTo>
                <a:lnTo>
                  <a:pt x="358091" y="243609"/>
                </a:lnTo>
                <a:lnTo>
                  <a:pt x="325158" y="276631"/>
                </a:lnTo>
                <a:lnTo>
                  <a:pt x="289800" y="306887"/>
                </a:lnTo>
                <a:lnTo>
                  <a:pt x="252320" y="334079"/>
                </a:lnTo>
                <a:lnTo>
                  <a:pt x="213025" y="357907"/>
                </a:lnTo>
                <a:lnTo>
                  <a:pt x="172220" y="378074"/>
                </a:lnTo>
                <a:lnTo>
                  <a:pt x="130209" y="394279"/>
                </a:lnTo>
                <a:lnTo>
                  <a:pt x="87299" y="406225"/>
                </a:lnTo>
                <a:lnTo>
                  <a:pt x="43794" y="413611"/>
                </a:lnTo>
                <a:lnTo>
                  <a:pt x="0" y="416140"/>
                </a:lnTo>
                <a:lnTo>
                  <a:pt x="43794" y="418668"/>
                </a:lnTo>
                <a:lnTo>
                  <a:pt x="87299" y="426054"/>
                </a:lnTo>
                <a:lnTo>
                  <a:pt x="130209" y="437997"/>
                </a:lnTo>
                <a:lnTo>
                  <a:pt x="172220" y="454198"/>
                </a:lnTo>
                <a:lnTo>
                  <a:pt x="213025" y="474356"/>
                </a:lnTo>
                <a:lnTo>
                  <a:pt x="252320" y="498172"/>
                </a:lnTo>
                <a:lnTo>
                  <a:pt x="289800" y="525346"/>
                </a:lnTo>
                <a:lnTo>
                  <a:pt x="325158" y="555579"/>
                </a:lnTo>
                <a:lnTo>
                  <a:pt x="358091" y="588569"/>
                </a:lnTo>
                <a:lnTo>
                  <a:pt x="388292" y="624018"/>
                </a:lnTo>
                <a:lnTo>
                  <a:pt x="415457" y="661626"/>
                </a:lnTo>
                <a:lnTo>
                  <a:pt x="439280" y="701092"/>
                </a:lnTo>
                <a:lnTo>
                  <a:pt x="459456" y="742117"/>
                </a:lnTo>
                <a:lnTo>
                  <a:pt x="475680" y="784401"/>
                </a:lnTo>
                <a:lnTo>
                  <a:pt x="487646" y="827644"/>
                </a:lnTo>
                <a:lnTo>
                  <a:pt x="495050" y="871546"/>
                </a:lnTo>
                <a:lnTo>
                  <a:pt x="497586" y="915808"/>
                </a:lnTo>
                <a:lnTo>
                  <a:pt x="500142" y="871546"/>
                </a:lnTo>
                <a:lnTo>
                  <a:pt x="507604" y="827644"/>
                </a:lnTo>
                <a:lnTo>
                  <a:pt x="519662" y="784401"/>
                </a:lnTo>
                <a:lnTo>
                  <a:pt x="536008" y="742117"/>
                </a:lnTo>
                <a:lnTo>
                  <a:pt x="556331" y="701092"/>
                </a:lnTo>
                <a:lnTo>
                  <a:pt x="580323" y="661626"/>
                </a:lnTo>
                <a:lnTo>
                  <a:pt x="607673" y="624018"/>
                </a:lnTo>
                <a:lnTo>
                  <a:pt x="638073" y="588569"/>
                </a:lnTo>
                <a:lnTo>
                  <a:pt x="671212" y="555579"/>
                </a:lnTo>
                <a:lnTo>
                  <a:pt x="706783" y="525346"/>
                </a:lnTo>
                <a:lnTo>
                  <a:pt x="744474" y="498172"/>
                </a:lnTo>
                <a:lnTo>
                  <a:pt x="783977" y="474356"/>
                </a:lnTo>
                <a:lnTo>
                  <a:pt x="824983" y="454198"/>
                </a:lnTo>
                <a:lnTo>
                  <a:pt x="867181" y="437997"/>
                </a:lnTo>
                <a:lnTo>
                  <a:pt x="910263" y="426054"/>
                </a:lnTo>
                <a:lnTo>
                  <a:pt x="953918" y="418668"/>
                </a:lnTo>
                <a:lnTo>
                  <a:pt x="965601" y="417996"/>
                </a:lnTo>
                <a:lnTo>
                  <a:pt x="965601" y="414284"/>
                </a:lnTo>
                <a:lnTo>
                  <a:pt x="953918" y="413611"/>
                </a:lnTo>
                <a:lnTo>
                  <a:pt x="910263" y="406225"/>
                </a:lnTo>
                <a:lnTo>
                  <a:pt x="867181" y="394279"/>
                </a:lnTo>
                <a:lnTo>
                  <a:pt x="824983" y="378074"/>
                </a:lnTo>
                <a:lnTo>
                  <a:pt x="783977" y="357907"/>
                </a:lnTo>
                <a:lnTo>
                  <a:pt x="744474" y="334079"/>
                </a:lnTo>
                <a:lnTo>
                  <a:pt x="706783" y="306887"/>
                </a:lnTo>
                <a:lnTo>
                  <a:pt x="671212" y="276631"/>
                </a:lnTo>
                <a:lnTo>
                  <a:pt x="638073" y="243609"/>
                </a:lnTo>
                <a:lnTo>
                  <a:pt x="607673" y="208122"/>
                </a:lnTo>
                <a:lnTo>
                  <a:pt x="580323" y="170467"/>
                </a:lnTo>
                <a:lnTo>
                  <a:pt x="556331" y="130943"/>
                </a:lnTo>
                <a:lnTo>
                  <a:pt x="536008" y="89850"/>
                </a:lnTo>
                <a:lnTo>
                  <a:pt x="519662" y="47486"/>
                </a:lnTo>
                <a:lnTo>
                  <a:pt x="507604" y="4150"/>
                </a:lnTo>
                <a:lnTo>
                  <a:pt x="506900" y="0"/>
                </a:lnTo>
                <a:close/>
              </a:path>
            </a:pathLst>
          </a:custGeom>
          <a:solidFill>
            <a:srgbClr val="36D6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7322493" y="0"/>
            <a:ext cx="965835" cy="916305"/>
          </a:xfrm>
          <a:custGeom>
            <a:avLst/>
            <a:gdLst/>
            <a:ahLst/>
            <a:cxnLst/>
            <a:rect l="l" t="t" r="r" b="b"/>
            <a:pathLst>
              <a:path w="965834" h="916305">
                <a:moveTo>
                  <a:pt x="497446" y="915851"/>
                </a:moveTo>
                <a:lnTo>
                  <a:pt x="494912" y="871590"/>
                </a:lnTo>
                <a:lnTo>
                  <a:pt x="487512" y="827689"/>
                </a:lnTo>
                <a:lnTo>
                  <a:pt x="475551" y="784447"/>
                </a:lnTo>
                <a:lnTo>
                  <a:pt x="459335" y="742165"/>
                </a:lnTo>
                <a:lnTo>
                  <a:pt x="439169" y="701141"/>
                </a:lnTo>
                <a:lnTo>
                  <a:pt x="415356" y="661676"/>
                </a:lnTo>
                <a:lnTo>
                  <a:pt x="388202" y="624070"/>
                </a:lnTo>
                <a:lnTo>
                  <a:pt x="358013" y="588622"/>
                </a:lnTo>
                <a:lnTo>
                  <a:pt x="325092" y="555632"/>
                </a:lnTo>
                <a:lnTo>
                  <a:pt x="289746" y="525401"/>
                </a:lnTo>
                <a:lnTo>
                  <a:pt x="252278" y="498228"/>
                </a:lnTo>
                <a:lnTo>
                  <a:pt x="212993" y="474412"/>
                </a:lnTo>
                <a:lnTo>
                  <a:pt x="172198" y="454255"/>
                </a:lnTo>
                <a:lnTo>
                  <a:pt x="130196" y="438054"/>
                </a:lnTo>
                <a:lnTo>
                  <a:pt x="87292" y="426112"/>
                </a:lnTo>
                <a:lnTo>
                  <a:pt x="43792" y="418726"/>
                </a:lnTo>
                <a:lnTo>
                  <a:pt x="0" y="416198"/>
                </a:lnTo>
                <a:lnTo>
                  <a:pt x="43792" y="413669"/>
                </a:lnTo>
                <a:lnTo>
                  <a:pt x="87292" y="406282"/>
                </a:lnTo>
                <a:lnTo>
                  <a:pt x="130196" y="394337"/>
                </a:lnTo>
                <a:lnTo>
                  <a:pt x="172198" y="378131"/>
                </a:lnTo>
                <a:lnTo>
                  <a:pt x="212993" y="357964"/>
                </a:lnTo>
                <a:lnTo>
                  <a:pt x="252278" y="334135"/>
                </a:lnTo>
                <a:lnTo>
                  <a:pt x="289746" y="306943"/>
                </a:lnTo>
                <a:lnTo>
                  <a:pt x="325092" y="276686"/>
                </a:lnTo>
                <a:lnTo>
                  <a:pt x="358013" y="243664"/>
                </a:lnTo>
                <a:lnTo>
                  <a:pt x="388202" y="208176"/>
                </a:lnTo>
                <a:lnTo>
                  <a:pt x="415356" y="170520"/>
                </a:lnTo>
                <a:lnTo>
                  <a:pt x="439169" y="130995"/>
                </a:lnTo>
                <a:lnTo>
                  <a:pt x="459335" y="89901"/>
                </a:lnTo>
                <a:lnTo>
                  <a:pt x="475551" y="47536"/>
                </a:lnTo>
                <a:lnTo>
                  <a:pt x="487512" y="4200"/>
                </a:lnTo>
                <a:lnTo>
                  <a:pt x="488218" y="0"/>
                </a:lnTo>
              </a:path>
              <a:path w="965834" h="916305">
                <a:moveTo>
                  <a:pt x="506756" y="0"/>
                </a:moveTo>
                <a:lnTo>
                  <a:pt x="519533" y="47536"/>
                </a:lnTo>
                <a:lnTo>
                  <a:pt x="535885" y="89901"/>
                </a:lnTo>
                <a:lnTo>
                  <a:pt x="556217" y="130995"/>
                </a:lnTo>
                <a:lnTo>
                  <a:pt x="580217" y="170520"/>
                </a:lnTo>
                <a:lnTo>
                  <a:pt x="607578" y="208176"/>
                </a:lnTo>
                <a:lnTo>
                  <a:pt x="637988" y="243664"/>
                </a:lnTo>
                <a:lnTo>
                  <a:pt x="671138" y="276686"/>
                </a:lnTo>
                <a:lnTo>
                  <a:pt x="706718" y="306943"/>
                </a:lnTo>
                <a:lnTo>
                  <a:pt x="744419" y="334135"/>
                </a:lnTo>
                <a:lnTo>
                  <a:pt x="783931" y="357964"/>
                </a:lnTo>
                <a:lnTo>
                  <a:pt x="824944" y="378131"/>
                </a:lnTo>
                <a:lnTo>
                  <a:pt x="867149" y="394337"/>
                </a:lnTo>
                <a:lnTo>
                  <a:pt x="910235" y="406282"/>
                </a:lnTo>
                <a:lnTo>
                  <a:pt x="953893" y="413669"/>
                </a:lnTo>
                <a:lnTo>
                  <a:pt x="965529" y="414339"/>
                </a:lnTo>
              </a:path>
              <a:path w="965834" h="916305">
                <a:moveTo>
                  <a:pt x="965529" y="418056"/>
                </a:moveTo>
                <a:lnTo>
                  <a:pt x="910235" y="426112"/>
                </a:lnTo>
                <a:lnTo>
                  <a:pt x="867149" y="438054"/>
                </a:lnTo>
                <a:lnTo>
                  <a:pt x="824944" y="454255"/>
                </a:lnTo>
                <a:lnTo>
                  <a:pt x="783931" y="474412"/>
                </a:lnTo>
                <a:lnTo>
                  <a:pt x="744419" y="498228"/>
                </a:lnTo>
                <a:lnTo>
                  <a:pt x="706718" y="525401"/>
                </a:lnTo>
                <a:lnTo>
                  <a:pt x="671138" y="555632"/>
                </a:lnTo>
                <a:lnTo>
                  <a:pt x="637988" y="588622"/>
                </a:lnTo>
                <a:lnTo>
                  <a:pt x="607578" y="624070"/>
                </a:lnTo>
                <a:lnTo>
                  <a:pt x="580217" y="661676"/>
                </a:lnTo>
                <a:lnTo>
                  <a:pt x="556217" y="701141"/>
                </a:lnTo>
                <a:lnTo>
                  <a:pt x="535885" y="742165"/>
                </a:lnTo>
                <a:lnTo>
                  <a:pt x="519533" y="784447"/>
                </a:lnTo>
                <a:lnTo>
                  <a:pt x="507469" y="827689"/>
                </a:lnTo>
                <a:lnTo>
                  <a:pt x="500003" y="871590"/>
                </a:lnTo>
                <a:lnTo>
                  <a:pt x="497446" y="915851"/>
                </a:lnTo>
              </a:path>
            </a:pathLst>
          </a:custGeom>
          <a:ln w="18718">
            <a:solidFill>
              <a:srgbClr val="36D6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7322419" y="840930"/>
            <a:ext cx="965835" cy="1000125"/>
          </a:xfrm>
          <a:custGeom>
            <a:avLst/>
            <a:gdLst/>
            <a:ahLst/>
            <a:cxnLst/>
            <a:rect l="l" t="t" r="r" b="b"/>
            <a:pathLst>
              <a:path w="965834" h="1000125">
                <a:moveTo>
                  <a:pt x="497586" y="0"/>
                </a:moveTo>
                <a:lnTo>
                  <a:pt x="495050" y="44382"/>
                </a:lnTo>
                <a:lnTo>
                  <a:pt x="487646" y="88390"/>
                </a:lnTo>
                <a:lnTo>
                  <a:pt x="475680" y="131726"/>
                </a:lnTo>
                <a:lnTo>
                  <a:pt x="459456" y="174089"/>
                </a:lnTo>
                <a:lnTo>
                  <a:pt x="439280" y="215183"/>
                </a:lnTo>
                <a:lnTo>
                  <a:pt x="415457" y="254706"/>
                </a:lnTo>
                <a:lnTo>
                  <a:pt x="388292" y="292362"/>
                </a:lnTo>
                <a:lnTo>
                  <a:pt x="358091" y="327849"/>
                </a:lnTo>
                <a:lnTo>
                  <a:pt x="325158" y="360871"/>
                </a:lnTo>
                <a:lnTo>
                  <a:pt x="289800" y="391127"/>
                </a:lnTo>
                <a:lnTo>
                  <a:pt x="252320" y="418319"/>
                </a:lnTo>
                <a:lnTo>
                  <a:pt x="213025" y="442147"/>
                </a:lnTo>
                <a:lnTo>
                  <a:pt x="172220" y="462314"/>
                </a:lnTo>
                <a:lnTo>
                  <a:pt x="130209" y="478519"/>
                </a:lnTo>
                <a:lnTo>
                  <a:pt x="87299" y="490464"/>
                </a:lnTo>
                <a:lnTo>
                  <a:pt x="43794" y="497851"/>
                </a:lnTo>
                <a:lnTo>
                  <a:pt x="0" y="500380"/>
                </a:lnTo>
                <a:lnTo>
                  <a:pt x="43794" y="502908"/>
                </a:lnTo>
                <a:lnTo>
                  <a:pt x="87299" y="510294"/>
                </a:lnTo>
                <a:lnTo>
                  <a:pt x="130209" y="522237"/>
                </a:lnTo>
                <a:lnTo>
                  <a:pt x="172220" y="538438"/>
                </a:lnTo>
                <a:lnTo>
                  <a:pt x="213025" y="558596"/>
                </a:lnTo>
                <a:lnTo>
                  <a:pt x="252320" y="582412"/>
                </a:lnTo>
                <a:lnTo>
                  <a:pt x="289800" y="609586"/>
                </a:lnTo>
                <a:lnTo>
                  <a:pt x="325158" y="639819"/>
                </a:lnTo>
                <a:lnTo>
                  <a:pt x="358091" y="672809"/>
                </a:lnTo>
                <a:lnTo>
                  <a:pt x="388292" y="708258"/>
                </a:lnTo>
                <a:lnTo>
                  <a:pt x="415457" y="745866"/>
                </a:lnTo>
                <a:lnTo>
                  <a:pt x="439280" y="785332"/>
                </a:lnTo>
                <a:lnTo>
                  <a:pt x="459456" y="826357"/>
                </a:lnTo>
                <a:lnTo>
                  <a:pt x="475680" y="868641"/>
                </a:lnTo>
                <a:lnTo>
                  <a:pt x="487646" y="911884"/>
                </a:lnTo>
                <a:lnTo>
                  <a:pt x="495050" y="955786"/>
                </a:lnTo>
                <a:lnTo>
                  <a:pt x="497586" y="1000048"/>
                </a:lnTo>
                <a:lnTo>
                  <a:pt x="500142" y="955786"/>
                </a:lnTo>
                <a:lnTo>
                  <a:pt x="507604" y="911884"/>
                </a:lnTo>
                <a:lnTo>
                  <a:pt x="519662" y="868641"/>
                </a:lnTo>
                <a:lnTo>
                  <a:pt x="536008" y="826357"/>
                </a:lnTo>
                <a:lnTo>
                  <a:pt x="556331" y="785332"/>
                </a:lnTo>
                <a:lnTo>
                  <a:pt x="580323" y="745866"/>
                </a:lnTo>
                <a:lnTo>
                  <a:pt x="607673" y="708258"/>
                </a:lnTo>
                <a:lnTo>
                  <a:pt x="638073" y="672809"/>
                </a:lnTo>
                <a:lnTo>
                  <a:pt x="671212" y="639819"/>
                </a:lnTo>
                <a:lnTo>
                  <a:pt x="706783" y="609586"/>
                </a:lnTo>
                <a:lnTo>
                  <a:pt x="744474" y="582412"/>
                </a:lnTo>
                <a:lnTo>
                  <a:pt x="783977" y="558596"/>
                </a:lnTo>
                <a:lnTo>
                  <a:pt x="824983" y="538438"/>
                </a:lnTo>
                <a:lnTo>
                  <a:pt x="867181" y="522237"/>
                </a:lnTo>
                <a:lnTo>
                  <a:pt x="910263" y="510294"/>
                </a:lnTo>
                <a:lnTo>
                  <a:pt x="953918" y="502908"/>
                </a:lnTo>
                <a:lnTo>
                  <a:pt x="965601" y="502236"/>
                </a:lnTo>
                <a:lnTo>
                  <a:pt x="965601" y="498524"/>
                </a:lnTo>
                <a:lnTo>
                  <a:pt x="953918" y="497851"/>
                </a:lnTo>
                <a:lnTo>
                  <a:pt x="910263" y="490464"/>
                </a:lnTo>
                <a:lnTo>
                  <a:pt x="867181" y="478519"/>
                </a:lnTo>
                <a:lnTo>
                  <a:pt x="824983" y="462314"/>
                </a:lnTo>
                <a:lnTo>
                  <a:pt x="783977" y="442147"/>
                </a:lnTo>
                <a:lnTo>
                  <a:pt x="744474" y="418319"/>
                </a:lnTo>
                <a:lnTo>
                  <a:pt x="706783" y="391127"/>
                </a:lnTo>
                <a:lnTo>
                  <a:pt x="671212" y="360871"/>
                </a:lnTo>
                <a:lnTo>
                  <a:pt x="638073" y="327849"/>
                </a:lnTo>
                <a:lnTo>
                  <a:pt x="607673" y="292362"/>
                </a:lnTo>
                <a:lnTo>
                  <a:pt x="580323" y="254706"/>
                </a:lnTo>
                <a:lnTo>
                  <a:pt x="556331" y="215183"/>
                </a:lnTo>
                <a:lnTo>
                  <a:pt x="536008" y="174089"/>
                </a:lnTo>
                <a:lnTo>
                  <a:pt x="519662" y="131726"/>
                </a:lnTo>
                <a:lnTo>
                  <a:pt x="507604" y="88390"/>
                </a:lnTo>
                <a:lnTo>
                  <a:pt x="500142" y="44382"/>
                </a:lnTo>
                <a:lnTo>
                  <a:pt x="497586" y="0"/>
                </a:lnTo>
                <a:close/>
              </a:path>
            </a:pathLst>
          </a:custGeom>
          <a:solidFill>
            <a:srgbClr val="36D6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7322493" y="840983"/>
            <a:ext cx="965835" cy="1000125"/>
          </a:xfrm>
          <a:custGeom>
            <a:avLst/>
            <a:gdLst/>
            <a:ahLst/>
            <a:cxnLst/>
            <a:rect l="l" t="t" r="r" b="b"/>
            <a:pathLst>
              <a:path w="965834" h="1000125">
                <a:moveTo>
                  <a:pt x="497446" y="1000043"/>
                </a:moveTo>
                <a:lnTo>
                  <a:pt x="494912" y="955780"/>
                </a:lnTo>
                <a:lnTo>
                  <a:pt x="487512" y="911877"/>
                </a:lnTo>
                <a:lnTo>
                  <a:pt x="475551" y="868634"/>
                </a:lnTo>
                <a:lnTo>
                  <a:pt x="459335" y="826350"/>
                </a:lnTo>
                <a:lnTo>
                  <a:pt x="439169" y="785325"/>
                </a:lnTo>
                <a:lnTo>
                  <a:pt x="415356" y="745859"/>
                </a:lnTo>
                <a:lnTo>
                  <a:pt x="388202" y="708251"/>
                </a:lnTo>
                <a:lnTo>
                  <a:pt x="358013" y="672803"/>
                </a:lnTo>
                <a:lnTo>
                  <a:pt x="325092" y="639813"/>
                </a:lnTo>
                <a:lnTo>
                  <a:pt x="289746" y="609581"/>
                </a:lnTo>
                <a:lnTo>
                  <a:pt x="252278" y="582408"/>
                </a:lnTo>
                <a:lnTo>
                  <a:pt x="212993" y="558592"/>
                </a:lnTo>
                <a:lnTo>
                  <a:pt x="172198" y="538434"/>
                </a:lnTo>
                <a:lnTo>
                  <a:pt x="130196" y="522234"/>
                </a:lnTo>
                <a:lnTo>
                  <a:pt x="87292" y="510291"/>
                </a:lnTo>
                <a:lnTo>
                  <a:pt x="43792" y="502905"/>
                </a:lnTo>
                <a:lnTo>
                  <a:pt x="0" y="500377"/>
                </a:lnTo>
                <a:lnTo>
                  <a:pt x="43792" y="497848"/>
                </a:lnTo>
                <a:lnTo>
                  <a:pt x="87292" y="490462"/>
                </a:lnTo>
                <a:lnTo>
                  <a:pt x="130196" y="478516"/>
                </a:lnTo>
                <a:lnTo>
                  <a:pt x="172198" y="462310"/>
                </a:lnTo>
                <a:lnTo>
                  <a:pt x="212993" y="442144"/>
                </a:lnTo>
                <a:lnTo>
                  <a:pt x="252278" y="418315"/>
                </a:lnTo>
                <a:lnTo>
                  <a:pt x="289746" y="391123"/>
                </a:lnTo>
                <a:lnTo>
                  <a:pt x="325092" y="360867"/>
                </a:lnTo>
                <a:lnTo>
                  <a:pt x="358013" y="327845"/>
                </a:lnTo>
                <a:lnTo>
                  <a:pt x="388202" y="292357"/>
                </a:lnTo>
                <a:lnTo>
                  <a:pt x="415356" y="254702"/>
                </a:lnTo>
                <a:lnTo>
                  <a:pt x="439169" y="215179"/>
                </a:lnTo>
                <a:lnTo>
                  <a:pt x="459335" y="174086"/>
                </a:lnTo>
                <a:lnTo>
                  <a:pt x="475551" y="131723"/>
                </a:lnTo>
                <a:lnTo>
                  <a:pt x="487512" y="88388"/>
                </a:lnTo>
                <a:lnTo>
                  <a:pt x="494912" y="44380"/>
                </a:lnTo>
                <a:lnTo>
                  <a:pt x="497446" y="0"/>
                </a:lnTo>
                <a:lnTo>
                  <a:pt x="500003" y="44380"/>
                </a:lnTo>
                <a:lnTo>
                  <a:pt x="507469" y="88388"/>
                </a:lnTo>
                <a:lnTo>
                  <a:pt x="519533" y="131723"/>
                </a:lnTo>
                <a:lnTo>
                  <a:pt x="535885" y="174086"/>
                </a:lnTo>
                <a:lnTo>
                  <a:pt x="556217" y="215179"/>
                </a:lnTo>
                <a:lnTo>
                  <a:pt x="580217" y="254702"/>
                </a:lnTo>
                <a:lnTo>
                  <a:pt x="607578" y="292357"/>
                </a:lnTo>
                <a:lnTo>
                  <a:pt x="637988" y="327845"/>
                </a:lnTo>
                <a:lnTo>
                  <a:pt x="671138" y="360867"/>
                </a:lnTo>
                <a:lnTo>
                  <a:pt x="706718" y="391123"/>
                </a:lnTo>
                <a:lnTo>
                  <a:pt x="744419" y="418315"/>
                </a:lnTo>
                <a:lnTo>
                  <a:pt x="783931" y="442144"/>
                </a:lnTo>
                <a:lnTo>
                  <a:pt x="824944" y="462310"/>
                </a:lnTo>
                <a:lnTo>
                  <a:pt x="867149" y="478516"/>
                </a:lnTo>
                <a:lnTo>
                  <a:pt x="910235" y="490462"/>
                </a:lnTo>
                <a:lnTo>
                  <a:pt x="953893" y="497848"/>
                </a:lnTo>
                <a:lnTo>
                  <a:pt x="965529" y="498518"/>
                </a:lnTo>
              </a:path>
              <a:path w="965834" h="1000125">
                <a:moveTo>
                  <a:pt x="965529" y="502235"/>
                </a:moveTo>
                <a:lnTo>
                  <a:pt x="910235" y="510291"/>
                </a:lnTo>
                <a:lnTo>
                  <a:pt x="867149" y="522234"/>
                </a:lnTo>
                <a:lnTo>
                  <a:pt x="824944" y="538434"/>
                </a:lnTo>
                <a:lnTo>
                  <a:pt x="783931" y="558592"/>
                </a:lnTo>
                <a:lnTo>
                  <a:pt x="744419" y="582408"/>
                </a:lnTo>
                <a:lnTo>
                  <a:pt x="706718" y="609581"/>
                </a:lnTo>
                <a:lnTo>
                  <a:pt x="671138" y="639813"/>
                </a:lnTo>
                <a:lnTo>
                  <a:pt x="637988" y="672803"/>
                </a:lnTo>
                <a:lnTo>
                  <a:pt x="607578" y="708251"/>
                </a:lnTo>
                <a:lnTo>
                  <a:pt x="580217" y="745859"/>
                </a:lnTo>
                <a:lnTo>
                  <a:pt x="556217" y="785325"/>
                </a:lnTo>
                <a:lnTo>
                  <a:pt x="535885" y="826350"/>
                </a:lnTo>
                <a:lnTo>
                  <a:pt x="519533" y="868634"/>
                </a:lnTo>
                <a:lnTo>
                  <a:pt x="507469" y="911877"/>
                </a:lnTo>
                <a:lnTo>
                  <a:pt x="500003" y="955780"/>
                </a:lnTo>
                <a:lnTo>
                  <a:pt x="497446" y="1000043"/>
                </a:lnTo>
              </a:path>
            </a:pathLst>
          </a:custGeom>
          <a:ln w="18718">
            <a:solidFill>
              <a:srgbClr val="36D6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7297220" y="0"/>
            <a:ext cx="991235" cy="1841500"/>
          </a:xfrm>
          <a:custGeom>
            <a:avLst/>
            <a:gdLst/>
            <a:ahLst/>
            <a:cxnLst/>
            <a:rect l="l" t="t" r="r" b="b"/>
            <a:pathLst>
              <a:path w="991234" h="1841500">
                <a:moveTo>
                  <a:pt x="990801" y="1841026"/>
                </a:moveTo>
                <a:lnTo>
                  <a:pt x="0" y="1841026"/>
                </a:lnTo>
                <a:lnTo>
                  <a:pt x="0" y="0"/>
                </a:lnTo>
              </a:path>
            </a:pathLst>
          </a:custGeom>
          <a:ln w="38157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7601057" y="2326970"/>
            <a:ext cx="440690" cy="440690"/>
          </a:xfrm>
          <a:custGeom>
            <a:avLst/>
            <a:gdLst/>
            <a:ahLst/>
            <a:cxnLst/>
            <a:rect l="l" t="t" r="r" b="b"/>
            <a:pathLst>
              <a:path w="440690" h="440689">
                <a:moveTo>
                  <a:pt x="231902" y="0"/>
                </a:moveTo>
                <a:lnTo>
                  <a:pt x="208788" y="0"/>
                </a:lnTo>
                <a:lnTo>
                  <a:pt x="185801" y="2870"/>
                </a:lnTo>
                <a:lnTo>
                  <a:pt x="141097" y="14389"/>
                </a:lnTo>
                <a:lnTo>
                  <a:pt x="110236" y="29514"/>
                </a:lnTo>
                <a:lnTo>
                  <a:pt x="100076" y="35267"/>
                </a:lnTo>
                <a:lnTo>
                  <a:pt x="64770" y="64795"/>
                </a:lnTo>
                <a:lnTo>
                  <a:pt x="35306" y="100076"/>
                </a:lnTo>
                <a:lnTo>
                  <a:pt x="29591" y="110147"/>
                </a:lnTo>
                <a:lnTo>
                  <a:pt x="23749" y="120230"/>
                </a:lnTo>
                <a:lnTo>
                  <a:pt x="7239" y="163423"/>
                </a:lnTo>
                <a:lnTo>
                  <a:pt x="1524" y="197269"/>
                </a:lnTo>
                <a:lnTo>
                  <a:pt x="0" y="208788"/>
                </a:lnTo>
                <a:lnTo>
                  <a:pt x="0" y="220306"/>
                </a:lnTo>
                <a:lnTo>
                  <a:pt x="0" y="231825"/>
                </a:lnTo>
                <a:lnTo>
                  <a:pt x="1524" y="243344"/>
                </a:lnTo>
                <a:lnTo>
                  <a:pt x="10795" y="287985"/>
                </a:lnTo>
                <a:lnTo>
                  <a:pt x="29591" y="330466"/>
                </a:lnTo>
                <a:lnTo>
                  <a:pt x="56896" y="367182"/>
                </a:lnTo>
                <a:lnTo>
                  <a:pt x="82169" y="390944"/>
                </a:lnTo>
                <a:lnTo>
                  <a:pt x="90805" y="398145"/>
                </a:lnTo>
                <a:lnTo>
                  <a:pt x="131064" y="421182"/>
                </a:lnTo>
                <a:lnTo>
                  <a:pt x="175006" y="434860"/>
                </a:lnTo>
                <a:lnTo>
                  <a:pt x="185801" y="437019"/>
                </a:lnTo>
                <a:lnTo>
                  <a:pt x="208788" y="439902"/>
                </a:lnTo>
                <a:lnTo>
                  <a:pt x="220345" y="439902"/>
                </a:lnTo>
                <a:lnTo>
                  <a:pt x="220345" y="440626"/>
                </a:lnTo>
                <a:lnTo>
                  <a:pt x="231902" y="440626"/>
                </a:lnTo>
                <a:lnTo>
                  <a:pt x="243332" y="439178"/>
                </a:lnTo>
                <a:lnTo>
                  <a:pt x="254889" y="437743"/>
                </a:lnTo>
                <a:lnTo>
                  <a:pt x="309626" y="421182"/>
                </a:lnTo>
                <a:lnTo>
                  <a:pt x="349250" y="398145"/>
                </a:lnTo>
                <a:lnTo>
                  <a:pt x="383794" y="367182"/>
                </a:lnTo>
                <a:lnTo>
                  <a:pt x="390906" y="358546"/>
                </a:lnTo>
                <a:lnTo>
                  <a:pt x="398145" y="349910"/>
                </a:lnTo>
                <a:lnTo>
                  <a:pt x="421259" y="309587"/>
                </a:lnTo>
                <a:lnTo>
                  <a:pt x="434848" y="265671"/>
                </a:lnTo>
                <a:lnTo>
                  <a:pt x="437007" y="254863"/>
                </a:lnTo>
                <a:lnTo>
                  <a:pt x="438531" y="243344"/>
                </a:lnTo>
                <a:lnTo>
                  <a:pt x="439928" y="231825"/>
                </a:lnTo>
                <a:lnTo>
                  <a:pt x="439928" y="220306"/>
                </a:lnTo>
                <a:lnTo>
                  <a:pt x="440690" y="220306"/>
                </a:lnTo>
                <a:lnTo>
                  <a:pt x="440690" y="208788"/>
                </a:lnTo>
                <a:lnTo>
                  <a:pt x="439166" y="197269"/>
                </a:lnTo>
                <a:lnTo>
                  <a:pt x="437769" y="185750"/>
                </a:lnTo>
                <a:lnTo>
                  <a:pt x="426212" y="141109"/>
                </a:lnTo>
                <a:lnTo>
                  <a:pt x="411099" y="110147"/>
                </a:lnTo>
                <a:lnTo>
                  <a:pt x="405384" y="100076"/>
                </a:lnTo>
                <a:lnTo>
                  <a:pt x="398907" y="90716"/>
                </a:lnTo>
                <a:lnTo>
                  <a:pt x="391668" y="81343"/>
                </a:lnTo>
                <a:lnTo>
                  <a:pt x="383794" y="72707"/>
                </a:lnTo>
                <a:lnTo>
                  <a:pt x="375793" y="64795"/>
                </a:lnTo>
                <a:lnTo>
                  <a:pt x="367919" y="56870"/>
                </a:lnTo>
                <a:lnTo>
                  <a:pt x="359283" y="48958"/>
                </a:lnTo>
                <a:lnTo>
                  <a:pt x="349885" y="41757"/>
                </a:lnTo>
                <a:lnTo>
                  <a:pt x="340614" y="35267"/>
                </a:lnTo>
                <a:lnTo>
                  <a:pt x="330454" y="29514"/>
                </a:lnTo>
                <a:lnTo>
                  <a:pt x="320421" y="23749"/>
                </a:lnTo>
                <a:lnTo>
                  <a:pt x="277241" y="7188"/>
                </a:lnTo>
                <a:lnTo>
                  <a:pt x="254889" y="2870"/>
                </a:lnTo>
                <a:lnTo>
                  <a:pt x="231902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7601124" y="2327001"/>
            <a:ext cx="440690" cy="440690"/>
          </a:xfrm>
          <a:custGeom>
            <a:avLst/>
            <a:gdLst/>
            <a:ahLst/>
            <a:cxnLst/>
            <a:rect l="l" t="t" r="r" b="b"/>
            <a:pathLst>
              <a:path w="440690" h="440689">
                <a:moveTo>
                  <a:pt x="0" y="220311"/>
                </a:moveTo>
                <a:lnTo>
                  <a:pt x="0" y="208792"/>
                </a:lnTo>
                <a:lnTo>
                  <a:pt x="1396" y="197273"/>
                </a:lnTo>
                <a:lnTo>
                  <a:pt x="2793" y="185753"/>
                </a:lnTo>
                <a:lnTo>
                  <a:pt x="14350" y="141112"/>
                </a:lnTo>
                <a:lnTo>
                  <a:pt x="35305" y="100077"/>
                </a:lnTo>
                <a:lnTo>
                  <a:pt x="64768" y="64796"/>
                </a:lnTo>
                <a:lnTo>
                  <a:pt x="100073" y="35281"/>
                </a:lnTo>
                <a:lnTo>
                  <a:pt x="141093" y="14402"/>
                </a:lnTo>
                <a:lnTo>
                  <a:pt x="185669" y="2882"/>
                </a:lnTo>
                <a:lnTo>
                  <a:pt x="197226" y="1447"/>
                </a:lnTo>
                <a:lnTo>
                  <a:pt x="208782" y="0"/>
                </a:lnTo>
                <a:lnTo>
                  <a:pt x="220212" y="0"/>
                </a:lnTo>
                <a:lnTo>
                  <a:pt x="231769" y="0"/>
                </a:lnTo>
                <a:lnTo>
                  <a:pt x="243325" y="1447"/>
                </a:lnTo>
                <a:lnTo>
                  <a:pt x="288663" y="10807"/>
                </a:lnTo>
                <a:lnTo>
                  <a:pt x="330445" y="29515"/>
                </a:lnTo>
                <a:lnTo>
                  <a:pt x="367909" y="56884"/>
                </a:lnTo>
                <a:lnTo>
                  <a:pt x="398770" y="90717"/>
                </a:lnTo>
                <a:lnTo>
                  <a:pt x="421883" y="131041"/>
                </a:lnTo>
                <a:lnTo>
                  <a:pt x="435472" y="174234"/>
                </a:lnTo>
                <a:lnTo>
                  <a:pt x="440551" y="208792"/>
                </a:lnTo>
                <a:lnTo>
                  <a:pt x="440551" y="220311"/>
                </a:lnTo>
                <a:lnTo>
                  <a:pt x="439789" y="220311"/>
                </a:lnTo>
                <a:lnTo>
                  <a:pt x="439789" y="231830"/>
                </a:lnTo>
                <a:lnTo>
                  <a:pt x="438393" y="243362"/>
                </a:lnTo>
                <a:lnTo>
                  <a:pt x="436996" y="254881"/>
                </a:lnTo>
                <a:lnTo>
                  <a:pt x="434837" y="265676"/>
                </a:lnTo>
                <a:lnTo>
                  <a:pt x="432678" y="277195"/>
                </a:lnTo>
                <a:lnTo>
                  <a:pt x="428995" y="287990"/>
                </a:lnTo>
                <a:lnTo>
                  <a:pt x="425439" y="298786"/>
                </a:lnTo>
                <a:lnTo>
                  <a:pt x="421121" y="309594"/>
                </a:lnTo>
                <a:lnTo>
                  <a:pt x="398135" y="349917"/>
                </a:lnTo>
                <a:lnTo>
                  <a:pt x="390896" y="358553"/>
                </a:lnTo>
                <a:lnTo>
                  <a:pt x="383657" y="367189"/>
                </a:lnTo>
                <a:lnTo>
                  <a:pt x="349114" y="398140"/>
                </a:lnTo>
                <a:lnTo>
                  <a:pt x="339716" y="404630"/>
                </a:lnTo>
                <a:lnTo>
                  <a:pt x="330445" y="411107"/>
                </a:lnTo>
                <a:lnTo>
                  <a:pt x="287901" y="429827"/>
                </a:lnTo>
                <a:lnTo>
                  <a:pt x="243325" y="439187"/>
                </a:lnTo>
                <a:lnTo>
                  <a:pt x="231769" y="440622"/>
                </a:lnTo>
                <a:lnTo>
                  <a:pt x="220212" y="440622"/>
                </a:lnTo>
                <a:lnTo>
                  <a:pt x="220212" y="439911"/>
                </a:lnTo>
                <a:lnTo>
                  <a:pt x="208782" y="439911"/>
                </a:lnTo>
                <a:lnTo>
                  <a:pt x="197226" y="438463"/>
                </a:lnTo>
                <a:lnTo>
                  <a:pt x="185669" y="437028"/>
                </a:lnTo>
                <a:lnTo>
                  <a:pt x="174874" y="434869"/>
                </a:lnTo>
                <a:lnTo>
                  <a:pt x="163444" y="432710"/>
                </a:lnTo>
                <a:lnTo>
                  <a:pt x="152650" y="429103"/>
                </a:lnTo>
                <a:lnTo>
                  <a:pt x="141855" y="425509"/>
                </a:lnTo>
                <a:lnTo>
                  <a:pt x="100708" y="404630"/>
                </a:lnTo>
                <a:lnTo>
                  <a:pt x="64768" y="375825"/>
                </a:lnTo>
                <a:lnTo>
                  <a:pt x="35940" y="339833"/>
                </a:lnTo>
                <a:lnTo>
                  <a:pt x="15112" y="298786"/>
                </a:lnTo>
                <a:lnTo>
                  <a:pt x="10794" y="287990"/>
                </a:lnTo>
                <a:lnTo>
                  <a:pt x="1396" y="243362"/>
                </a:lnTo>
                <a:lnTo>
                  <a:pt x="0" y="231830"/>
                </a:lnTo>
                <a:lnTo>
                  <a:pt x="0" y="220311"/>
                </a:lnTo>
                <a:close/>
              </a:path>
            </a:pathLst>
          </a:custGeom>
          <a:ln w="18718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14952219" y="8116557"/>
            <a:ext cx="3336290" cy="2171065"/>
          </a:xfrm>
          <a:custGeom>
            <a:avLst/>
            <a:gdLst/>
            <a:ahLst/>
            <a:cxnLst/>
            <a:rect l="l" t="t" r="r" b="b"/>
            <a:pathLst>
              <a:path w="3336290" h="2171065">
                <a:moveTo>
                  <a:pt x="1136904" y="1106587"/>
                </a:moveTo>
                <a:lnTo>
                  <a:pt x="553720" y="1106587"/>
                </a:lnTo>
                <a:lnTo>
                  <a:pt x="0" y="1660961"/>
                </a:lnTo>
                <a:lnTo>
                  <a:pt x="0" y="2170440"/>
                </a:lnTo>
                <a:lnTo>
                  <a:pt x="29591" y="2170440"/>
                </a:lnTo>
                <a:lnTo>
                  <a:pt x="29591" y="1689760"/>
                </a:lnTo>
                <a:lnTo>
                  <a:pt x="1600344" y="1689760"/>
                </a:lnTo>
                <a:lnTo>
                  <a:pt x="1629920" y="1660961"/>
                </a:lnTo>
                <a:lnTo>
                  <a:pt x="42545" y="1660961"/>
                </a:lnTo>
                <a:lnTo>
                  <a:pt x="553720" y="1148349"/>
                </a:lnTo>
                <a:lnTo>
                  <a:pt x="583946" y="1148349"/>
                </a:lnTo>
                <a:lnTo>
                  <a:pt x="583946" y="1136829"/>
                </a:lnTo>
                <a:lnTo>
                  <a:pt x="1136904" y="1136829"/>
                </a:lnTo>
                <a:lnTo>
                  <a:pt x="1136904" y="1106587"/>
                </a:lnTo>
                <a:close/>
              </a:path>
              <a:path w="3336290" h="2171065">
                <a:moveTo>
                  <a:pt x="583946" y="1689760"/>
                </a:moveTo>
                <a:lnTo>
                  <a:pt x="553720" y="1689760"/>
                </a:lnTo>
                <a:lnTo>
                  <a:pt x="553720" y="2170440"/>
                </a:lnTo>
                <a:lnTo>
                  <a:pt x="583946" y="2170440"/>
                </a:lnTo>
                <a:lnTo>
                  <a:pt x="583946" y="1689760"/>
                </a:lnTo>
                <a:close/>
              </a:path>
              <a:path w="3336290" h="2171065">
                <a:moveTo>
                  <a:pt x="1136904" y="1689760"/>
                </a:moveTo>
                <a:lnTo>
                  <a:pt x="1106678" y="1689760"/>
                </a:lnTo>
                <a:lnTo>
                  <a:pt x="1106678" y="2170440"/>
                </a:lnTo>
                <a:lnTo>
                  <a:pt x="1136904" y="2141009"/>
                </a:lnTo>
                <a:lnTo>
                  <a:pt x="1136904" y="1689760"/>
                </a:lnTo>
                <a:close/>
              </a:path>
              <a:path w="3336290" h="2171065">
                <a:moveTo>
                  <a:pt x="1661033" y="1689760"/>
                </a:moveTo>
                <a:lnTo>
                  <a:pt x="1600344" y="1689760"/>
                </a:lnTo>
                <a:lnTo>
                  <a:pt x="1136904" y="2141009"/>
                </a:lnTo>
                <a:lnTo>
                  <a:pt x="1136904" y="2170440"/>
                </a:lnTo>
                <a:lnTo>
                  <a:pt x="1661033" y="2170440"/>
                </a:lnTo>
                <a:lnTo>
                  <a:pt x="1661033" y="1689760"/>
                </a:lnTo>
                <a:close/>
              </a:path>
              <a:path w="3336290" h="2171065">
                <a:moveTo>
                  <a:pt x="3335755" y="1136829"/>
                </a:moveTo>
                <a:lnTo>
                  <a:pt x="2791460" y="1136829"/>
                </a:lnTo>
                <a:lnTo>
                  <a:pt x="2245614" y="1689760"/>
                </a:lnTo>
                <a:lnTo>
                  <a:pt x="1691259" y="1689760"/>
                </a:lnTo>
                <a:lnTo>
                  <a:pt x="1691259" y="2170440"/>
                </a:lnTo>
                <a:lnTo>
                  <a:pt x="3335755" y="1136829"/>
                </a:lnTo>
                <a:close/>
              </a:path>
              <a:path w="3336290" h="2171065">
                <a:moveTo>
                  <a:pt x="583946" y="1148349"/>
                </a:moveTo>
                <a:lnTo>
                  <a:pt x="553720" y="1148349"/>
                </a:lnTo>
                <a:lnTo>
                  <a:pt x="553720" y="1660961"/>
                </a:lnTo>
                <a:lnTo>
                  <a:pt x="583946" y="1660961"/>
                </a:lnTo>
                <a:lnTo>
                  <a:pt x="583946" y="1148349"/>
                </a:lnTo>
                <a:close/>
              </a:path>
              <a:path w="3336290" h="2171065">
                <a:moveTo>
                  <a:pt x="1136904" y="1136829"/>
                </a:moveTo>
                <a:lnTo>
                  <a:pt x="1106678" y="1136829"/>
                </a:lnTo>
                <a:lnTo>
                  <a:pt x="1106678" y="1660961"/>
                </a:lnTo>
                <a:lnTo>
                  <a:pt x="1136904" y="1660961"/>
                </a:lnTo>
                <a:lnTo>
                  <a:pt x="1136904" y="1136829"/>
                </a:lnTo>
                <a:close/>
              </a:path>
              <a:path w="3336290" h="2171065">
                <a:moveTo>
                  <a:pt x="1661033" y="1630668"/>
                </a:moveTo>
                <a:lnTo>
                  <a:pt x="1629920" y="1660961"/>
                </a:lnTo>
                <a:lnTo>
                  <a:pt x="1661033" y="1660961"/>
                </a:lnTo>
                <a:lnTo>
                  <a:pt x="1661033" y="1630668"/>
                </a:lnTo>
                <a:close/>
              </a:path>
              <a:path w="3336290" h="2171065">
                <a:moveTo>
                  <a:pt x="2215388" y="1136829"/>
                </a:moveTo>
                <a:lnTo>
                  <a:pt x="2168213" y="1136829"/>
                </a:lnTo>
                <a:lnTo>
                  <a:pt x="1691259" y="1601237"/>
                </a:lnTo>
                <a:lnTo>
                  <a:pt x="1691259" y="1660961"/>
                </a:lnTo>
                <a:lnTo>
                  <a:pt x="2215388" y="1660961"/>
                </a:lnTo>
                <a:lnTo>
                  <a:pt x="2215388" y="1136829"/>
                </a:lnTo>
                <a:close/>
              </a:path>
              <a:path w="3336290" h="2171065">
                <a:moveTo>
                  <a:pt x="2749677" y="1136829"/>
                </a:moveTo>
                <a:lnTo>
                  <a:pt x="2245614" y="1136829"/>
                </a:lnTo>
                <a:lnTo>
                  <a:pt x="2245614" y="1646561"/>
                </a:lnTo>
                <a:lnTo>
                  <a:pt x="2749677" y="1136829"/>
                </a:lnTo>
                <a:close/>
              </a:path>
              <a:path w="3336290" h="2171065">
                <a:moveTo>
                  <a:pt x="2199271" y="1106587"/>
                </a:moveTo>
                <a:lnTo>
                  <a:pt x="1661033" y="1106587"/>
                </a:lnTo>
                <a:lnTo>
                  <a:pt x="1661033" y="1630668"/>
                </a:lnTo>
                <a:lnTo>
                  <a:pt x="1691259" y="1601237"/>
                </a:lnTo>
                <a:lnTo>
                  <a:pt x="1691259" y="1136829"/>
                </a:lnTo>
                <a:lnTo>
                  <a:pt x="2168213" y="1136829"/>
                </a:lnTo>
                <a:lnTo>
                  <a:pt x="2199271" y="1106587"/>
                </a:lnTo>
                <a:close/>
              </a:path>
              <a:path w="3336290" h="2171065">
                <a:moveTo>
                  <a:pt x="3321304" y="602615"/>
                </a:moveTo>
                <a:lnTo>
                  <a:pt x="2797175" y="1131069"/>
                </a:lnTo>
                <a:lnTo>
                  <a:pt x="2797175" y="1136829"/>
                </a:lnTo>
                <a:lnTo>
                  <a:pt x="3321304" y="1136829"/>
                </a:lnTo>
                <a:lnTo>
                  <a:pt x="3321304" y="602615"/>
                </a:lnTo>
                <a:close/>
              </a:path>
              <a:path w="3336290" h="2171065">
                <a:moveTo>
                  <a:pt x="2215388" y="1090895"/>
                </a:moveTo>
                <a:lnTo>
                  <a:pt x="2199271" y="1106587"/>
                </a:lnTo>
                <a:lnTo>
                  <a:pt x="2215388" y="1106587"/>
                </a:lnTo>
                <a:lnTo>
                  <a:pt x="2215388" y="1090895"/>
                </a:lnTo>
                <a:close/>
              </a:path>
              <a:path w="3336290" h="2171065">
                <a:moveTo>
                  <a:pt x="2768346" y="582460"/>
                </a:moveTo>
                <a:lnTo>
                  <a:pt x="2737559" y="582460"/>
                </a:lnTo>
                <a:lnTo>
                  <a:pt x="2245614" y="1061464"/>
                </a:lnTo>
                <a:lnTo>
                  <a:pt x="2245614" y="1106587"/>
                </a:lnTo>
                <a:lnTo>
                  <a:pt x="2768346" y="1106587"/>
                </a:lnTo>
                <a:lnTo>
                  <a:pt x="2768346" y="582460"/>
                </a:lnTo>
                <a:close/>
              </a:path>
              <a:path w="3336290" h="2171065">
                <a:moveTo>
                  <a:pt x="3335755" y="0"/>
                </a:moveTo>
                <a:lnTo>
                  <a:pt x="2768346" y="0"/>
                </a:lnTo>
                <a:lnTo>
                  <a:pt x="2768346" y="552221"/>
                </a:lnTo>
                <a:lnTo>
                  <a:pt x="2215388" y="552221"/>
                </a:lnTo>
                <a:lnTo>
                  <a:pt x="2215388" y="1090895"/>
                </a:lnTo>
                <a:lnTo>
                  <a:pt x="2245614" y="1061464"/>
                </a:lnTo>
                <a:lnTo>
                  <a:pt x="2245614" y="582460"/>
                </a:lnTo>
                <a:lnTo>
                  <a:pt x="2737559" y="582460"/>
                </a:lnTo>
                <a:lnTo>
                  <a:pt x="2797175" y="524412"/>
                </a:lnTo>
                <a:lnTo>
                  <a:pt x="2797175" y="29527"/>
                </a:lnTo>
                <a:lnTo>
                  <a:pt x="3305430" y="29527"/>
                </a:lnTo>
                <a:lnTo>
                  <a:pt x="3335755" y="0"/>
                </a:lnTo>
                <a:close/>
              </a:path>
              <a:path w="3336290" h="2171065">
                <a:moveTo>
                  <a:pt x="3298317" y="582460"/>
                </a:moveTo>
                <a:lnTo>
                  <a:pt x="2797175" y="582460"/>
                </a:lnTo>
                <a:lnTo>
                  <a:pt x="2797175" y="1087869"/>
                </a:lnTo>
                <a:lnTo>
                  <a:pt x="3298317" y="582460"/>
                </a:lnTo>
                <a:close/>
              </a:path>
              <a:path w="3336290" h="2171065">
                <a:moveTo>
                  <a:pt x="3321304" y="29527"/>
                </a:moveTo>
                <a:lnTo>
                  <a:pt x="3305430" y="29527"/>
                </a:lnTo>
                <a:lnTo>
                  <a:pt x="2797175" y="524412"/>
                </a:lnTo>
                <a:lnTo>
                  <a:pt x="2797175" y="552221"/>
                </a:lnTo>
                <a:lnTo>
                  <a:pt x="3321304" y="552221"/>
                </a:lnTo>
                <a:lnTo>
                  <a:pt x="3321304" y="29527"/>
                </a:lnTo>
                <a:close/>
              </a:path>
            </a:pathLst>
          </a:custGeom>
          <a:solidFill>
            <a:srgbClr val="36D6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15656433" y="9899191"/>
            <a:ext cx="304165" cy="304165"/>
          </a:xfrm>
          <a:custGeom>
            <a:avLst/>
            <a:gdLst/>
            <a:ahLst/>
            <a:cxnLst/>
            <a:rect l="l" t="t" r="r" b="b"/>
            <a:pathLst>
              <a:path w="304165" h="304165">
                <a:moveTo>
                  <a:pt x="159766" y="0"/>
                </a:moveTo>
                <a:lnTo>
                  <a:pt x="144018" y="0"/>
                </a:lnTo>
                <a:lnTo>
                  <a:pt x="136017" y="718"/>
                </a:lnTo>
                <a:lnTo>
                  <a:pt x="97155" y="10081"/>
                </a:lnTo>
                <a:lnTo>
                  <a:pt x="62611" y="28798"/>
                </a:lnTo>
                <a:lnTo>
                  <a:pt x="33782" y="56158"/>
                </a:lnTo>
                <a:lnTo>
                  <a:pt x="12954" y="89996"/>
                </a:lnTo>
                <a:lnTo>
                  <a:pt x="2159" y="128155"/>
                </a:lnTo>
                <a:lnTo>
                  <a:pt x="635" y="136074"/>
                </a:lnTo>
                <a:lnTo>
                  <a:pt x="0" y="143996"/>
                </a:lnTo>
                <a:lnTo>
                  <a:pt x="0" y="151913"/>
                </a:lnTo>
                <a:lnTo>
                  <a:pt x="0" y="159832"/>
                </a:lnTo>
                <a:lnTo>
                  <a:pt x="635" y="167754"/>
                </a:lnTo>
                <a:lnTo>
                  <a:pt x="2159" y="175671"/>
                </a:lnTo>
                <a:lnTo>
                  <a:pt x="3556" y="183595"/>
                </a:lnTo>
                <a:lnTo>
                  <a:pt x="4953" y="190793"/>
                </a:lnTo>
                <a:lnTo>
                  <a:pt x="7874" y="198710"/>
                </a:lnTo>
                <a:lnTo>
                  <a:pt x="10033" y="205913"/>
                </a:lnTo>
                <a:lnTo>
                  <a:pt x="13589" y="213112"/>
                </a:lnTo>
                <a:lnTo>
                  <a:pt x="16510" y="220310"/>
                </a:lnTo>
                <a:lnTo>
                  <a:pt x="20828" y="227509"/>
                </a:lnTo>
                <a:lnTo>
                  <a:pt x="44577" y="259189"/>
                </a:lnTo>
                <a:lnTo>
                  <a:pt x="56896" y="269269"/>
                </a:lnTo>
                <a:lnTo>
                  <a:pt x="62611" y="274310"/>
                </a:lnTo>
                <a:lnTo>
                  <a:pt x="97917" y="293027"/>
                </a:lnTo>
                <a:lnTo>
                  <a:pt x="105029" y="295905"/>
                </a:lnTo>
                <a:lnTo>
                  <a:pt x="113030" y="298068"/>
                </a:lnTo>
                <a:lnTo>
                  <a:pt x="120142" y="299506"/>
                </a:lnTo>
                <a:lnTo>
                  <a:pt x="128143" y="300945"/>
                </a:lnTo>
                <a:lnTo>
                  <a:pt x="136017" y="302389"/>
                </a:lnTo>
                <a:lnTo>
                  <a:pt x="144018" y="303108"/>
                </a:lnTo>
                <a:lnTo>
                  <a:pt x="151892" y="303108"/>
                </a:lnTo>
                <a:lnTo>
                  <a:pt x="151892" y="303827"/>
                </a:lnTo>
                <a:lnTo>
                  <a:pt x="159766" y="303827"/>
                </a:lnTo>
                <a:lnTo>
                  <a:pt x="167767" y="303108"/>
                </a:lnTo>
                <a:lnTo>
                  <a:pt x="183515" y="300226"/>
                </a:lnTo>
                <a:lnTo>
                  <a:pt x="190754" y="298787"/>
                </a:lnTo>
                <a:lnTo>
                  <a:pt x="198628" y="295905"/>
                </a:lnTo>
                <a:lnTo>
                  <a:pt x="205867" y="293747"/>
                </a:lnTo>
                <a:lnTo>
                  <a:pt x="213106" y="290145"/>
                </a:lnTo>
                <a:lnTo>
                  <a:pt x="220218" y="287268"/>
                </a:lnTo>
                <a:lnTo>
                  <a:pt x="227457" y="282947"/>
                </a:lnTo>
                <a:lnTo>
                  <a:pt x="233934" y="279350"/>
                </a:lnTo>
                <a:lnTo>
                  <a:pt x="241173" y="274310"/>
                </a:lnTo>
                <a:lnTo>
                  <a:pt x="246888" y="269989"/>
                </a:lnTo>
                <a:lnTo>
                  <a:pt x="253365" y="264229"/>
                </a:lnTo>
                <a:lnTo>
                  <a:pt x="259207" y="259189"/>
                </a:lnTo>
                <a:lnTo>
                  <a:pt x="264160" y="253429"/>
                </a:lnTo>
                <a:lnTo>
                  <a:pt x="269240" y="246950"/>
                </a:lnTo>
                <a:lnTo>
                  <a:pt x="274320" y="241190"/>
                </a:lnTo>
                <a:lnTo>
                  <a:pt x="292989" y="205913"/>
                </a:lnTo>
                <a:lnTo>
                  <a:pt x="295910" y="198710"/>
                </a:lnTo>
                <a:lnTo>
                  <a:pt x="298069" y="190793"/>
                </a:lnTo>
                <a:lnTo>
                  <a:pt x="299466" y="183595"/>
                </a:lnTo>
                <a:lnTo>
                  <a:pt x="300863" y="175671"/>
                </a:lnTo>
                <a:lnTo>
                  <a:pt x="302387" y="167754"/>
                </a:lnTo>
                <a:lnTo>
                  <a:pt x="303022" y="159832"/>
                </a:lnTo>
                <a:lnTo>
                  <a:pt x="303022" y="151913"/>
                </a:lnTo>
                <a:lnTo>
                  <a:pt x="303784" y="151913"/>
                </a:lnTo>
                <a:lnTo>
                  <a:pt x="303784" y="143996"/>
                </a:lnTo>
                <a:lnTo>
                  <a:pt x="303022" y="136074"/>
                </a:lnTo>
                <a:lnTo>
                  <a:pt x="293751" y="97194"/>
                </a:lnTo>
                <a:lnTo>
                  <a:pt x="274955" y="62636"/>
                </a:lnTo>
                <a:lnTo>
                  <a:pt x="247650" y="33839"/>
                </a:lnTo>
                <a:lnTo>
                  <a:pt x="213741" y="12962"/>
                </a:lnTo>
                <a:lnTo>
                  <a:pt x="183515" y="3601"/>
                </a:lnTo>
                <a:lnTo>
                  <a:pt x="167767" y="718"/>
                </a:lnTo>
                <a:lnTo>
                  <a:pt x="159766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15656492" y="9899192"/>
            <a:ext cx="304165" cy="304165"/>
          </a:xfrm>
          <a:custGeom>
            <a:avLst/>
            <a:gdLst/>
            <a:ahLst/>
            <a:cxnLst/>
            <a:rect l="l" t="t" r="r" b="b"/>
            <a:pathLst>
              <a:path w="304165" h="304165">
                <a:moveTo>
                  <a:pt x="0" y="151913"/>
                </a:moveTo>
                <a:lnTo>
                  <a:pt x="0" y="143996"/>
                </a:lnTo>
                <a:lnTo>
                  <a:pt x="635" y="136073"/>
                </a:lnTo>
                <a:lnTo>
                  <a:pt x="2159" y="128156"/>
                </a:lnTo>
                <a:lnTo>
                  <a:pt x="3556" y="120232"/>
                </a:lnTo>
                <a:lnTo>
                  <a:pt x="16510" y="82797"/>
                </a:lnTo>
                <a:lnTo>
                  <a:pt x="20066" y="75599"/>
                </a:lnTo>
                <a:lnTo>
                  <a:pt x="44577" y="44638"/>
                </a:lnTo>
                <a:lnTo>
                  <a:pt x="76328" y="20160"/>
                </a:lnTo>
                <a:lnTo>
                  <a:pt x="112270" y="5040"/>
                </a:lnTo>
                <a:lnTo>
                  <a:pt x="128145" y="2162"/>
                </a:lnTo>
                <a:lnTo>
                  <a:pt x="136019" y="718"/>
                </a:lnTo>
                <a:lnTo>
                  <a:pt x="143893" y="0"/>
                </a:lnTo>
                <a:lnTo>
                  <a:pt x="151895" y="0"/>
                </a:lnTo>
                <a:lnTo>
                  <a:pt x="159769" y="0"/>
                </a:lnTo>
                <a:lnTo>
                  <a:pt x="167770" y="718"/>
                </a:lnTo>
                <a:lnTo>
                  <a:pt x="175644" y="2162"/>
                </a:lnTo>
                <a:lnTo>
                  <a:pt x="183518" y="3601"/>
                </a:lnTo>
                <a:lnTo>
                  <a:pt x="220984" y="16559"/>
                </a:lnTo>
                <a:lnTo>
                  <a:pt x="234700" y="24482"/>
                </a:lnTo>
                <a:lnTo>
                  <a:pt x="241177" y="28798"/>
                </a:lnTo>
                <a:lnTo>
                  <a:pt x="270007" y="56157"/>
                </a:lnTo>
                <a:lnTo>
                  <a:pt x="290835" y="89995"/>
                </a:lnTo>
                <a:lnTo>
                  <a:pt x="301631" y="128156"/>
                </a:lnTo>
                <a:lnTo>
                  <a:pt x="303028" y="136073"/>
                </a:lnTo>
                <a:lnTo>
                  <a:pt x="303790" y="143996"/>
                </a:lnTo>
                <a:lnTo>
                  <a:pt x="303790" y="151913"/>
                </a:lnTo>
                <a:lnTo>
                  <a:pt x="303028" y="151913"/>
                </a:lnTo>
                <a:lnTo>
                  <a:pt x="303028" y="159831"/>
                </a:lnTo>
                <a:lnTo>
                  <a:pt x="302393" y="167753"/>
                </a:lnTo>
                <a:lnTo>
                  <a:pt x="300869" y="175671"/>
                </a:lnTo>
                <a:lnTo>
                  <a:pt x="299471" y="183594"/>
                </a:lnTo>
                <a:lnTo>
                  <a:pt x="298074" y="190792"/>
                </a:lnTo>
                <a:lnTo>
                  <a:pt x="295915" y="198709"/>
                </a:lnTo>
                <a:lnTo>
                  <a:pt x="292994" y="205913"/>
                </a:lnTo>
                <a:lnTo>
                  <a:pt x="290073" y="213831"/>
                </a:lnTo>
                <a:lnTo>
                  <a:pt x="269245" y="246949"/>
                </a:lnTo>
                <a:lnTo>
                  <a:pt x="264165" y="253429"/>
                </a:lnTo>
                <a:lnTo>
                  <a:pt x="259212" y="259188"/>
                </a:lnTo>
                <a:lnTo>
                  <a:pt x="253370" y="264229"/>
                </a:lnTo>
                <a:lnTo>
                  <a:pt x="246892" y="269988"/>
                </a:lnTo>
                <a:lnTo>
                  <a:pt x="241177" y="274309"/>
                </a:lnTo>
                <a:lnTo>
                  <a:pt x="233938" y="279350"/>
                </a:lnTo>
                <a:lnTo>
                  <a:pt x="227461" y="282946"/>
                </a:lnTo>
                <a:lnTo>
                  <a:pt x="220222" y="287267"/>
                </a:lnTo>
                <a:lnTo>
                  <a:pt x="213110" y="290145"/>
                </a:lnTo>
                <a:lnTo>
                  <a:pt x="205871" y="293746"/>
                </a:lnTo>
                <a:lnTo>
                  <a:pt x="198631" y="295904"/>
                </a:lnTo>
                <a:lnTo>
                  <a:pt x="190757" y="298787"/>
                </a:lnTo>
                <a:lnTo>
                  <a:pt x="183518" y="300225"/>
                </a:lnTo>
                <a:lnTo>
                  <a:pt x="175644" y="301664"/>
                </a:lnTo>
                <a:lnTo>
                  <a:pt x="167770" y="303108"/>
                </a:lnTo>
                <a:lnTo>
                  <a:pt x="159769" y="303827"/>
                </a:lnTo>
                <a:lnTo>
                  <a:pt x="151895" y="303827"/>
                </a:lnTo>
                <a:lnTo>
                  <a:pt x="151895" y="303108"/>
                </a:lnTo>
                <a:lnTo>
                  <a:pt x="143893" y="303108"/>
                </a:lnTo>
                <a:lnTo>
                  <a:pt x="136019" y="302388"/>
                </a:lnTo>
                <a:lnTo>
                  <a:pt x="128145" y="300945"/>
                </a:lnTo>
                <a:lnTo>
                  <a:pt x="120144" y="299506"/>
                </a:lnTo>
                <a:lnTo>
                  <a:pt x="113032" y="298067"/>
                </a:lnTo>
                <a:lnTo>
                  <a:pt x="105031" y="295904"/>
                </a:lnTo>
                <a:lnTo>
                  <a:pt x="97918" y="293027"/>
                </a:lnTo>
                <a:lnTo>
                  <a:pt x="89917" y="290145"/>
                </a:lnTo>
                <a:lnTo>
                  <a:pt x="56770" y="269269"/>
                </a:lnTo>
                <a:lnTo>
                  <a:pt x="50293" y="264229"/>
                </a:lnTo>
                <a:lnTo>
                  <a:pt x="24384" y="233992"/>
                </a:lnTo>
                <a:lnTo>
                  <a:pt x="20828" y="227507"/>
                </a:lnTo>
                <a:lnTo>
                  <a:pt x="16510" y="220309"/>
                </a:lnTo>
                <a:lnTo>
                  <a:pt x="13589" y="213111"/>
                </a:lnTo>
                <a:lnTo>
                  <a:pt x="10033" y="205913"/>
                </a:lnTo>
                <a:lnTo>
                  <a:pt x="7874" y="198709"/>
                </a:lnTo>
                <a:lnTo>
                  <a:pt x="4953" y="190792"/>
                </a:lnTo>
                <a:lnTo>
                  <a:pt x="3556" y="183594"/>
                </a:lnTo>
                <a:lnTo>
                  <a:pt x="2159" y="175671"/>
                </a:lnTo>
                <a:lnTo>
                  <a:pt x="635" y="167753"/>
                </a:lnTo>
                <a:lnTo>
                  <a:pt x="0" y="159831"/>
                </a:lnTo>
                <a:lnTo>
                  <a:pt x="0" y="151913"/>
                </a:lnTo>
                <a:close/>
              </a:path>
            </a:pathLst>
          </a:custGeom>
          <a:ln w="18719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0" y="9769798"/>
            <a:ext cx="576580" cy="517525"/>
          </a:xfrm>
          <a:custGeom>
            <a:avLst/>
            <a:gdLst/>
            <a:ahLst/>
            <a:cxnLst/>
            <a:rect l="l" t="t" r="r" b="b"/>
            <a:pathLst>
              <a:path w="576580" h="517525">
                <a:moveTo>
                  <a:pt x="0" y="0"/>
                </a:moveTo>
                <a:lnTo>
                  <a:pt x="0" y="517199"/>
                </a:lnTo>
                <a:lnTo>
                  <a:pt x="576456" y="517199"/>
                </a:lnTo>
                <a:lnTo>
                  <a:pt x="567352" y="463557"/>
                </a:lnTo>
                <a:lnTo>
                  <a:pt x="551512" y="404517"/>
                </a:lnTo>
                <a:lnTo>
                  <a:pt x="529912" y="346920"/>
                </a:lnTo>
                <a:lnTo>
                  <a:pt x="501834" y="292921"/>
                </a:lnTo>
                <a:lnTo>
                  <a:pt x="468713" y="241078"/>
                </a:lnTo>
                <a:lnTo>
                  <a:pt x="429835" y="193557"/>
                </a:lnTo>
                <a:lnTo>
                  <a:pt x="386636" y="150358"/>
                </a:lnTo>
                <a:lnTo>
                  <a:pt x="339115" y="111480"/>
                </a:lnTo>
                <a:lnTo>
                  <a:pt x="287997" y="78359"/>
                </a:lnTo>
                <a:lnTo>
                  <a:pt x="233278" y="50281"/>
                </a:lnTo>
                <a:lnTo>
                  <a:pt x="175676" y="28681"/>
                </a:lnTo>
                <a:lnTo>
                  <a:pt x="116636" y="12841"/>
                </a:lnTo>
                <a:lnTo>
                  <a:pt x="56157" y="2760"/>
                </a:lnTo>
                <a:lnTo>
                  <a:pt x="0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0" y="9769798"/>
            <a:ext cx="576580" cy="517525"/>
          </a:xfrm>
          <a:custGeom>
            <a:avLst/>
            <a:gdLst/>
            <a:ahLst/>
            <a:cxnLst/>
            <a:rect l="l" t="t" r="r" b="b"/>
            <a:pathLst>
              <a:path w="576580" h="517525">
                <a:moveTo>
                  <a:pt x="0" y="0"/>
                </a:moveTo>
                <a:lnTo>
                  <a:pt x="56157" y="2760"/>
                </a:lnTo>
                <a:lnTo>
                  <a:pt x="116636" y="12841"/>
                </a:lnTo>
                <a:lnTo>
                  <a:pt x="175676" y="28681"/>
                </a:lnTo>
                <a:lnTo>
                  <a:pt x="233278" y="50281"/>
                </a:lnTo>
                <a:lnTo>
                  <a:pt x="287997" y="78359"/>
                </a:lnTo>
                <a:lnTo>
                  <a:pt x="339115" y="111480"/>
                </a:lnTo>
                <a:lnTo>
                  <a:pt x="386636" y="150358"/>
                </a:lnTo>
                <a:lnTo>
                  <a:pt x="429835" y="193557"/>
                </a:lnTo>
                <a:lnTo>
                  <a:pt x="468713" y="241078"/>
                </a:lnTo>
                <a:lnTo>
                  <a:pt x="501834" y="292921"/>
                </a:lnTo>
                <a:lnTo>
                  <a:pt x="529912" y="346920"/>
                </a:lnTo>
                <a:lnTo>
                  <a:pt x="551512" y="404517"/>
                </a:lnTo>
                <a:lnTo>
                  <a:pt x="567352" y="463557"/>
                </a:lnTo>
                <a:lnTo>
                  <a:pt x="573112" y="493799"/>
                </a:lnTo>
                <a:lnTo>
                  <a:pt x="576456" y="517199"/>
                </a:lnTo>
              </a:path>
            </a:pathLst>
          </a:custGeom>
          <a:ln w="18719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73439" y="3097212"/>
            <a:ext cx="13753820" cy="38982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45049" y="3273811"/>
            <a:ext cx="8410600" cy="24657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jpg"/><Relationship Id="rId8" Type="http://schemas.openxmlformats.org/officeDocument/2006/relationships/image" Target="../media/image17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jpg"/><Relationship Id="rId7" Type="http://schemas.openxmlformats.org/officeDocument/2006/relationships/image" Target="../media/image22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ctr" marR="5080" indent="-635">
              <a:lnSpc>
                <a:spcPct val="100200"/>
              </a:lnSpc>
              <a:spcBef>
                <a:spcPts val="105"/>
              </a:spcBef>
            </a:pPr>
            <a:r>
              <a:rPr dirty="0" spc="-1000"/>
              <a:t>Demystifying</a:t>
            </a:r>
            <a:r>
              <a:rPr dirty="0" spc="-1190"/>
              <a:t> </a:t>
            </a:r>
            <a:r>
              <a:rPr dirty="0" spc="-915"/>
              <a:t>Data:</a:t>
            </a:r>
            <a:r>
              <a:rPr dirty="0" spc="-1190"/>
              <a:t> </a:t>
            </a:r>
            <a:r>
              <a:rPr dirty="0" spc="-925"/>
              <a:t>Eff</a:t>
            </a:r>
            <a:r>
              <a:rPr dirty="0" spc="-1200"/>
              <a:t>e</a:t>
            </a:r>
            <a:r>
              <a:rPr dirty="0" spc="-800"/>
              <a:t>cti</a:t>
            </a:r>
            <a:r>
              <a:rPr dirty="0" spc="-1230"/>
              <a:t>v</a:t>
            </a:r>
            <a:r>
              <a:rPr dirty="0" spc="-570"/>
              <a:t>e  </a:t>
            </a:r>
            <a:r>
              <a:rPr dirty="0" spc="-1090"/>
              <a:t>Communication</a:t>
            </a:r>
            <a:r>
              <a:rPr dirty="0" spc="-1190"/>
              <a:t> </a:t>
            </a:r>
            <a:r>
              <a:rPr dirty="0" spc="-1000"/>
              <a:t>Strategies</a:t>
            </a:r>
            <a:r>
              <a:rPr dirty="0" spc="-1190"/>
              <a:t> </a:t>
            </a:r>
            <a:r>
              <a:rPr dirty="0" spc="-815"/>
              <a:t>for</a:t>
            </a:r>
            <a:r>
              <a:rPr dirty="0" spc="-1190"/>
              <a:t> </a:t>
            </a:r>
            <a:r>
              <a:rPr dirty="0" spc="-815"/>
              <a:t>Data </a:t>
            </a:r>
            <a:r>
              <a:rPr dirty="0" spc="-2330"/>
              <a:t> </a:t>
            </a:r>
            <a:r>
              <a:rPr dirty="0" spc="-1120"/>
              <a:t>Analysts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12802" y="1"/>
            <a:ext cx="5875134" cy="1028699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7650901" y="609200"/>
            <a:ext cx="1019175" cy="1016635"/>
            <a:chOff x="7650901" y="609200"/>
            <a:chExt cx="1019175" cy="1016635"/>
          </a:xfrm>
        </p:grpSpPr>
        <p:sp>
          <p:nvSpPr>
            <p:cNvPr id="4" name="object 4"/>
            <p:cNvSpPr/>
            <p:nvPr/>
          </p:nvSpPr>
          <p:spPr>
            <a:xfrm>
              <a:off x="7660221" y="618553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499643" y="0"/>
                  </a:moveTo>
                  <a:lnTo>
                    <a:pt x="497115" y="43787"/>
                  </a:lnTo>
                  <a:lnTo>
                    <a:pt x="489730" y="87284"/>
                  </a:lnTo>
                  <a:lnTo>
                    <a:pt x="477787" y="130185"/>
                  </a:lnTo>
                  <a:lnTo>
                    <a:pt x="461588" y="172186"/>
                  </a:lnTo>
                  <a:lnTo>
                    <a:pt x="441432" y="212982"/>
                  </a:lnTo>
                  <a:lnTo>
                    <a:pt x="417617" y="252267"/>
                  </a:lnTo>
                  <a:lnTo>
                    <a:pt x="390445" y="289737"/>
                  </a:lnTo>
                  <a:lnTo>
                    <a:pt x="360215" y="325085"/>
                  </a:lnTo>
                  <a:lnTo>
                    <a:pt x="327227" y="358008"/>
                  </a:lnTo>
                  <a:lnTo>
                    <a:pt x="291780" y="388201"/>
                  </a:lnTo>
                  <a:lnTo>
                    <a:pt x="254175" y="415357"/>
                  </a:lnTo>
                  <a:lnTo>
                    <a:pt x="214711" y="439173"/>
                  </a:lnTo>
                  <a:lnTo>
                    <a:pt x="173688" y="459342"/>
                  </a:lnTo>
                  <a:lnTo>
                    <a:pt x="131405" y="475560"/>
                  </a:lnTo>
                  <a:lnTo>
                    <a:pt x="88163" y="487523"/>
                  </a:lnTo>
                  <a:lnTo>
                    <a:pt x="44261" y="494924"/>
                  </a:lnTo>
                  <a:lnTo>
                    <a:pt x="0" y="497459"/>
                  </a:lnTo>
                  <a:lnTo>
                    <a:pt x="44261" y="500015"/>
                  </a:lnTo>
                  <a:lnTo>
                    <a:pt x="88163" y="507478"/>
                  </a:lnTo>
                  <a:lnTo>
                    <a:pt x="131405" y="519539"/>
                  </a:lnTo>
                  <a:lnTo>
                    <a:pt x="173688" y="535887"/>
                  </a:lnTo>
                  <a:lnTo>
                    <a:pt x="214711" y="556213"/>
                  </a:lnTo>
                  <a:lnTo>
                    <a:pt x="254175" y="580208"/>
                  </a:lnTo>
                  <a:lnTo>
                    <a:pt x="291780" y="607563"/>
                  </a:lnTo>
                  <a:lnTo>
                    <a:pt x="327227" y="637967"/>
                  </a:lnTo>
                  <a:lnTo>
                    <a:pt x="360215" y="671112"/>
                  </a:lnTo>
                  <a:lnTo>
                    <a:pt x="390445" y="706687"/>
                  </a:lnTo>
                  <a:lnTo>
                    <a:pt x="417617" y="744385"/>
                  </a:lnTo>
                  <a:lnTo>
                    <a:pt x="441432" y="783894"/>
                  </a:lnTo>
                  <a:lnTo>
                    <a:pt x="461588" y="824905"/>
                  </a:lnTo>
                  <a:lnTo>
                    <a:pt x="477787" y="867110"/>
                  </a:lnTo>
                  <a:lnTo>
                    <a:pt x="489730" y="910198"/>
                  </a:lnTo>
                  <a:lnTo>
                    <a:pt x="497115" y="953861"/>
                  </a:lnTo>
                  <a:lnTo>
                    <a:pt x="499643" y="997788"/>
                  </a:lnTo>
                  <a:lnTo>
                    <a:pt x="502171" y="953861"/>
                  </a:lnTo>
                  <a:lnTo>
                    <a:pt x="509558" y="910198"/>
                  </a:lnTo>
                  <a:lnTo>
                    <a:pt x="521503" y="867110"/>
                  </a:lnTo>
                  <a:lnTo>
                    <a:pt x="537709" y="824905"/>
                  </a:lnTo>
                  <a:lnTo>
                    <a:pt x="557875" y="783894"/>
                  </a:lnTo>
                  <a:lnTo>
                    <a:pt x="581703" y="744385"/>
                  </a:lnTo>
                  <a:lnTo>
                    <a:pt x="608895" y="706687"/>
                  </a:lnTo>
                  <a:lnTo>
                    <a:pt x="639150" y="671112"/>
                  </a:lnTo>
                  <a:lnTo>
                    <a:pt x="672171" y="637967"/>
                  </a:lnTo>
                  <a:lnTo>
                    <a:pt x="707658" y="607563"/>
                  </a:lnTo>
                  <a:lnTo>
                    <a:pt x="745313" y="580208"/>
                  </a:lnTo>
                  <a:lnTo>
                    <a:pt x="784835" y="556213"/>
                  </a:lnTo>
                  <a:lnTo>
                    <a:pt x="825927" y="535887"/>
                  </a:lnTo>
                  <a:lnTo>
                    <a:pt x="868290" y="519539"/>
                  </a:lnTo>
                  <a:lnTo>
                    <a:pt x="911624" y="507478"/>
                  </a:lnTo>
                  <a:lnTo>
                    <a:pt x="955630" y="500015"/>
                  </a:lnTo>
                  <a:lnTo>
                    <a:pt x="1000010" y="497459"/>
                  </a:lnTo>
                  <a:lnTo>
                    <a:pt x="955630" y="494924"/>
                  </a:lnTo>
                  <a:lnTo>
                    <a:pt x="911624" y="487523"/>
                  </a:lnTo>
                  <a:lnTo>
                    <a:pt x="868290" y="475560"/>
                  </a:lnTo>
                  <a:lnTo>
                    <a:pt x="825927" y="459342"/>
                  </a:lnTo>
                  <a:lnTo>
                    <a:pt x="784835" y="439173"/>
                  </a:lnTo>
                  <a:lnTo>
                    <a:pt x="745313" y="415357"/>
                  </a:lnTo>
                  <a:lnTo>
                    <a:pt x="707658" y="388201"/>
                  </a:lnTo>
                  <a:lnTo>
                    <a:pt x="672171" y="358008"/>
                  </a:lnTo>
                  <a:lnTo>
                    <a:pt x="639150" y="325085"/>
                  </a:lnTo>
                  <a:lnTo>
                    <a:pt x="608895" y="289737"/>
                  </a:lnTo>
                  <a:lnTo>
                    <a:pt x="581703" y="252267"/>
                  </a:lnTo>
                  <a:lnTo>
                    <a:pt x="557875" y="212982"/>
                  </a:lnTo>
                  <a:lnTo>
                    <a:pt x="537709" y="172186"/>
                  </a:lnTo>
                  <a:lnTo>
                    <a:pt x="521503" y="130185"/>
                  </a:lnTo>
                  <a:lnTo>
                    <a:pt x="509558" y="87284"/>
                  </a:lnTo>
                  <a:lnTo>
                    <a:pt x="502171" y="43787"/>
                  </a:lnTo>
                  <a:lnTo>
                    <a:pt x="499643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660261" y="618559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0" y="497453"/>
                  </a:moveTo>
                  <a:lnTo>
                    <a:pt x="44259" y="494918"/>
                  </a:lnTo>
                  <a:lnTo>
                    <a:pt x="88158" y="487517"/>
                  </a:lnTo>
                  <a:lnTo>
                    <a:pt x="131399" y="475555"/>
                  </a:lnTo>
                  <a:lnTo>
                    <a:pt x="173680" y="459336"/>
                  </a:lnTo>
                  <a:lnTo>
                    <a:pt x="214703" y="439167"/>
                  </a:lnTo>
                  <a:lnTo>
                    <a:pt x="254167" y="415351"/>
                  </a:lnTo>
                  <a:lnTo>
                    <a:pt x="291772" y="388195"/>
                  </a:lnTo>
                  <a:lnTo>
                    <a:pt x="327219" y="358002"/>
                  </a:lnTo>
                  <a:lnTo>
                    <a:pt x="360207" y="325079"/>
                  </a:lnTo>
                  <a:lnTo>
                    <a:pt x="390437" y="289731"/>
                  </a:lnTo>
                  <a:lnTo>
                    <a:pt x="417610" y="252262"/>
                  </a:lnTo>
                  <a:lnTo>
                    <a:pt x="441425" y="212977"/>
                  </a:lnTo>
                  <a:lnTo>
                    <a:pt x="461582" y="172182"/>
                  </a:lnTo>
                  <a:lnTo>
                    <a:pt x="477781" y="130182"/>
                  </a:lnTo>
                  <a:lnTo>
                    <a:pt x="489724" y="87281"/>
                  </a:lnTo>
                  <a:lnTo>
                    <a:pt x="497109" y="43785"/>
                  </a:lnTo>
                  <a:lnTo>
                    <a:pt x="499637" y="0"/>
                  </a:lnTo>
                  <a:lnTo>
                    <a:pt x="502166" y="43785"/>
                  </a:lnTo>
                  <a:lnTo>
                    <a:pt x="509553" y="87281"/>
                  </a:lnTo>
                  <a:lnTo>
                    <a:pt x="521499" y="130182"/>
                  </a:lnTo>
                  <a:lnTo>
                    <a:pt x="537705" y="172182"/>
                  </a:lnTo>
                  <a:lnTo>
                    <a:pt x="557872" y="212977"/>
                  </a:lnTo>
                  <a:lnTo>
                    <a:pt x="581701" y="252262"/>
                  </a:lnTo>
                  <a:lnTo>
                    <a:pt x="608893" y="289731"/>
                  </a:lnTo>
                  <a:lnTo>
                    <a:pt x="639149" y="325079"/>
                  </a:lnTo>
                  <a:lnTo>
                    <a:pt x="672171" y="358002"/>
                  </a:lnTo>
                  <a:lnTo>
                    <a:pt x="707659" y="388195"/>
                  </a:lnTo>
                  <a:lnTo>
                    <a:pt x="745314" y="415351"/>
                  </a:lnTo>
                  <a:lnTo>
                    <a:pt x="784837" y="439167"/>
                  </a:lnTo>
                  <a:lnTo>
                    <a:pt x="825929" y="459336"/>
                  </a:lnTo>
                  <a:lnTo>
                    <a:pt x="868292" y="475555"/>
                  </a:lnTo>
                  <a:lnTo>
                    <a:pt x="911626" y="487517"/>
                  </a:lnTo>
                  <a:lnTo>
                    <a:pt x="955632" y="494918"/>
                  </a:lnTo>
                  <a:lnTo>
                    <a:pt x="1000012" y="497453"/>
                  </a:lnTo>
                  <a:lnTo>
                    <a:pt x="955632" y="500010"/>
                  </a:lnTo>
                  <a:lnTo>
                    <a:pt x="911626" y="507473"/>
                  </a:lnTo>
                  <a:lnTo>
                    <a:pt x="868292" y="519534"/>
                  </a:lnTo>
                  <a:lnTo>
                    <a:pt x="825929" y="535882"/>
                  </a:lnTo>
                  <a:lnTo>
                    <a:pt x="784837" y="556209"/>
                  </a:lnTo>
                  <a:lnTo>
                    <a:pt x="745314" y="580204"/>
                  </a:lnTo>
                  <a:lnTo>
                    <a:pt x="707659" y="607559"/>
                  </a:lnTo>
                  <a:lnTo>
                    <a:pt x="672171" y="637964"/>
                  </a:lnTo>
                  <a:lnTo>
                    <a:pt x="639149" y="671109"/>
                  </a:lnTo>
                  <a:lnTo>
                    <a:pt x="608893" y="706685"/>
                  </a:lnTo>
                  <a:lnTo>
                    <a:pt x="581701" y="744383"/>
                  </a:lnTo>
                  <a:lnTo>
                    <a:pt x="557872" y="783893"/>
                  </a:lnTo>
                  <a:lnTo>
                    <a:pt x="537705" y="824905"/>
                  </a:lnTo>
                  <a:lnTo>
                    <a:pt x="521499" y="867110"/>
                  </a:lnTo>
                  <a:lnTo>
                    <a:pt x="509553" y="910199"/>
                  </a:lnTo>
                  <a:lnTo>
                    <a:pt x="502166" y="953862"/>
                  </a:lnTo>
                  <a:lnTo>
                    <a:pt x="499637" y="997790"/>
                  </a:lnTo>
                  <a:lnTo>
                    <a:pt x="497109" y="953862"/>
                  </a:lnTo>
                  <a:lnTo>
                    <a:pt x="489724" y="910199"/>
                  </a:lnTo>
                  <a:lnTo>
                    <a:pt x="477781" y="867110"/>
                  </a:lnTo>
                  <a:lnTo>
                    <a:pt x="461582" y="824905"/>
                  </a:lnTo>
                  <a:lnTo>
                    <a:pt x="441425" y="783893"/>
                  </a:lnTo>
                  <a:lnTo>
                    <a:pt x="417610" y="744383"/>
                  </a:lnTo>
                  <a:lnTo>
                    <a:pt x="390437" y="706685"/>
                  </a:lnTo>
                  <a:lnTo>
                    <a:pt x="360207" y="671109"/>
                  </a:lnTo>
                  <a:lnTo>
                    <a:pt x="327219" y="637964"/>
                  </a:lnTo>
                  <a:lnTo>
                    <a:pt x="291772" y="607559"/>
                  </a:lnTo>
                  <a:lnTo>
                    <a:pt x="254167" y="580204"/>
                  </a:lnTo>
                  <a:lnTo>
                    <a:pt x="214703" y="556209"/>
                  </a:lnTo>
                  <a:lnTo>
                    <a:pt x="173680" y="535882"/>
                  </a:lnTo>
                  <a:lnTo>
                    <a:pt x="131399" y="519534"/>
                  </a:lnTo>
                  <a:lnTo>
                    <a:pt x="88158" y="507473"/>
                  </a:lnTo>
                  <a:lnTo>
                    <a:pt x="44259" y="500010"/>
                  </a:lnTo>
                  <a:lnTo>
                    <a:pt x="0" y="497453"/>
                  </a:lnTo>
                  <a:close/>
                </a:path>
              </a:pathLst>
            </a:custGeom>
            <a:ln w="18718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10170007" y="0"/>
            <a:ext cx="2238375" cy="4457700"/>
            <a:chOff x="10170007" y="0"/>
            <a:chExt cx="2238375" cy="4457700"/>
          </a:xfrm>
        </p:grpSpPr>
        <p:sp>
          <p:nvSpPr>
            <p:cNvPr id="7" name="object 7"/>
            <p:cNvSpPr/>
            <p:nvPr/>
          </p:nvSpPr>
          <p:spPr>
            <a:xfrm>
              <a:off x="10170007" y="0"/>
              <a:ext cx="2238375" cy="4457700"/>
            </a:xfrm>
            <a:custGeom>
              <a:avLst/>
              <a:gdLst/>
              <a:ahLst/>
              <a:cxnLst/>
              <a:rect l="l" t="t" r="r" b="b"/>
              <a:pathLst>
                <a:path w="2238375" h="4457700">
                  <a:moveTo>
                    <a:pt x="582447" y="3351541"/>
                  </a:moveTo>
                  <a:lnTo>
                    <a:pt x="527723" y="3351541"/>
                  </a:lnTo>
                  <a:lnTo>
                    <a:pt x="0" y="3874261"/>
                  </a:lnTo>
                  <a:lnTo>
                    <a:pt x="0" y="4457699"/>
                  </a:lnTo>
                  <a:lnTo>
                    <a:pt x="582447" y="4457699"/>
                  </a:lnTo>
                  <a:lnTo>
                    <a:pt x="582447" y="4428654"/>
                  </a:lnTo>
                  <a:lnTo>
                    <a:pt x="29514" y="4428654"/>
                  </a:lnTo>
                  <a:lnTo>
                    <a:pt x="29514" y="3904499"/>
                  </a:lnTo>
                  <a:lnTo>
                    <a:pt x="1136815" y="3904499"/>
                  </a:lnTo>
                  <a:lnTo>
                    <a:pt x="1136815" y="3874261"/>
                  </a:lnTo>
                  <a:lnTo>
                    <a:pt x="42468" y="3874261"/>
                  </a:lnTo>
                  <a:lnTo>
                    <a:pt x="552208" y="3370261"/>
                  </a:lnTo>
                  <a:lnTo>
                    <a:pt x="582447" y="3370261"/>
                  </a:lnTo>
                  <a:lnTo>
                    <a:pt x="582447" y="3351541"/>
                  </a:lnTo>
                  <a:close/>
                </a:path>
                <a:path w="2238375" h="4457700">
                  <a:moveTo>
                    <a:pt x="582447" y="3904499"/>
                  </a:moveTo>
                  <a:lnTo>
                    <a:pt x="552208" y="3904499"/>
                  </a:lnTo>
                  <a:lnTo>
                    <a:pt x="552208" y="4428654"/>
                  </a:lnTo>
                  <a:lnTo>
                    <a:pt x="582447" y="4428654"/>
                  </a:lnTo>
                  <a:lnTo>
                    <a:pt x="582447" y="3904499"/>
                  </a:lnTo>
                  <a:close/>
                </a:path>
                <a:path w="2238375" h="4457700">
                  <a:moveTo>
                    <a:pt x="582447" y="3370261"/>
                  </a:moveTo>
                  <a:lnTo>
                    <a:pt x="552208" y="3370261"/>
                  </a:lnTo>
                  <a:lnTo>
                    <a:pt x="552208" y="3874261"/>
                  </a:lnTo>
                  <a:lnTo>
                    <a:pt x="582447" y="3874261"/>
                  </a:lnTo>
                  <a:lnTo>
                    <a:pt x="582447" y="3370261"/>
                  </a:lnTo>
                  <a:close/>
                </a:path>
                <a:path w="2238375" h="4457700">
                  <a:moveTo>
                    <a:pt x="1136815" y="2245638"/>
                  </a:moveTo>
                  <a:lnTo>
                    <a:pt x="1106576" y="2245638"/>
                  </a:lnTo>
                  <a:lnTo>
                    <a:pt x="1106576" y="2768357"/>
                  </a:lnTo>
                  <a:lnTo>
                    <a:pt x="0" y="2768357"/>
                  </a:lnTo>
                  <a:lnTo>
                    <a:pt x="0" y="3351541"/>
                  </a:lnTo>
                  <a:lnTo>
                    <a:pt x="1106576" y="3351541"/>
                  </a:lnTo>
                  <a:lnTo>
                    <a:pt x="1106576" y="3874261"/>
                  </a:lnTo>
                  <a:lnTo>
                    <a:pt x="1136815" y="3874261"/>
                  </a:lnTo>
                  <a:lnTo>
                    <a:pt x="1136815" y="3321303"/>
                  </a:lnTo>
                  <a:lnTo>
                    <a:pt x="29514" y="3321303"/>
                  </a:lnTo>
                  <a:lnTo>
                    <a:pt x="29514" y="2797161"/>
                  </a:lnTo>
                  <a:lnTo>
                    <a:pt x="1136815" y="2797161"/>
                  </a:lnTo>
                  <a:lnTo>
                    <a:pt x="1136815" y="2791395"/>
                  </a:lnTo>
                  <a:lnTo>
                    <a:pt x="1179121" y="2749638"/>
                  </a:lnTo>
                  <a:lnTo>
                    <a:pt x="1136815" y="2749638"/>
                  </a:lnTo>
                  <a:lnTo>
                    <a:pt x="1136815" y="2245638"/>
                  </a:lnTo>
                  <a:close/>
                </a:path>
                <a:path w="2238375" h="4457700">
                  <a:moveTo>
                    <a:pt x="582447" y="2797161"/>
                  </a:moveTo>
                  <a:lnTo>
                    <a:pt x="552208" y="2797161"/>
                  </a:lnTo>
                  <a:lnTo>
                    <a:pt x="552208" y="3321303"/>
                  </a:lnTo>
                  <a:lnTo>
                    <a:pt x="602602" y="3321303"/>
                  </a:lnTo>
                  <a:lnTo>
                    <a:pt x="625829" y="3298265"/>
                  </a:lnTo>
                  <a:lnTo>
                    <a:pt x="582447" y="3298265"/>
                  </a:lnTo>
                  <a:lnTo>
                    <a:pt x="582447" y="2797161"/>
                  </a:lnTo>
                  <a:close/>
                </a:path>
                <a:path w="2238375" h="4457700">
                  <a:moveTo>
                    <a:pt x="1131062" y="2797161"/>
                  </a:moveTo>
                  <a:lnTo>
                    <a:pt x="1087856" y="2797161"/>
                  </a:lnTo>
                  <a:lnTo>
                    <a:pt x="582447" y="3298265"/>
                  </a:lnTo>
                  <a:lnTo>
                    <a:pt x="625829" y="3298265"/>
                  </a:lnTo>
                  <a:lnTo>
                    <a:pt x="1131062" y="2797161"/>
                  </a:lnTo>
                  <a:close/>
                </a:path>
                <a:path w="2238375" h="4457700">
                  <a:moveTo>
                    <a:pt x="1689747" y="1691258"/>
                  </a:moveTo>
                  <a:lnTo>
                    <a:pt x="1660944" y="1691258"/>
                  </a:lnTo>
                  <a:lnTo>
                    <a:pt x="1660944" y="2215399"/>
                  </a:lnTo>
                  <a:lnTo>
                    <a:pt x="552208" y="2215399"/>
                  </a:lnTo>
                  <a:lnTo>
                    <a:pt x="552208" y="2768357"/>
                  </a:lnTo>
                  <a:lnTo>
                    <a:pt x="582447" y="2768357"/>
                  </a:lnTo>
                  <a:lnTo>
                    <a:pt x="582447" y="2245638"/>
                  </a:lnTo>
                  <a:lnTo>
                    <a:pt x="1689747" y="2245638"/>
                  </a:lnTo>
                  <a:lnTo>
                    <a:pt x="1689747" y="1691258"/>
                  </a:lnTo>
                  <a:close/>
                </a:path>
                <a:path w="2238375" h="4457700">
                  <a:moveTo>
                    <a:pt x="1689747" y="2245638"/>
                  </a:moveTo>
                  <a:lnTo>
                    <a:pt x="1646555" y="2245638"/>
                  </a:lnTo>
                  <a:lnTo>
                    <a:pt x="1136815" y="2749638"/>
                  </a:lnTo>
                  <a:lnTo>
                    <a:pt x="1179121" y="2749638"/>
                  </a:lnTo>
                  <a:lnTo>
                    <a:pt x="1689747" y="2245638"/>
                  </a:lnTo>
                  <a:close/>
                </a:path>
                <a:path w="2238375" h="4457700">
                  <a:moveTo>
                    <a:pt x="2238374" y="0"/>
                  </a:moveTo>
                  <a:lnTo>
                    <a:pt x="1660943" y="0"/>
                  </a:lnTo>
                  <a:lnTo>
                    <a:pt x="1106576" y="553668"/>
                  </a:lnTo>
                  <a:lnTo>
                    <a:pt x="1106576" y="1136865"/>
                  </a:lnTo>
                  <a:lnTo>
                    <a:pt x="2212441" y="1136865"/>
                  </a:lnTo>
                  <a:lnTo>
                    <a:pt x="2212441" y="1661019"/>
                  </a:lnTo>
                  <a:lnTo>
                    <a:pt x="1106576" y="1661019"/>
                  </a:lnTo>
                  <a:lnTo>
                    <a:pt x="1106576" y="2215399"/>
                  </a:lnTo>
                  <a:lnTo>
                    <a:pt x="1136815" y="2215399"/>
                  </a:lnTo>
                  <a:lnTo>
                    <a:pt x="1136815" y="1691258"/>
                  </a:lnTo>
                  <a:lnTo>
                    <a:pt x="2238374" y="1691258"/>
                  </a:lnTo>
                  <a:lnTo>
                    <a:pt x="2238374" y="1106626"/>
                  </a:lnTo>
                  <a:lnTo>
                    <a:pt x="1136815" y="1106626"/>
                  </a:lnTo>
                  <a:lnTo>
                    <a:pt x="1136815" y="583907"/>
                  </a:lnTo>
                  <a:lnTo>
                    <a:pt x="2238374" y="583907"/>
                  </a:lnTo>
                  <a:lnTo>
                    <a:pt x="2238374" y="553668"/>
                  </a:lnTo>
                  <a:lnTo>
                    <a:pt x="1148334" y="553668"/>
                  </a:lnTo>
                  <a:lnTo>
                    <a:pt x="1660944" y="42480"/>
                  </a:lnTo>
                  <a:lnTo>
                    <a:pt x="1689747" y="42480"/>
                  </a:lnTo>
                  <a:lnTo>
                    <a:pt x="1689747" y="29513"/>
                  </a:lnTo>
                  <a:lnTo>
                    <a:pt x="2238374" y="29513"/>
                  </a:lnTo>
                  <a:lnTo>
                    <a:pt x="2238374" y="0"/>
                  </a:lnTo>
                  <a:close/>
                </a:path>
                <a:path w="2238375" h="4457700">
                  <a:moveTo>
                    <a:pt x="1689747" y="1136865"/>
                  </a:moveTo>
                  <a:lnTo>
                    <a:pt x="1660944" y="1136865"/>
                  </a:lnTo>
                  <a:lnTo>
                    <a:pt x="1660944" y="1661019"/>
                  </a:lnTo>
                  <a:lnTo>
                    <a:pt x="1689747" y="1661019"/>
                  </a:lnTo>
                  <a:lnTo>
                    <a:pt x="1689747" y="1136865"/>
                  </a:lnTo>
                  <a:close/>
                </a:path>
                <a:path w="2238375" h="4457700">
                  <a:moveTo>
                    <a:pt x="1689747" y="583907"/>
                  </a:moveTo>
                  <a:lnTo>
                    <a:pt x="1660944" y="583907"/>
                  </a:lnTo>
                  <a:lnTo>
                    <a:pt x="1660944" y="1106626"/>
                  </a:lnTo>
                  <a:lnTo>
                    <a:pt x="1689747" y="1106626"/>
                  </a:lnTo>
                  <a:lnTo>
                    <a:pt x="1689747" y="583907"/>
                  </a:lnTo>
                  <a:close/>
                </a:path>
                <a:path w="2238375" h="4457700">
                  <a:moveTo>
                    <a:pt x="1689747" y="42480"/>
                  </a:moveTo>
                  <a:lnTo>
                    <a:pt x="1660944" y="42480"/>
                  </a:lnTo>
                  <a:lnTo>
                    <a:pt x="1660944" y="553668"/>
                  </a:lnTo>
                  <a:lnTo>
                    <a:pt x="1689747" y="553668"/>
                  </a:lnTo>
                  <a:lnTo>
                    <a:pt x="1689747" y="42480"/>
                  </a:lnTo>
                  <a:close/>
                </a:path>
                <a:path w="2238375" h="4457700">
                  <a:moveTo>
                    <a:pt x="2238374" y="29513"/>
                  </a:moveTo>
                  <a:lnTo>
                    <a:pt x="2212441" y="29513"/>
                  </a:lnTo>
                  <a:lnTo>
                    <a:pt x="2212441" y="553668"/>
                  </a:lnTo>
                  <a:lnTo>
                    <a:pt x="2238374" y="553668"/>
                  </a:lnTo>
                  <a:lnTo>
                    <a:pt x="2238374" y="29513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0878439" y="3466744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4">
                  <a:moveTo>
                    <a:pt x="159842" y="0"/>
                  </a:moveTo>
                  <a:lnTo>
                    <a:pt x="144005" y="0"/>
                  </a:lnTo>
                  <a:lnTo>
                    <a:pt x="136080" y="723"/>
                  </a:lnTo>
                  <a:lnTo>
                    <a:pt x="97205" y="10083"/>
                  </a:lnTo>
                  <a:lnTo>
                    <a:pt x="62636" y="28803"/>
                  </a:lnTo>
                  <a:lnTo>
                    <a:pt x="33845" y="56159"/>
                  </a:lnTo>
                  <a:lnTo>
                    <a:pt x="12966" y="89992"/>
                  </a:lnTo>
                  <a:lnTo>
                    <a:pt x="723" y="136080"/>
                  </a:lnTo>
                  <a:lnTo>
                    <a:pt x="0" y="143992"/>
                  </a:lnTo>
                  <a:lnTo>
                    <a:pt x="0" y="151917"/>
                  </a:lnTo>
                  <a:lnTo>
                    <a:pt x="0" y="159842"/>
                  </a:lnTo>
                  <a:lnTo>
                    <a:pt x="723" y="167754"/>
                  </a:lnTo>
                  <a:lnTo>
                    <a:pt x="3606" y="183603"/>
                  </a:lnTo>
                  <a:lnTo>
                    <a:pt x="5041" y="190804"/>
                  </a:lnTo>
                  <a:lnTo>
                    <a:pt x="7924" y="198716"/>
                  </a:lnTo>
                  <a:lnTo>
                    <a:pt x="10083" y="205917"/>
                  </a:lnTo>
                  <a:lnTo>
                    <a:pt x="13690" y="213118"/>
                  </a:lnTo>
                  <a:lnTo>
                    <a:pt x="16560" y="220319"/>
                  </a:lnTo>
                  <a:lnTo>
                    <a:pt x="20878" y="227520"/>
                  </a:lnTo>
                  <a:lnTo>
                    <a:pt x="24485" y="233997"/>
                  </a:lnTo>
                  <a:lnTo>
                    <a:pt x="29527" y="241198"/>
                  </a:lnTo>
                  <a:lnTo>
                    <a:pt x="33845" y="246951"/>
                  </a:lnTo>
                  <a:lnTo>
                    <a:pt x="39598" y="253441"/>
                  </a:lnTo>
                  <a:lnTo>
                    <a:pt x="44640" y="259194"/>
                  </a:lnTo>
                  <a:lnTo>
                    <a:pt x="50406" y="264236"/>
                  </a:lnTo>
                  <a:lnTo>
                    <a:pt x="56883" y="269278"/>
                  </a:lnTo>
                  <a:lnTo>
                    <a:pt x="62636" y="274320"/>
                  </a:lnTo>
                  <a:lnTo>
                    <a:pt x="97917" y="293039"/>
                  </a:lnTo>
                  <a:lnTo>
                    <a:pt x="105117" y="295910"/>
                  </a:lnTo>
                  <a:lnTo>
                    <a:pt x="113042" y="298069"/>
                  </a:lnTo>
                  <a:lnTo>
                    <a:pt x="120243" y="299516"/>
                  </a:lnTo>
                  <a:lnTo>
                    <a:pt x="136080" y="302399"/>
                  </a:lnTo>
                  <a:lnTo>
                    <a:pt x="144005" y="303110"/>
                  </a:lnTo>
                  <a:lnTo>
                    <a:pt x="151917" y="303110"/>
                  </a:lnTo>
                  <a:lnTo>
                    <a:pt x="151917" y="303834"/>
                  </a:lnTo>
                  <a:lnTo>
                    <a:pt x="159842" y="303834"/>
                  </a:lnTo>
                  <a:lnTo>
                    <a:pt x="167754" y="303110"/>
                  </a:lnTo>
                  <a:lnTo>
                    <a:pt x="183603" y="300240"/>
                  </a:lnTo>
                  <a:lnTo>
                    <a:pt x="190792" y="298792"/>
                  </a:lnTo>
                  <a:lnTo>
                    <a:pt x="198716" y="295910"/>
                  </a:lnTo>
                  <a:lnTo>
                    <a:pt x="205917" y="293763"/>
                  </a:lnTo>
                  <a:lnTo>
                    <a:pt x="213118" y="290156"/>
                  </a:lnTo>
                  <a:lnTo>
                    <a:pt x="220319" y="287274"/>
                  </a:lnTo>
                  <a:lnTo>
                    <a:pt x="227520" y="282956"/>
                  </a:lnTo>
                  <a:lnTo>
                    <a:pt x="233997" y="279361"/>
                  </a:lnTo>
                  <a:lnTo>
                    <a:pt x="241198" y="274320"/>
                  </a:lnTo>
                  <a:lnTo>
                    <a:pt x="246951" y="269989"/>
                  </a:lnTo>
                  <a:lnTo>
                    <a:pt x="253428" y="264236"/>
                  </a:lnTo>
                  <a:lnTo>
                    <a:pt x="259194" y="259194"/>
                  </a:lnTo>
                  <a:lnTo>
                    <a:pt x="264236" y="253441"/>
                  </a:lnTo>
                  <a:lnTo>
                    <a:pt x="269278" y="246951"/>
                  </a:lnTo>
                  <a:lnTo>
                    <a:pt x="274320" y="241198"/>
                  </a:lnTo>
                  <a:lnTo>
                    <a:pt x="293027" y="205917"/>
                  </a:lnTo>
                  <a:lnTo>
                    <a:pt x="295910" y="198716"/>
                  </a:lnTo>
                  <a:lnTo>
                    <a:pt x="298069" y="190804"/>
                  </a:lnTo>
                  <a:lnTo>
                    <a:pt x="299516" y="183603"/>
                  </a:lnTo>
                  <a:lnTo>
                    <a:pt x="302387" y="167754"/>
                  </a:lnTo>
                  <a:lnTo>
                    <a:pt x="303110" y="159842"/>
                  </a:lnTo>
                  <a:lnTo>
                    <a:pt x="303110" y="151917"/>
                  </a:lnTo>
                  <a:lnTo>
                    <a:pt x="303834" y="151917"/>
                  </a:lnTo>
                  <a:lnTo>
                    <a:pt x="303834" y="143992"/>
                  </a:lnTo>
                  <a:lnTo>
                    <a:pt x="303110" y="136080"/>
                  </a:lnTo>
                  <a:lnTo>
                    <a:pt x="293751" y="97205"/>
                  </a:lnTo>
                  <a:lnTo>
                    <a:pt x="275031" y="62636"/>
                  </a:lnTo>
                  <a:lnTo>
                    <a:pt x="247675" y="33845"/>
                  </a:lnTo>
                  <a:lnTo>
                    <a:pt x="213829" y="12954"/>
                  </a:lnTo>
                  <a:lnTo>
                    <a:pt x="167754" y="723"/>
                  </a:lnTo>
                  <a:lnTo>
                    <a:pt x="159842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878432" y="3466722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4">
                  <a:moveTo>
                    <a:pt x="0" y="151920"/>
                  </a:moveTo>
                  <a:lnTo>
                    <a:pt x="0" y="143995"/>
                  </a:lnTo>
                  <a:lnTo>
                    <a:pt x="723" y="136083"/>
                  </a:lnTo>
                  <a:lnTo>
                    <a:pt x="2171" y="128158"/>
                  </a:lnTo>
                  <a:lnTo>
                    <a:pt x="3606" y="120233"/>
                  </a:lnTo>
                  <a:lnTo>
                    <a:pt x="16560" y="82792"/>
                  </a:lnTo>
                  <a:lnTo>
                    <a:pt x="38886" y="50394"/>
                  </a:lnTo>
                  <a:lnTo>
                    <a:pt x="44639" y="44641"/>
                  </a:lnTo>
                  <a:lnTo>
                    <a:pt x="50405" y="38875"/>
                  </a:lnTo>
                  <a:lnTo>
                    <a:pt x="82802" y="16561"/>
                  </a:lnTo>
                  <a:lnTo>
                    <a:pt x="120241" y="3606"/>
                  </a:lnTo>
                  <a:lnTo>
                    <a:pt x="128166" y="2159"/>
                  </a:lnTo>
                  <a:lnTo>
                    <a:pt x="136078" y="723"/>
                  </a:lnTo>
                  <a:lnTo>
                    <a:pt x="144002" y="0"/>
                  </a:lnTo>
                  <a:lnTo>
                    <a:pt x="151914" y="0"/>
                  </a:lnTo>
                  <a:lnTo>
                    <a:pt x="159839" y="0"/>
                  </a:lnTo>
                  <a:lnTo>
                    <a:pt x="167764" y="723"/>
                  </a:lnTo>
                  <a:lnTo>
                    <a:pt x="175676" y="2159"/>
                  </a:lnTo>
                  <a:lnTo>
                    <a:pt x="183600" y="3606"/>
                  </a:lnTo>
                  <a:lnTo>
                    <a:pt x="191512" y="5042"/>
                  </a:lnTo>
                  <a:lnTo>
                    <a:pt x="198713" y="7201"/>
                  </a:lnTo>
                  <a:lnTo>
                    <a:pt x="206638" y="10084"/>
                  </a:lnTo>
                  <a:lnTo>
                    <a:pt x="213838" y="12954"/>
                  </a:lnTo>
                  <a:lnTo>
                    <a:pt x="221039" y="16561"/>
                  </a:lnTo>
                  <a:lnTo>
                    <a:pt x="228240" y="20155"/>
                  </a:lnTo>
                  <a:lnTo>
                    <a:pt x="259189" y="44641"/>
                  </a:lnTo>
                  <a:lnTo>
                    <a:pt x="264955" y="50394"/>
                  </a:lnTo>
                  <a:lnTo>
                    <a:pt x="287269" y="82792"/>
                  </a:lnTo>
                  <a:lnTo>
                    <a:pt x="300235" y="120233"/>
                  </a:lnTo>
                  <a:lnTo>
                    <a:pt x="301670" y="128158"/>
                  </a:lnTo>
                  <a:lnTo>
                    <a:pt x="303118" y="136083"/>
                  </a:lnTo>
                  <a:lnTo>
                    <a:pt x="303829" y="143995"/>
                  </a:lnTo>
                  <a:lnTo>
                    <a:pt x="303829" y="151920"/>
                  </a:lnTo>
                  <a:lnTo>
                    <a:pt x="303118" y="151920"/>
                  </a:lnTo>
                  <a:lnTo>
                    <a:pt x="303118" y="159832"/>
                  </a:lnTo>
                  <a:lnTo>
                    <a:pt x="302394" y="167757"/>
                  </a:lnTo>
                  <a:lnTo>
                    <a:pt x="300946" y="175682"/>
                  </a:lnTo>
                  <a:lnTo>
                    <a:pt x="299511" y="183594"/>
                  </a:lnTo>
                  <a:lnTo>
                    <a:pt x="298076" y="190795"/>
                  </a:lnTo>
                  <a:lnTo>
                    <a:pt x="295917" y="198720"/>
                  </a:lnTo>
                  <a:lnTo>
                    <a:pt x="293034" y="205921"/>
                  </a:lnTo>
                  <a:lnTo>
                    <a:pt x="290151" y="213834"/>
                  </a:lnTo>
                  <a:lnTo>
                    <a:pt x="269273" y="246956"/>
                  </a:lnTo>
                  <a:lnTo>
                    <a:pt x="264231" y="253433"/>
                  </a:lnTo>
                  <a:lnTo>
                    <a:pt x="259189" y="259199"/>
                  </a:lnTo>
                  <a:lnTo>
                    <a:pt x="253436" y="264228"/>
                  </a:lnTo>
                  <a:lnTo>
                    <a:pt x="246960" y="269994"/>
                  </a:lnTo>
                  <a:lnTo>
                    <a:pt x="241194" y="274312"/>
                  </a:lnTo>
                  <a:lnTo>
                    <a:pt x="233993" y="279354"/>
                  </a:lnTo>
                  <a:lnTo>
                    <a:pt x="227516" y="282961"/>
                  </a:lnTo>
                  <a:lnTo>
                    <a:pt x="220315" y="287279"/>
                  </a:lnTo>
                  <a:lnTo>
                    <a:pt x="213115" y="290149"/>
                  </a:lnTo>
                  <a:lnTo>
                    <a:pt x="205914" y="293756"/>
                  </a:lnTo>
                  <a:lnTo>
                    <a:pt x="198713" y="295915"/>
                  </a:lnTo>
                  <a:lnTo>
                    <a:pt x="190801" y="298798"/>
                  </a:lnTo>
                  <a:lnTo>
                    <a:pt x="183600" y="300233"/>
                  </a:lnTo>
                  <a:lnTo>
                    <a:pt x="175676" y="301669"/>
                  </a:lnTo>
                  <a:lnTo>
                    <a:pt x="167764" y="303116"/>
                  </a:lnTo>
                  <a:lnTo>
                    <a:pt x="159839" y="303840"/>
                  </a:lnTo>
                  <a:lnTo>
                    <a:pt x="151914" y="303840"/>
                  </a:lnTo>
                  <a:lnTo>
                    <a:pt x="151914" y="303116"/>
                  </a:lnTo>
                  <a:lnTo>
                    <a:pt x="144002" y="303116"/>
                  </a:lnTo>
                  <a:lnTo>
                    <a:pt x="136078" y="302393"/>
                  </a:lnTo>
                  <a:lnTo>
                    <a:pt x="128166" y="300957"/>
                  </a:lnTo>
                  <a:lnTo>
                    <a:pt x="120241" y="299522"/>
                  </a:lnTo>
                  <a:lnTo>
                    <a:pt x="113040" y="298074"/>
                  </a:lnTo>
                  <a:lnTo>
                    <a:pt x="105128" y="295915"/>
                  </a:lnTo>
                  <a:lnTo>
                    <a:pt x="97928" y="293032"/>
                  </a:lnTo>
                  <a:lnTo>
                    <a:pt x="90003" y="290149"/>
                  </a:lnTo>
                  <a:lnTo>
                    <a:pt x="56882" y="269270"/>
                  </a:lnTo>
                  <a:lnTo>
                    <a:pt x="50405" y="264228"/>
                  </a:lnTo>
                  <a:lnTo>
                    <a:pt x="44639" y="259199"/>
                  </a:lnTo>
                  <a:lnTo>
                    <a:pt x="39597" y="253433"/>
                  </a:lnTo>
                  <a:lnTo>
                    <a:pt x="33844" y="246956"/>
                  </a:lnTo>
                  <a:lnTo>
                    <a:pt x="29526" y="241190"/>
                  </a:lnTo>
                  <a:lnTo>
                    <a:pt x="24485" y="234002"/>
                  </a:lnTo>
                  <a:lnTo>
                    <a:pt x="20891" y="227525"/>
                  </a:lnTo>
                  <a:lnTo>
                    <a:pt x="16560" y="220311"/>
                  </a:lnTo>
                  <a:lnTo>
                    <a:pt x="13690" y="213122"/>
                  </a:lnTo>
                  <a:lnTo>
                    <a:pt x="10083" y="205921"/>
                  </a:lnTo>
                  <a:lnTo>
                    <a:pt x="7924" y="198720"/>
                  </a:lnTo>
                  <a:lnTo>
                    <a:pt x="5041" y="190795"/>
                  </a:lnTo>
                  <a:lnTo>
                    <a:pt x="3606" y="183594"/>
                  </a:lnTo>
                  <a:lnTo>
                    <a:pt x="2171" y="175682"/>
                  </a:lnTo>
                  <a:lnTo>
                    <a:pt x="723" y="167757"/>
                  </a:lnTo>
                  <a:lnTo>
                    <a:pt x="0" y="159832"/>
                  </a:lnTo>
                  <a:lnTo>
                    <a:pt x="0" y="151920"/>
                  </a:lnTo>
                  <a:close/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362963" y="1829689"/>
            <a:ext cx="329247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585"/>
              <a:t>Introduction</a:t>
            </a:r>
            <a:endParaRPr sz="5600"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04134" y="3061195"/>
            <a:ext cx="1907641" cy="31167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50589" y="4523181"/>
            <a:ext cx="3219234" cy="396138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362963" y="2949259"/>
            <a:ext cx="6519545" cy="24657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90"/>
              </a:spcBef>
            </a:pPr>
            <a:r>
              <a:rPr dirty="0" sz="3200" spc="-380">
                <a:latin typeface="Tahoma"/>
                <a:cs typeface="Tahoma"/>
              </a:rPr>
              <a:t>I</a:t>
            </a:r>
            <a:r>
              <a:rPr dirty="0" sz="3200" spc="-50">
                <a:latin typeface="Tahoma"/>
                <a:cs typeface="Tahoma"/>
              </a:rPr>
              <a:t>n</a:t>
            </a:r>
            <a:r>
              <a:rPr dirty="0" sz="3200" spc="-365">
                <a:latin typeface="Tahoma"/>
                <a:cs typeface="Tahoma"/>
              </a:rPr>
              <a:t> </a:t>
            </a:r>
            <a:r>
              <a:rPr dirty="0" sz="3200" spc="-60">
                <a:latin typeface="Tahoma"/>
                <a:cs typeface="Tahoma"/>
              </a:rPr>
              <a:t>t</a:t>
            </a:r>
            <a:r>
              <a:rPr dirty="0" sz="3200" spc="-20">
                <a:latin typeface="Tahoma"/>
                <a:cs typeface="Tahoma"/>
              </a:rPr>
              <a:t>o</a:t>
            </a:r>
            <a:r>
              <a:rPr dirty="0" sz="3200" spc="-10">
                <a:latin typeface="Tahoma"/>
                <a:cs typeface="Tahoma"/>
              </a:rPr>
              <a:t>d</a:t>
            </a:r>
            <a:r>
              <a:rPr dirty="0" sz="3200" spc="-85">
                <a:latin typeface="Tahoma"/>
                <a:cs typeface="Tahoma"/>
              </a:rPr>
              <a:t>a</a:t>
            </a:r>
            <a:r>
              <a:rPr dirty="0" sz="3200" spc="-135">
                <a:latin typeface="Tahoma"/>
                <a:cs typeface="Tahoma"/>
              </a:rPr>
              <a:t>y</a:t>
            </a:r>
            <a:r>
              <a:rPr dirty="0" sz="3200" spc="30">
                <a:latin typeface="Tahoma"/>
                <a:cs typeface="Tahoma"/>
              </a:rPr>
              <a:t>'</a:t>
            </a:r>
            <a:r>
              <a:rPr dirty="0" sz="3200" spc="-100">
                <a:latin typeface="Tahoma"/>
                <a:cs typeface="Tahoma"/>
              </a:rPr>
              <a:t>s</a:t>
            </a:r>
            <a:r>
              <a:rPr dirty="0" sz="3200" spc="-360">
                <a:latin typeface="Tahoma"/>
                <a:cs typeface="Tahoma"/>
              </a:rPr>
              <a:t> </a:t>
            </a:r>
            <a:r>
              <a:rPr dirty="0" sz="3200" spc="-10">
                <a:latin typeface="Tahoma"/>
                <a:cs typeface="Tahoma"/>
              </a:rPr>
              <a:t>d</a:t>
            </a:r>
            <a:r>
              <a:rPr dirty="0" sz="3200" spc="-125">
                <a:latin typeface="Tahoma"/>
                <a:cs typeface="Tahoma"/>
              </a:rPr>
              <a:t>a</a:t>
            </a:r>
            <a:r>
              <a:rPr dirty="0" sz="3200" spc="-85">
                <a:latin typeface="Tahoma"/>
                <a:cs typeface="Tahoma"/>
              </a:rPr>
              <a:t>t</a:t>
            </a:r>
            <a:r>
              <a:rPr dirty="0" sz="3200" spc="-85">
                <a:latin typeface="Tahoma"/>
                <a:cs typeface="Tahoma"/>
              </a:rPr>
              <a:t>a</a:t>
            </a:r>
            <a:r>
              <a:rPr dirty="0" sz="3200" spc="-185">
                <a:latin typeface="Tahoma"/>
                <a:cs typeface="Tahoma"/>
              </a:rPr>
              <a:t>-</a:t>
            </a:r>
            <a:r>
              <a:rPr dirty="0" sz="3200" spc="-10">
                <a:latin typeface="Tahoma"/>
                <a:cs typeface="Tahoma"/>
              </a:rPr>
              <a:t>d</a:t>
            </a:r>
            <a:r>
              <a:rPr dirty="0" sz="3200" spc="-75">
                <a:latin typeface="Tahoma"/>
                <a:cs typeface="Tahoma"/>
              </a:rPr>
              <a:t>r</a:t>
            </a:r>
            <a:r>
              <a:rPr dirty="0" sz="3200" spc="35">
                <a:latin typeface="Tahoma"/>
                <a:cs typeface="Tahoma"/>
              </a:rPr>
              <a:t>i</a:t>
            </a:r>
            <a:r>
              <a:rPr dirty="0" sz="3200" spc="-140">
                <a:latin typeface="Tahoma"/>
                <a:cs typeface="Tahoma"/>
              </a:rPr>
              <a:t>v</a:t>
            </a:r>
            <a:r>
              <a:rPr dirty="0" sz="3200" spc="-120">
                <a:latin typeface="Tahoma"/>
                <a:cs typeface="Tahoma"/>
              </a:rPr>
              <a:t>e</a:t>
            </a:r>
            <a:r>
              <a:rPr dirty="0" sz="3200" spc="-50">
                <a:latin typeface="Tahoma"/>
                <a:cs typeface="Tahoma"/>
              </a:rPr>
              <a:t>n</a:t>
            </a:r>
            <a:r>
              <a:rPr dirty="0" sz="3200" spc="-365">
                <a:latin typeface="Tahoma"/>
                <a:cs typeface="Tahoma"/>
              </a:rPr>
              <a:t> </a:t>
            </a:r>
            <a:r>
              <a:rPr dirty="0" sz="3200" spc="-114">
                <a:latin typeface="Tahoma"/>
                <a:cs typeface="Tahoma"/>
              </a:rPr>
              <a:t>w</a:t>
            </a:r>
            <a:r>
              <a:rPr dirty="0" sz="3200" spc="-20">
                <a:latin typeface="Tahoma"/>
                <a:cs typeface="Tahoma"/>
              </a:rPr>
              <a:t>o</a:t>
            </a:r>
            <a:r>
              <a:rPr dirty="0" sz="3200" spc="-75">
                <a:latin typeface="Tahoma"/>
                <a:cs typeface="Tahoma"/>
              </a:rPr>
              <a:t>r</a:t>
            </a:r>
            <a:r>
              <a:rPr dirty="0" sz="3200" spc="60">
                <a:latin typeface="Tahoma"/>
                <a:cs typeface="Tahoma"/>
              </a:rPr>
              <a:t>l</a:t>
            </a:r>
            <a:r>
              <a:rPr dirty="0" sz="3200" spc="-10">
                <a:latin typeface="Tahoma"/>
                <a:cs typeface="Tahoma"/>
              </a:rPr>
              <a:t>d</a:t>
            </a:r>
            <a:r>
              <a:rPr dirty="0" sz="3200" spc="-195">
                <a:latin typeface="Tahoma"/>
                <a:cs typeface="Tahoma"/>
              </a:rPr>
              <a:t>,</a:t>
            </a:r>
            <a:r>
              <a:rPr dirty="0" sz="3200" spc="-365">
                <a:latin typeface="Tahoma"/>
                <a:cs typeface="Tahoma"/>
              </a:rPr>
              <a:t> </a:t>
            </a:r>
            <a:r>
              <a:rPr dirty="0" sz="3200" spc="-125">
                <a:latin typeface="Tahoma"/>
                <a:cs typeface="Tahoma"/>
              </a:rPr>
              <a:t>e</a:t>
            </a:r>
            <a:r>
              <a:rPr dirty="0" sz="3200" spc="-120">
                <a:latin typeface="Tahoma"/>
                <a:cs typeface="Tahoma"/>
              </a:rPr>
              <a:t>f</a:t>
            </a:r>
            <a:r>
              <a:rPr dirty="0" sz="3200" spc="-150">
                <a:latin typeface="Tahoma"/>
                <a:cs typeface="Tahoma"/>
              </a:rPr>
              <a:t>f</a:t>
            </a:r>
            <a:r>
              <a:rPr dirty="0" sz="3200" spc="-120">
                <a:latin typeface="Tahoma"/>
                <a:cs typeface="Tahoma"/>
              </a:rPr>
              <a:t>e</a:t>
            </a:r>
            <a:r>
              <a:rPr dirty="0" sz="3200" spc="-60">
                <a:latin typeface="Tahoma"/>
                <a:cs typeface="Tahoma"/>
              </a:rPr>
              <a:t>c</a:t>
            </a:r>
            <a:r>
              <a:rPr dirty="0" sz="3200" spc="-20">
                <a:latin typeface="Tahoma"/>
                <a:cs typeface="Tahoma"/>
              </a:rPr>
              <a:t>t</a:t>
            </a:r>
            <a:r>
              <a:rPr dirty="0" sz="3200" spc="35">
                <a:latin typeface="Tahoma"/>
                <a:cs typeface="Tahoma"/>
              </a:rPr>
              <a:t>i</a:t>
            </a:r>
            <a:r>
              <a:rPr dirty="0" sz="3200" spc="-140">
                <a:latin typeface="Tahoma"/>
                <a:cs typeface="Tahoma"/>
              </a:rPr>
              <a:t>v</a:t>
            </a:r>
            <a:r>
              <a:rPr dirty="0" sz="3200" spc="-85">
                <a:latin typeface="Tahoma"/>
                <a:cs typeface="Tahoma"/>
              </a:rPr>
              <a:t>e  </a:t>
            </a:r>
            <a:r>
              <a:rPr dirty="0" sz="3200" spc="-90">
                <a:latin typeface="Tahoma"/>
                <a:cs typeface="Tahoma"/>
              </a:rPr>
              <a:t>c</a:t>
            </a:r>
            <a:r>
              <a:rPr dirty="0" sz="3200" spc="-20">
                <a:latin typeface="Tahoma"/>
                <a:cs typeface="Tahoma"/>
              </a:rPr>
              <a:t>o</a:t>
            </a:r>
            <a:r>
              <a:rPr dirty="0" sz="3200" spc="-55">
                <a:latin typeface="Tahoma"/>
                <a:cs typeface="Tahoma"/>
              </a:rPr>
              <a:t>mm</a:t>
            </a:r>
            <a:r>
              <a:rPr dirty="0" sz="3200" spc="-65">
                <a:latin typeface="Tahoma"/>
                <a:cs typeface="Tahoma"/>
              </a:rPr>
              <a:t>u</a:t>
            </a:r>
            <a:r>
              <a:rPr dirty="0" sz="3200" spc="-55">
                <a:latin typeface="Tahoma"/>
                <a:cs typeface="Tahoma"/>
              </a:rPr>
              <a:t>n</a:t>
            </a:r>
            <a:r>
              <a:rPr dirty="0" sz="3200" spc="35">
                <a:latin typeface="Tahoma"/>
                <a:cs typeface="Tahoma"/>
              </a:rPr>
              <a:t>i</a:t>
            </a:r>
            <a:r>
              <a:rPr dirty="0" sz="3200" spc="-60">
                <a:latin typeface="Tahoma"/>
                <a:cs typeface="Tahoma"/>
              </a:rPr>
              <a:t>c</a:t>
            </a:r>
            <a:r>
              <a:rPr dirty="0" sz="3200" spc="-125">
                <a:latin typeface="Tahoma"/>
                <a:cs typeface="Tahoma"/>
              </a:rPr>
              <a:t>a</a:t>
            </a:r>
            <a:r>
              <a:rPr dirty="0" sz="3200" spc="-20">
                <a:latin typeface="Tahoma"/>
                <a:cs typeface="Tahoma"/>
              </a:rPr>
              <a:t>t</a:t>
            </a:r>
            <a:r>
              <a:rPr dirty="0" sz="3200" spc="35">
                <a:latin typeface="Tahoma"/>
                <a:cs typeface="Tahoma"/>
              </a:rPr>
              <a:t>i</a:t>
            </a:r>
            <a:r>
              <a:rPr dirty="0" sz="3200" spc="-20">
                <a:latin typeface="Tahoma"/>
                <a:cs typeface="Tahoma"/>
              </a:rPr>
              <a:t>o</a:t>
            </a:r>
            <a:r>
              <a:rPr dirty="0" sz="3200" spc="-50">
                <a:latin typeface="Tahoma"/>
                <a:cs typeface="Tahoma"/>
              </a:rPr>
              <a:t>n</a:t>
            </a:r>
            <a:r>
              <a:rPr dirty="0" sz="3200" spc="-365">
                <a:latin typeface="Tahoma"/>
                <a:cs typeface="Tahoma"/>
              </a:rPr>
              <a:t> </a:t>
            </a:r>
            <a:r>
              <a:rPr dirty="0" sz="3200" spc="35">
                <a:latin typeface="Tahoma"/>
                <a:cs typeface="Tahoma"/>
              </a:rPr>
              <a:t>i</a:t>
            </a:r>
            <a:r>
              <a:rPr dirty="0" sz="3200" spc="-100">
                <a:latin typeface="Tahoma"/>
                <a:cs typeface="Tahoma"/>
              </a:rPr>
              <a:t>s</a:t>
            </a:r>
            <a:r>
              <a:rPr dirty="0" sz="3200" spc="-365">
                <a:latin typeface="Tahoma"/>
                <a:cs typeface="Tahoma"/>
              </a:rPr>
              <a:t> </a:t>
            </a:r>
            <a:r>
              <a:rPr dirty="0" sz="3200" spc="-30">
                <a:latin typeface="Tahoma"/>
                <a:cs typeface="Tahoma"/>
              </a:rPr>
              <a:t>c</a:t>
            </a:r>
            <a:r>
              <a:rPr dirty="0" sz="3200" spc="-75">
                <a:latin typeface="Tahoma"/>
                <a:cs typeface="Tahoma"/>
              </a:rPr>
              <a:t>r</a:t>
            </a:r>
            <a:r>
              <a:rPr dirty="0" sz="3200" spc="-65">
                <a:latin typeface="Tahoma"/>
                <a:cs typeface="Tahoma"/>
              </a:rPr>
              <a:t>u</a:t>
            </a:r>
            <a:r>
              <a:rPr dirty="0" sz="3200" spc="-30">
                <a:latin typeface="Tahoma"/>
                <a:cs typeface="Tahoma"/>
              </a:rPr>
              <a:t>c</a:t>
            </a:r>
            <a:r>
              <a:rPr dirty="0" sz="3200" spc="35">
                <a:latin typeface="Tahoma"/>
                <a:cs typeface="Tahoma"/>
              </a:rPr>
              <a:t>i</a:t>
            </a:r>
            <a:r>
              <a:rPr dirty="0" sz="3200" spc="-85">
                <a:latin typeface="Tahoma"/>
                <a:cs typeface="Tahoma"/>
              </a:rPr>
              <a:t>a</a:t>
            </a:r>
            <a:r>
              <a:rPr dirty="0" sz="3200" spc="65">
                <a:latin typeface="Tahoma"/>
                <a:cs typeface="Tahoma"/>
              </a:rPr>
              <a:t>l</a:t>
            </a:r>
            <a:r>
              <a:rPr dirty="0" sz="3200" spc="-365">
                <a:latin typeface="Tahoma"/>
                <a:cs typeface="Tahoma"/>
              </a:rPr>
              <a:t> </a:t>
            </a:r>
            <a:r>
              <a:rPr dirty="0" sz="3200" spc="-150">
                <a:latin typeface="Tahoma"/>
                <a:cs typeface="Tahoma"/>
              </a:rPr>
              <a:t>f</a:t>
            </a:r>
            <a:r>
              <a:rPr dirty="0" sz="3200" spc="-20">
                <a:latin typeface="Tahoma"/>
                <a:cs typeface="Tahoma"/>
              </a:rPr>
              <a:t>o</a:t>
            </a:r>
            <a:r>
              <a:rPr dirty="0" sz="3200" spc="-70">
                <a:latin typeface="Tahoma"/>
                <a:cs typeface="Tahoma"/>
              </a:rPr>
              <a:t>r</a:t>
            </a:r>
            <a:r>
              <a:rPr dirty="0" sz="3200" spc="-365">
                <a:latin typeface="Tahoma"/>
                <a:cs typeface="Tahoma"/>
              </a:rPr>
              <a:t> </a:t>
            </a:r>
            <a:r>
              <a:rPr dirty="0" sz="3200" spc="-10">
                <a:latin typeface="Tahoma"/>
                <a:cs typeface="Tahoma"/>
              </a:rPr>
              <a:t>d</a:t>
            </a:r>
            <a:r>
              <a:rPr dirty="0" sz="3200" spc="-125">
                <a:latin typeface="Tahoma"/>
                <a:cs typeface="Tahoma"/>
              </a:rPr>
              <a:t>a</a:t>
            </a:r>
            <a:r>
              <a:rPr dirty="0" sz="3200" spc="-85">
                <a:latin typeface="Tahoma"/>
                <a:cs typeface="Tahoma"/>
              </a:rPr>
              <a:t>t</a:t>
            </a:r>
            <a:r>
              <a:rPr dirty="0" sz="3200" spc="-60">
                <a:latin typeface="Tahoma"/>
                <a:cs typeface="Tahoma"/>
              </a:rPr>
              <a:t>a  </a:t>
            </a:r>
            <a:r>
              <a:rPr dirty="0" sz="3200" spc="-85">
                <a:latin typeface="Tahoma"/>
                <a:cs typeface="Tahoma"/>
              </a:rPr>
              <a:t>analysts.</a:t>
            </a:r>
            <a:r>
              <a:rPr dirty="0" sz="3200" spc="-365">
                <a:latin typeface="Tahoma"/>
                <a:cs typeface="Tahoma"/>
              </a:rPr>
              <a:t> </a:t>
            </a:r>
            <a:r>
              <a:rPr dirty="0" sz="3200" spc="-75">
                <a:latin typeface="Tahoma"/>
                <a:cs typeface="Tahoma"/>
              </a:rPr>
              <a:t>This</a:t>
            </a:r>
            <a:r>
              <a:rPr dirty="0" sz="3200" spc="-365">
                <a:latin typeface="Tahoma"/>
                <a:cs typeface="Tahoma"/>
              </a:rPr>
              <a:t> </a:t>
            </a:r>
            <a:r>
              <a:rPr dirty="0" sz="3200" spc="-65">
                <a:latin typeface="Tahoma"/>
                <a:cs typeface="Tahoma"/>
              </a:rPr>
              <a:t>presentation</a:t>
            </a:r>
            <a:r>
              <a:rPr dirty="0" sz="3200" spc="-365">
                <a:latin typeface="Tahoma"/>
                <a:cs typeface="Tahoma"/>
              </a:rPr>
              <a:t> </a:t>
            </a:r>
            <a:r>
              <a:rPr dirty="0" sz="3200" spc="10">
                <a:latin typeface="Tahoma"/>
                <a:cs typeface="Tahoma"/>
              </a:rPr>
              <a:t>will</a:t>
            </a:r>
            <a:r>
              <a:rPr dirty="0" sz="3200" spc="-360">
                <a:latin typeface="Tahoma"/>
                <a:cs typeface="Tahoma"/>
              </a:rPr>
              <a:t> </a:t>
            </a:r>
            <a:r>
              <a:rPr dirty="0" sz="3200" spc="-75">
                <a:latin typeface="Tahoma"/>
                <a:cs typeface="Tahoma"/>
              </a:rPr>
              <a:t>explore </a:t>
            </a:r>
            <a:r>
              <a:rPr dirty="0" sz="3200" spc="-985">
                <a:latin typeface="Tahoma"/>
                <a:cs typeface="Tahoma"/>
              </a:rPr>
              <a:t> </a:t>
            </a:r>
            <a:r>
              <a:rPr dirty="0" sz="3200" spc="-135">
                <a:latin typeface="Tahoma"/>
                <a:cs typeface="Tahoma"/>
              </a:rPr>
              <a:t>s</a:t>
            </a:r>
            <a:r>
              <a:rPr dirty="0" sz="3200" spc="-20">
                <a:latin typeface="Tahoma"/>
                <a:cs typeface="Tahoma"/>
              </a:rPr>
              <a:t>t</a:t>
            </a:r>
            <a:r>
              <a:rPr dirty="0" sz="3200" spc="-145">
                <a:latin typeface="Tahoma"/>
                <a:cs typeface="Tahoma"/>
              </a:rPr>
              <a:t>r</a:t>
            </a:r>
            <a:r>
              <a:rPr dirty="0" sz="3200" spc="-125">
                <a:latin typeface="Tahoma"/>
                <a:cs typeface="Tahoma"/>
              </a:rPr>
              <a:t>a</a:t>
            </a:r>
            <a:r>
              <a:rPr dirty="0" sz="3200" spc="-60">
                <a:latin typeface="Tahoma"/>
                <a:cs typeface="Tahoma"/>
              </a:rPr>
              <a:t>t</a:t>
            </a:r>
            <a:r>
              <a:rPr dirty="0" sz="3200" spc="-120">
                <a:latin typeface="Tahoma"/>
                <a:cs typeface="Tahoma"/>
              </a:rPr>
              <a:t>e</a:t>
            </a:r>
            <a:r>
              <a:rPr dirty="0" sz="3200" spc="-180">
                <a:latin typeface="Tahoma"/>
                <a:cs typeface="Tahoma"/>
              </a:rPr>
              <a:t>g</a:t>
            </a:r>
            <a:r>
              <a:rPr dirty="0" sz="3200" spc="35">
                <a:latin typeface="Tahoma"/>
                <a:cs typeface="Tahoma"/>
              </a:rPr>
              <a:t>i</a:t>
            </a:r>
            <a:r>
              <a:rPr dirty="0" sz="3200" spc="-120">
                <a:latin typeface="Tahoma"/>
                <a:cs typeface="Tahoma"/>
              </a:rPr>
              <a:t>e</a:t>
            </a:r>
            <a:r>
              <a:rPr dirty="0" sz="3200" spc="-100">
                <a:latin typeface="Tahoma"/>
                <a:cs typeface="Tahoma"/>
              </a:rPr>
              <a:t>s</a:t>
            </a:r>
            <a:r>
              <a:rPr dirty="0" sz="3200" spc="-365">
                <a:latin typeface="Tahoma"/>
                <a:cs typeface="Tahoma"/>
              </a:rPr>
              <a:t> </a:t>
            </a:r>
            <a:r>
              <a:rPr dirty="0" sz="3200" spc="-150">
                <a:latin typeface="Tahoma"/>
                <a:cs typeface="Tahoma"/>
              </a:rPr>
              <a:t>f</a:t>
            </a:r>
            <a:r>
              <a:rPr dirty="0" sz="3200" spc="-20">
                <a:latin typeface="Tahoma"/>
                <a:cs typeface="Tahoma"/>
              </a:rPr>
              <a:t>o</a:t>
            </a:r>
            <a:r>
              <a:rPr dirty="0" sz="3200" spc="-70">
                <a:latin typeface="Tahoma"/>
                <a:cs typeface="Tahoma"/>
              </a:rPr>
              <a:t>r</a:t>
            </a:r>
            <a:r>
              <a:rPr dirty="0" sz="3200" spc="-365">
                <a:latin typeface="Tahoma"/>
                <a:cs typeface="Tahoma"/>
              </a:rPr>
              <a:t> </a:t>
            </a:r>
            <a:r>
              <a:rPr dirty="0" sz="3200" spc="-30">
                <a:latin typeface="Tahoma"/>
                <a:cs typeface="Tahoma"/>
              </a:rPr>
              <a:t>c</a:t>
            </a:r>
            <a:r>
              <a:rPr dirty="0" sz="3200" spc="60">
                <a:latin typeface="Tahoma"/>
                <a:cs typeface="Tahoma"/>
              </a:rPr>
              <a:t>l</a:t>
            </a:r>
            <a:r>
              <a:rPr dirty="0" sz="3200" spc="-160">
                <a:latin typeface="Tahoma"/>
                <a:cs typeface="Tahoma"/>
              </a:rPr>
              <a:t>e</a:t>
            </a:r>
            <a:r>
              <a:rPr dirty="0" sz="3200" spc="-85">
                <a:latin typeface="Tahoma"/>
                <a:cs typeface="Tahoma"/>
              </a:rPr>
              <a:t>a</a:t>
            </a:r>
            <a:r>
              <a:rPr dirty="0" sz="3200" spc="-70">
                <a:latin typeface="Tahoma"/>
                <a:cs typeface="Tahoma"/>
              </a:rPr>
              <a:t>r</a:t>
            </a:r>
            <a:r>
              <a:rPr dirty="0" sz="3200" spc="-365">
                <a:latin typeface="Tahoma"/>
                <a:cs typeface="Tahoma"/>
              </a:rPr>
              <a:t> </a:t>
            </a:r>
            <a:r>
              <a:rPr dirty="0" sz="3200" spc="-85">
                <a:latin typeface="Tahoma"/>
                <a:cs typeface="Tahoma"/>
              </a:rPr>
              <a:t>a</a:t>
            </a:r>
            <a:r>
              <a:rPr dirty="0" sz="3200" spc="-55">
                <a:latin typeface="Tahoma"/>
                <a:cs typeface="Tahoma"/>
              </a:rPr>
              <a:t>n</a:t>
            </a:r>
            <a:r>
              <a:rPr dirty="0" sz="3200" spc="-5">
                <a:latin typeface="Tahoma"/>
                <a:cs typeface="Tahoma"/>
              </a:rPr>
              <a:t>d</a:t>
            </a:r>
            <a:r>
              <a:rPr dirty="0" sz="3200" spc="-365">
                <a:latin typeface="Tahoma"/>
                <a:cs typeface="Tahoma"/>
              </a:rPr>
              <a:t> </a:t>
            </a:r>
            <a:r>
              <a:rPr dirty="0" sz="3200" spc="35">
                <a:latin typeface="Tahoma"/>
                <a:cs typeface="Tahoma"/>
              </a:rPr>
              <a:t>i</a:t>
            </a:r>
            <a:r>
              <a:rPr dirty="0" sz="3200" spc="-55">
                <a:latin typeface="Tahoma"/>
                <a:cs typeface="Tahoma"/>
              </a:rPr>
              <a:t>m</a:t>
            </a:r>
            <a:r>
              <a:rPr dirty="0" sz="3200" spc="-50">
                <a:latin typeface="Tahoma"/>
                <a:cs typeface="Tahoma"/>
              </a:rPr>
              <a:t>p</a:t>
            </a:r>
            <a:r>
              <a:rPr dirty="0" sz="3200" spc="-85">
                <a:latin typeface="Tahoma"/>
                <a:cs typeface="Tahoma"/>
              </a:rPr>
              <a:t>a</a:t>
            </a:r>
            <a:r>
              <a:rPr dirty="0" sz="3200" spc="-60">
                <a:latin typeface="Tahoma"/>
                <a:cs typeface="Tahoma"/>
              </a:rPr>
              <a:t>c</a:t>
            </a:r>
            <a:r>
              <a:rPr dirty="0" sz="3200" spc="-20">
                <a:latin typeface="Tahoma"/>
                <a:cs typeface="Tahoma"/>
              </a:rPr>
              <a:t>t</a:t>
            </a:r>
            <a:r>
              <a:rPr dirty="0" sz="3200" spc="-120">
                <a:latin typeface="Tahoma"/>
                <a:cs typeface="Tahoma"/>
              </a:rPr>
              <a:t>f</a:t>
            </a:r>
            <a:r>
              <a:rPr dirty="0" sz="3200" spc="-65">
                <a:latin typeface="Tahoma"/>
                <a:cs typeface="Tahoma"/>
              </a:rPr>
              <a:t>u</a:t>
            </a:r>
            <a:r>
              <a:rPr dirty="0" sz="3200" spc="80">
                <a:latin typeface="Tahoma"/>
                <a:cs typeface="Tahoma"/>
              </a:rPr>
              <a:t>l  </a:t>
            </a:r>
            <a:r>
              <a:rPr dirty="0" sz="3200" spc="-45">
                <a:latin typeface="Tahoma"/>
                <a:cs typeface="Tahoma"/>
              </a:rPr>
              <a:t>communication</a:t>
            </a:r>
            <a:r>
              <a:rPr dirty="0" sz="3200" spc="-365">
                <a:latin typeface="Tahoma"/>
                <a:cs typeface="Tahoma"/>
              </a:rPr>
              <a:t> </a:t>
            </a:r>
            <a:r>
              <a:rPr dirty="0" sz="3200" spc="-70">
                <a:latin typeface="Tahoma"/>
                <a:cs typeface="Tahoma"/>
              </a:rPr>
              <a:t>of</a:t>
            </a:r>
            <a:r>
              <a:rPr dirty="0" sz="3200" spc="-365">
                <a:latin typeface="Tahoma"/>
                <a:cs typeface="Tahoma"/>
              </a:rPr>
              <a:t> </a:t>
            </a:r>
            <a:r>
              <a:rPr dirty="0" sz="3200" spc="-75">
                <a:latin typeface="Tahoma"/>
                <a:cs typeface="Tahoma"/>
              </a:rPr>
              <a:t>data</a:t>
            </a:r>
            <a:r>
              <a:rPr dirty="0" sz="3200" spc="-365">
                <a:latin typeface="Tahoma"/>
                <a:cs typeface="Tahoma"/>
              </a:rPr>
              <a:t> </a:t>
            </a:r>
            <a:r>
              <a:rPr dirty="0" sz="3200" spc="-75">
                <a:latin typeface="Tahoma"/>
                <a:cs typeface="Tahoma"/>
              </a:rPr>
              <a:t>ﬁndings.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37259" y="0"/>
            <a:ext cx="1460051" cy="2231931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9223145"/>
            <a:ext cx="2191385" cy="1064260"/>
            <a:chOff x="0" y="9223145"/>
            <a:chExt cx="2191385" cy="1064260"/>
          </a:xfrm>
        </p:grpSpPr>
        <p:sp>
          <p:nvSpPr>
            <p:cNvPr id="4" name="object 4"/>
            <p:cNvSpPr/>
            <p:nvPr/>
          </p:nvSpPr>
          <p:spPr>
            <a:xfrm>
              <a:off x="0" y="9223145"/>
              <a:ext cx="2191385" cy="1064260"/>
            </a:xfrm>
            <a:custGeom>
              <a:avLst/>
              <a:gdLst/>
              <a:ahLst/>
              <a:cxnLst/>
              <a:rect l="l" t="t" r="r" b="b"/>
              <a:pathLst>
                <a:path w="2191385" h="1064259">
                  <a:moveTo>
                    <a:pt x="531315" y="583172"/>
                  </a:moveTo>
                  <a:lnTo>
                    <a:pt x="501074" y="583172"/>
                  </a:lnTo>
                  <a:lnTo>
                    <a:pt x="501074" y="1063852"/>
                  </a:lnTo>
                  <a:lnTo>
                    <a:pt x="531315" y="1063852"/>
                  </a:lnTo>
                  <a:lnTo>
                    <a:pt x="531315" y="583172"/>
                  </a:lnTo>
                  <a:close/>
                </a:path>
                <a:path w="2191385" h="1064259">
                  <a:moveTo>
                    <a:pt x="1085706" y="583172"/>
                  </a:moveTo>
                  <a:lnTo>
                    <a:pt x="1055469" y="583172"/>
                  </a:lnTo>
                  <a:lnTo>
                    <a:pt x="1055469" y="1063852"/>
                  </a:lnTo>
                  <a:lnTo>
                    <a:pt x="1085706" y="1063852"/>
                  </a:lnTo>
                  <a:lnTo>
                    <a:pt x="1085706" y="583172"/>
                  </a:lnTo>
                  <a:close/>
                </a:path>
                <a:path w="2191385" h="1064259">
                  <a:moveTo>
                    <a:pt x="1638655" y="583172"/>
                  </a:moveTo>
                  <a:lnTo>
                    <a:pt x="1608416" y="583172"/>
                  </a:lnTo>
                  <a:lnTo>
                    <a:pt x="1608416" y="1063852"/>
                  </a:lnTo>
                  <a:lnTo>
                    <a:pt x="1638655" y="1063852"/>
                  </a:lnTo>
                  <a:lnTo>
                    <a:pt x="1638655" y="583172"/>
                  </a:lnTo>
                  <a:close/>
                </a:path>
                <a:path w="2191385" h="1064259">
                  <a:moveTo>
                    <a:pt x="1680364" y="41761"/>
                  </a:moveTo>
                  <a:lnTo>
                    <a:pt x="1638655" y="41761"/>
                  </a:lnTo>
                  <a:lnTo>
                    <a:pt x="2149856" y="554374"/>
                  </a:lnTo>
                  <a:lnTo>
                    <a:pt x="0" y="554374"/>
                  </a:lnTo>
                  <a:lnTo>
                    <a:pt x="0" y="583172"/>
                  </a:lnTo>
                  <a:lnTo>
                    <a:pt x="2162810" y="583172"/>
                  </a:lnTo>
                  <a:lnTo>
                    <a:pt x="2162810" y="1063852"/>
                  </a:lnTo>
                  <a:lnTo>
                    <a:pt x="2191143" y="1063852"/>
                  </a:lnTo>
                  <a:lnTo>
                    <a:pt x="2191143" y="553178"/>
                  </a:lnTo>
                  <a:lnTo>
                    <a:pt x="1680364" y="41761"/>
                  </a:lnTo>
                  <a:close/>
                </a:path>
                <a:path w="2191385" h="1064259">
                  <a:moveTo>
                    <a:pt x="531315" y="0"/>
                  </a:moveTo>
                  <a:lnTo>
                    <a:pt x="0" y="0"/>
                  </a:lnTo>
                  <a:lnTo>
                    <a:pt x="0" y="30241"/>
                  </a:lnTo>
                  <a:lnTo>
                    <a:pt x="501074" y="30241"/>
                  </a:lnTo>
                  <a:lnTo>
                    <a:pt x="501074" y="554374"/>
                  </a:lnTo>
                  <a:lnTo>
                    <a:pt x="531315" y="554374"/>
                  </a:lnTo>
                  <a:lnTo>
                    <a:pt x="531315" y="0"/>
                  </a:lnTo>
                  <a:close/>
                </a:path>
                <a:path w="2191385" h="1064259">
                  <a:moveTo>
                    <a:pt x="1638655" y="0"/>
                  </a:moveTo>
                  <a:lnTo>
                    <a:pt x="1055469" y="0"/>
                  </a:lnTo>
                  <a:lnTo>
                    <a:pt x="1055469" y="554374"/>
                  </a:lnTo>
                  <a:lnTo>
                    <a:pt x="1085706" y="554374"/>
                  </a:lnTo>
                  <a:lnTo>
                    <a:pt x="1085706" y="30241"/>
                  </a:lnTo>
                  <a:lnTo>
                    <a:pt x="1668859" y="30241"/>
                  </a:lnTo>
                  <a:lnTo>
                    <a:pt x="1638655" y="0"/>
                  </a:lnTo>
                  <a:close/>
                </a:path>
                <a:path w="2191385" h="1064259">
                  <a:moveTo>
                    <a:pt x="1668859" y="30241"/>
                  </a:moveTo>
                  <a:lnTo>
                    <a:pt x="1608416" y="30241"/>
                  </a:lnTo>
                  <a:lnTo>
                    <a:pt x="1608416" y="554374"/>
                  </a:lnTo>
                  <a:lnTo>
                    <a:pt x="1638655" y="554374"/>
                  </a:lnTo>
                  <a:lnTo>
                    <a:pt x="1638655" y="41761"/>
                  </a:lnTo>
                  <a:lnTo>
                    <a:pt x="1680364" y="41761"/>
                  </a:lnTo>
                  <a:lnTo>
                    <a:pt x="1668859" y="30241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182185" y="9899191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5">
                  <a:moveTo>
                    <a:pt x="159835" y="0"/>
                  </a:moveTo>
                  <a:lnTo>
                    <a:pt x="143998" y="0"/>
                  </a:lnTo>
                  <a:lnTo>
                    <a:pt x="136074" y="723"/>
                  </a:lnTo>
                  <a:lnTo>
                    <a:pt x="97199" y="10081"/>
                  </a:lnTo>
                  <a:lnTo>
                    <a:pt x="62637" y="28803"/>
                  </a:lnTo>
                  <a:lnTo>
                    <a:pt x="33839" y="56158"/>
                  </a:lnTo>
                  <a:lnTo>
                    <a:pt x="12959" y="89996"/>
                  </a:lnTo>
                  <a:lnTo>
                    <a:pt x="720" y="136074"/>
                  </a:lnTo>
                  <a:lnTo>
                    <a:pt x="0" y="143996"/>
                  </a:lnTo>
                  <a:lnTo>
                    <a:pt x="0" y="151913"/>
                  </a:lnTo>
                  <a:lnTo>
                    <a:pt x="720" y="151913"/>
                  </a:lnTo>
                  <a:lnTo>
                    <a:pt x="720" y="159837"/>
                  </a:lnTo>
                  <a:lnTo>
                    <a:pt x="7918" y="198710"/>
                  </a:lnTo>
                  <a:lnTo>
                    <a:pt x="10800" y="205913"/>
                  </a:lnTo>
                  <a:lnTo>
                    <a:pt x="13677" y="213831"/>
                  </a:lnTo>
                  <a:lnTo>
                    <a:pt x="34557" y="246950"/>
                  </a:lnTo>
                  <a:lnTo>
                    <a:pt x="39598" y="253429"/>
                  </a:lnTo>
                  <a:lnTo>
                    <a:pt x="44639" y="259189"/>
                  </a:lnTo>
                  <a:lnTo>
                    <a:pt x="50398" y="264229"/>
                  </a:lnTo>
                  <a:lnTo>
                    <a:pt x="56878" y="269989"/>
                  </a:lnTo>
                  <a:lnTo>
                    <a:pt x="62637" y="274310"/>
                  </a:lnTo>
                  <a:lnTo>
                    <a:pt x="69841" y="279350"/>
                  </a:lnTo>
                  <a:lnTo>
                    <a:pt x="76319" y="282947"/>
                  </a:lnTo>
                  <a:lnTo>
                    <a:pt x="83517" y="287268"/>
                  </a:lnTo>
                  <a:lnTo>
                    <a:pt x="90722" y="290150"/>
                  </a:lnTo>
                  <a:lnTo>
                    <a:pt x="97923" y="293747"/>
                  </a:lnTo>
                  <a:lnTo>
                    <a:pt x="105124" y="295910"/>
                  </a:lnTo>
                  <a:lnTo>
                    <a:pt x="113036" y="298787"/>
                  </a:lnTo>
                  <a:lnTo>
                    <a:pt x="120237" y="300226"/>
                  </a:lnTo>
                  <a:lnTo>
                    <a:pt x="136074" y="303108"/>
                  </a:lnTo>
                  <a:lnTo>
                    <a:pt x="143998" y="303827"/>
                  </a:lnTo>
                  <a:lnTo>
                    <a:pt x="151923" y="303827"/>
                  </a:lnTo>
                  <a:lnTo>
                    <a:pt x="151923" y="303108"/>
                  </a:lnTo>
                  <a:lnTo>
                    <a:pt x="159835" y="303108"/>
                  </a:lnTo>
                  <a:lnTo>
                    <a:pt x="198710" y="295910"/>
                  </a:lnTo>
                  <a:lnTo>
                    <a:pt x="205924" y="293027"/>
                  </a:lnTo>
                  <a:lnTo>
                    <a:pt x="213836" y="290150"/>
                  </a:lnTo>
                  <a:lnTo>
                    <a:pt x="246957" y="269269"/>
                  </a:lnTo>
                  <a:lnTo>
                    <a:pt x="253434" y="264229"/>
                  </a:lnTo>
                  <a:lnTo>
                    <a:pt x="259200" y="259189"/>
                  </a:lnTo>
                  <a:lnTo>
                    <a:pt x="264229" y="253429"/>
                  </a:lnTo>
                  <a:lnTo>
                    <a:pt x="269995" y="246950"/>
                  </a:lnTo>
                  <a:lnTo>
                    <a:pt x="274313" y="241190"/>
                  </a:lnTo>
                  <a:lnTo>
                    <a:pt x="279355" y="233992"/>
                  </a:lnTo>
                  <a:lnTo>
                    <a:pt x="282962" y="227514"/>
                  </a:lnTo>
                  <a:lnTo>
                    <a:pt x="287267" y="220310"/>
                  </a:lnTo>
                  <a:lnTo>
                    <a:pt x="290150" y="213112"/>
                  </a:lnTo>
                  <a:lnTo>
                    <a:pt x="293757" y="205913"/>
                  </a:lnTo>
                  <a:lnTo>
                    <a:pt x="295916" y="198710"/>
                  </a:lnTo>
                  <a:lnTo>
                    <a:pt x="298799" y="190793"/>
                  </a:lnTo>
                  <a:lnTo>
                    <a:pt x="300234" y="183595"/>
                  </a:lnTo>
                  <a:lnTo>
                    <a:pt x="303117" y="167754"/>
                  </a:lnTo>
                  <a:lnTo>
                    <a:pt x="303828" y="159837"/>
                  </a:lnTo>
                  <a:lnTo>
                    <a:pt x="303828" y="151913"/>
                  </a:lnTo>
                  <a:lnTo>
                    <a:pt x="303828" y="143996"/>
                  </a:lnTo>
                  <a:lnTo>
                    <a:pt x="296640" y="105117"/>
                  </a:lnTo>
                  <a:lnTo>
                    <a:pt x="275037" y="62636"/>
                  </a:lnTo>
                  <a:lnTo>
                    <a:pt x="247681" y="33839"/>
                  </a:lnTo>
                  <a:lnTo>
                    <a:pt x="213836" y="12962"/>
                  </a:lnTo>
                  <a:lnTo>
                    <a:pt x="167760" y="723"/>
                  </a:lnTo>
                  <a:lnTo>
                    <a:pt x="159835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82190" y="9899192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5">
                  <a:moveTo>
                    <a:pt x="303828" y="151913"/>
                  </a:moveTo>
                  <a:lnTo>
                    <a:pt x="303828" y="143996"/>
                  </a:lnTo>
                  <a:lnTo>
                    <a:pt x="303116" y="136073"/>
                  </a:lnTo>
                  <a:lnTo>
                    <a:pt x="301681" y="128156"/>
                  </a:lnTo>
                  <a:lnTo>
                    <a:pt x="300233" y="120237"/>
                  </a:lnTo>
                  <a:lnTo>
                    <a:pt x="298798" y="112315"/>
                  </a:lnTo>
                  <a:lnTo>
                    <a:pt x="283672" y="75599"/>
                  </a:lnTo>
                  <a:lnTo>
                    <a:pt x="279354" y="69121"/>
                  </a:lnTo>
                  <a:lnTo>
                    <a:pt x="275036" y="62636"/>
                  </a:lnTo>
                  <a:lnTo>
                    <a:pt x="247680" y="33838"/>
                  </a:lnTo>
                  <a:lnTo>
                    <a:pt x="213834" y="12962"/>
                  </a:lnTo>
                  <a:lnTo>
                    <a:pt x="183594" y="3601"/>
                  </a:lnTo>
                  <a:lnTo>
                    <a:pt x="175682" y="2162"/>
                  </a:lnTo>
                  <a:lnTo>
                    <a:pt x="167757" y="723"/>
                  </a:lnTo>
                  <a:lnTo>
                    <a:pt x="159832" y="0"/>
                  </a:lnTo>
                  <a:lnTo>
                    <a:pt x="151920" y="0"/>
                  </a:lnTo>
                  <a:lnTo>
                    <a:pt x="143995" y="0"/>
                  </a:lnTo>
                  <a:lnTo>
                    <a:pt x="136083" y="723"/>
                  </a:lnTo>
                  <a:lnTo>
                    <a:pt x="128158" y="2162"/>
                  </a:lnTo>
                  <a:lnTo>
                    <a:pt x="120233" y="3601"/>
                  </a:lnTo>
                  <a:lnTo>
                    <a:pt x="82798" y="16559"/>
                  </a:lnTo>
                  <a:lnTo>
                    <a:pt x="69121" y="24482"/>
                  </a:lnTo>
                  <a:lnTo>
                    <a:pt x="62637" y="28803"/>
                  </a:lnTo>
                  <a:lnTo>
                    <a:pt x="56157" y="33838"/>
                  </a:lnTo>
                  <a:lnTo>
                    <a:pt x="50398" y="38879"/>
                  </a:lnTo>
                  <a:lnTo>
                    <a:pt x="44638" y="44638"/>
                  </a:lnTo>
                  <a:lnTo>
                    <a:pt x="38879" y="50397"/>
                  </a:lnTo>
                  <a:lnTo>
                    <a:pt x="16559" y="82797"/>
                  </a:lnTo>
                  <a:lnTo>
                    <a:pt x="3601" y="120237"/>
                  </a:lnTo>
                  <a:lnTo>
                    <a:pt x="2157" y="128156"/>
                  </a:lnTo>
                  <a:lnTo>
                    <a:pt x="720" y="136073"/>
                  </a:lnTo>
                  <a:lnTo>
                    <a:pt x="0" y="143996"/>
                  </a:lnTo>
                  <a:lnTo>
                    <a:pt x="0" y="151913"/>
                  </a:lnTo>
                  <a:lnTo>
                    <a:pt x="720" y="151913"/>
                  </a:lnTo>
                  <a:lnTo>
                    <a:pt x="720" y="159835"/>
                  </a:lnTo>
                  <a:lnTo>
                    <a:pt x="7917" y="198709"/>
                  </a:lnTo>
                  <a:lnTo>
                    <a:pt x="10800" y="205913"/>
                  </a:lnTo>
                  <a:lnTo>
                    <a:pt x="13678" y="213831"/>
                  </a:lnTo>
                  <a:lnTo>
                    <a:pt x="34558" y="246949"/>
                  </a:lnTo>
                  <a:lnTo>
                    <a:pt x="39598" y="253429"/>
                  </a:lnTo>
                  <a:lnTo>
                    <a:pt x="44638" y="259188"/>
                  </a:lnTo>
                  <a:lnTo>
                    <a:pt x="50398" y="264229"/>
                  </a:lnTo>
                  <a:lnTo>
                    <a:pt x="56878" y="269988"/>
                  </a:lnTo>
                  <a:lnTo>
                    <a:pt x="62637" y="274309"/>
                  </a:lnTo>
                  <a:lnTo>
                    <a:pt x="69839" y="279350"/>
                  </a:lnTo>
                  <a:lnTo>
                    <a:pt x="76319" y="282946"/>
                  </a:lnTo>
                  <a:lnTo>
                    <a:pt x="83518" y="287267"/>
                  </a:lnTo>
                  <a:lnTo>
                    <a:pt x="90717" y="290150"/>
                  </a:lnTo>
                  <a:lnTo>
                    <a:pt x="97918" y="293746"/>
                  </a:lnTo>
                  <a:lnTo>
                    <a:pt x="105120" y="295909"/>
                  </a:lnTo>
                  <a:lnTo>
                    <a:pt x="143995" y="303827"/>
                  </a:lnTo>
                  <a:lnTo>
                    <a:pt x="151920" y="303827"/>
                  </a:lnTo>
                  <a:lnTo>
                    <a:pt x="151920" y="303108"/>
                  </a:lnTo>
                  <a:lnTo>
                    <a:pt x="159832" y="303108"/>
                  </a:lnTo>
                  <a:lnTo>
                    <a:pt x="167757" y="302388"/>
                  </a:lnTo>
                  <a:lnTo>
                    <a:pt x="175682" y="300945"/>
                  </a:lnTo>
                  <a:lnTo>
                    <a:pt x="183594" y="299506"/>
                  </a:lnTo>
                  <a:lnTo>
                    <a:pt x="190795" y="298067"/>
                  </a:lnTo>
                  <a:lnTo>
                    <a:pt x="198720" y="295909"/>
                  </a:lnTo>
                  <a:lnTo>
                    <a:pt x="205921" y="293027"/>
                  </a:lnTo>
                  <a:lnTo>
                    <a:pt x="213834" y="290150"/>
                  </a:lnTo>
                  <a:lnTo>
                    <a:pt x="246956" y="269269"/>
                  </a:lnTo>
                  <a:lnTo>
                    <a:pt x="253433" y="264229"/>
                  </a:lnTo>
                  <a:lnTo>
                    <a:pt x="259199" y="259188"/>
                  </a:lnTo>
                  <a:lnTo>
                    <a:pt x="264241" y="253429"/>
                  </a:lnTo>
                  <a:lnTo>
                    <a:pt x="269994" y="246949"/>
                  </a:lnTo>
                  <a:lnTo>
                    <a:pt x="274312" y="241190"/>
                  </a:lnTo>
                  <a:lnTo>
                    <a:pt x="279354" y="233992"/>
                  </a:lnTo>
                  <a:lnTo>
                    <a:pt x="282961" y="227512"/>
                  </a:lnTo>
                  <a:lnTo>
                    <a:pt x="287279" y="220309"/>
                  </a:lnTo>
                  <a:lnTo>
                    <a:pt x="290162" y="213111"/>
                  </a:lnTo>
                  <a:lnTo>
                    <a:pt x="293756" y="205913"/>
                  </a:lnTo>
                  <a:lnTo>
                    <a:pt x="295915" y="198709"/>
                  </a:lnTo>
                  <a:lnTo>
                    <a:pt x="303828" y="159835"/>
                  </a:lnTo>
                  <a:lnTo>
                    <a:pt x="303828" y="151913"/>
                  </a:lnTo>
                  <a:close/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8634276" y="8106477"/>
            <a:ext cx="1019175" cy="1016635"/>
            <a:chOff x="8634276" y="8106477"/>
            <a:chExt cx="1019175" cy="1016635"/>
          </a:xfrm>
        </p:grpSpPr>
        <p:sp>
          <p:nvSpPr>
            <p:cNvPr id="8" name="object 8"/>
            <p:cNvSpPr/>
            <p:nvPr/>
          </p:nvSpPr>
          <p:spPr>
            <a:xfrm>
              <a:off x="8643594" y="8115833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20">
                  <a:moveTo>
                    <a:pt x="499656" y="0"/>
                  </a:moveTo>
                  <a:lnTo>
                    <a:pt x="497127" y="43787"/>
                  </a:lnTo>
                  <a:lnTo>
                    <a:pt x="489742" y="87284"/>
                  </a:lnTo>
                  <a:lnTo>
                    <a:pt x="477799" y="130185"/>
                  </a:lnTo>
                  <a:lnTo>
                    <a:pt x="461599" y="172186"/>
                  </a:lnTo>
                  <a:lnTo>
                    <a:pt x="441442" y="212982"/>
                  </a:lnTo>
                  <a:lnTo>
                    <a:pt x="417627" y="252267"/>
                  </a:lnTo>
                  <a:lnTo>
                    <a:pt x="390453" y="289737"/>
                  </a:lnTo>
                  <a:lnTo>
                    <a:pt x="360222" y="325085"/>
                  </a:lnTo>
                  <a:lnTo>
                    <a:pt x="327233" y="358008"/>
                  </a:lnTo>
                  <a:lnTo>
                    <a:pt x="291785" y="388201"/>
                  </a:lnTo>
                  <a:lnTo>
                    <a:pt x="254179" y="415357"/>
                  </a:lnTo>
                  <a:lnTo>
                    <a:pt x="214713" y="439173"/>
                  </a:lnTo>
                  <a:lnTo>
                    <a:pt x="173689" y="459342"/>
                  </a:lnTo>
                  <a:lnTo>
                    <a:pt x="131406" y="475560"/>
                  </a:lnTo>
                  <a:lnTo>
                    <a:pt x="88163" y="487523"/>
                  </a:lnTo>
                  <a:lnTo>
                    <a:pt x="44261" y="494924"/>
                  </a:lnTo>
                  <a:lnTo>
                    <a:pt x="0" y="497459"/>
                  </a:lnTo>
                  <a:lnTo>
                    <a:pt x="44261" y="500015"/>
                  </a:lnTo>
                  <a:lnTo>
                    <a:pt x="88163" y="507478"/>
                  </a:lnTo>
                  <a:lnTo>
                    <a:pt x="131406" y="519539"/>
                  </a:lnTo>
                  <a:lnTo>
                    <a:pt x="173689" y="535887"/>
                  </a:lnTo>
                  <a:lnTo>
                    <a:pt x="214713" y="556213"/>
                  </a:lnTo>
                  <a:lnTo>
                    <a:pt x="254179" y="580208"/>
                  </a:lnTo>
                  <a:lnTo>
                    <a:pt x="291785" y="607562"/>
                  </a:lnTo>
                  <a:lnTo>
                    <a:pt x="327233" y="637967"/>
                  </a:lnTo>
                  <a:lnTo>
                    <a:pt x="360222" y="671111"/>
                  </a:lnTo>
                  <a:lnTo>
                    <a:pt x="390453" y="706687"/>
                  </a:lnTo>
                  <a:lnTo>
                    <a:pt x="417627" y="744384"/>
                  </a:lnTo>
                  <a:lnTo>
                    <a:pt x="441442" y="783892"/>
                  </a:lnTo>
                  <a:lnTo>
                    <a:pt x="461599" y="824904"/>
                  </a:lnTo>
                  <a:lnTo>
                    <a:pt x="477799" y="867108"/>
                  </a:lnTo>
                  <a:lnTo>
                    <a:pt x="489742" y="910196"/>
                  </a:lnTo>
                  <a:lnTo>
                    <a:pt x="497127" y="953858"/>
                  </a:lnTo>
                  <a:lnTo>
                    <a:pt x="499656" y="997784"/>
                  </a:lnTo>
                  <a:lnTo>
                    <a:pt x="502184" y="953858"/>
                  </a:lnTo>
                  <a:lnTo>
                    <a:pt x="509570" y="910196"/>
                  </a:lnTo>
                  <a:lnTo>
                    <a:pt x="521515" y="867108"/>
                  </a:lnTo>
                  <a:lnTo>
                    <a:pt x="537720" y="824904"/>
                  </a:lnTo>
                  <a:lnTo>
                    <a:pt x="557885" y="783892"/>
                  </a:lnTo>
                  <a:lnTo>
                    <a:pt x="581712" y="744384"/>
                  </a:lnTo>
                  <a:lnTo>
                    <a:pt x="608903" y="706687"/>
                  </a:lnTo>
                  <a:lnTo>
                    <a:pt x="639157" y="671111"/>
                  </a:lnTo>
                  <a:lnTo>
                    <a:pt x="672177" y="637967"/>
                  </a:lnTo>
                  <a:lnTo>
                    <a:pt x="707663" y="607562"/>
                  </a:lnTo>
                  <a:lnTo>
                    <a:pt x="745316" y="580208"/>
                  </a:lnTo>
                  <a:lnTo>
                    <a:pt x="784838" y="556213"/>
                  </a:lnTo>
                  <a:lnTo>
                    <a:pt x="825929" y="535887"/>
                  </a:lnTo>
                  <a:lnTo>
                    <a:pt x="868291" y="519539"/>
                  </a:lnTo>
                  <a:lnTo>
                    <a:pt x="911624" y="507478"/>
                  </a:lnTo>
                  <a:lnTo>
                    <a:pt x="955630" y="500015"/>
                  </a:lnTo>
                  <a:lnTo>
                    <a:pt x="1000010" y="497459"/>
                  </a:lnTo>
                  <a:lnTo>
                    <a:pt x="955630" y="494924"/>
                  </a:lnTo>
                  <a:lnTo>
                    <a:pt x="911624" y="487523"/>
                  </a:lnTo>
                  <a:lnTo>
                    <a:pt x="868291" y="475560"/>
                  </a:lnTo>
                  <a:lnTo>
                    <a:pt x="825929" y="459342"/>
                  </a:lnTo>
                  <a:lnTo>
                    <a:pt x="784838" y="439173"/>
                  </a:lnTo>
                  <a:lnTo>
                    <a:pt x="745316" y="415357"/>
                  </a:lnTo>
                  <a:lnTo>
                    <a:pt x="707663" y="388201"/>
                  </a:lnTo>
                  <a:lnTo>
                    <a:pt x="672177" y="358008"/>
                  </a:lnTo>
                  <a:lnTo>
                    <a:pt x="639157" y="325085"/>
                  </a:lnTo>
                  <a:lnTo>
                    <a:pt x="608903" y="289737"/>
                  </a:lnTo>
                  <a:lnTo>
                    <a:pt x="581712" y="252267"/>
                  </a:lnTo>
                  <a:lnTo>
                    <a:pt x="557885" y="212982"/>
                  </a:lnTo>
                  <a:lnTo>
                    <a:pt x="537720" y="172186"/>
                  </a:lnTo>
                  <a:lnTo>
                    <a:pt x="521515" y="130185"/>
                  </a:lnTo>
                  <a:lnTo>
                    <a:pt x="509570" y="87284"/>
                  </a:lnTo>
                  <a:lnTo>
                    <a:pt x="502184" y="43787"/>
                  </a:lnTo>
                  <a:lnTo>
                    <a:pt x="499656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643635" y="8115836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20">
                  <a:moveTo>
                    <a:pt x="0" y="497453"/>
                  </a:moveTo>
                  <a:lnTo>
                    <a:pt x="44261" y="494918"/>
                  </a:lnTo>
                  <a:lnTo>
                    <a:pt x="88162" y="487517"/>
                  </a:lnTo>
                  <a:lnTo>
                    <a:pt x="131405" y="475555"/>
                  </a:lnTo>
                  <a:lnTo>
                    <a:pt x="173687" y="459336"/>
                  </a:lnTo>
                  <a:lnTo>
                    <a:pt x="214711" y="439167"/>
                  </a:lnTo>
                  <a:lnTo>
                    <a:pt x="254176" y="415351"/>
                  </a:lnTo>
                  <a:lnTo>
                    <a:pt x="291782" y="388195"/>
                  </a:lnTo>
                  <a:lnTo>
                    <a:pt x="327229" y="358002"/>
                  </a:lnTo>
                  <a:lnTo>
                    <a:pt x="360218" y="325079"/>
                  </a:lnTo>
                  <a:lnTo>
                    <a:pt x="390449" y="289731"/>
                  </a:lnTo>
                  <a:lnTo>
                    <a:pt x="417622" y="252262"/>
                  </a:lnTo>
                  <a:lnTo>
                    <a:pt x="441437" y="212977"/>
                  </a:lnTo>
                  <a:lnTo>
                    <a:pt x="461594" y="172182"/>
                  </a:lnTo>
                  <a:lnTo>
                    <a:pt x="477794" y="130182"/>
                  </a:lnTo>
                  <a:lnTo>
                    <a:pt x="489736" y="87281"/>
                  </a:lnTo>
                  <a:lnTo>
                    <a:pt x="497122" y="43785"/>
                  </a:lnTo>
                  <a:lnTo>
                    <a:pt x="499650" y="0"/>
                  </a:lnTo>
                  <a:lnTo>
                    <a:pt x="502179" y="43785"/>
                  </a:lnTo>
                  <a:lnTo>
                    <a:pt x="509565" y="87281"/>
                  </a:lnTo>
                  <a:lnTo>
                    <a:pt x="521510" y="130182"/>
                  </a:lnTo>
                  <a:lnTo>
                    <a:pt x="537715" y="172182"/>
                  </a:lnTo>
                  <a:lnTo>
                    <a:pt x="557882" y="212977"/>
                  </a:lnTo>
                  <a:lnTo>
                    <a:pt x="581710" y="252262"/>
                  </a:lnTo>
                  <a:lnTo>
                    <a:pt x="608901" y="289731"/>
                  </a:lnTo>
                  <a:lnTo>
                    <a:pt x="639156" y="325079"/>
                  </a:lnTo>
                  <a:lnTo>
                    <a:pt x="672177" y="358002"/>
                  </a:lnTo>
                  <a:lnTo>
                    <a:pt x="707663" y="388195"/>
                  </a:lnTo>
                  <a:lnTo>
                    <a:pt x="745317" y="415351"/>
                  </a:lnTo>
                  <a:lnTo>
                    <a:pt x="784839" y="439167"/>
                  </a:lnTo>
                  <a:lnTo>
                    <a:pt x="825931" y="459336"/>
                  </a:lnTo>
                  <a:lnTo>
                    <a:pt x="868293" y="475555"/>
                  </a:lnTo>
                  <a:lnTo>
                    <a:pt x="911627" y="487517"/>
                  </a:lnTo>
                  <a:lnTo>
                    <a:pt x="955633" y="494918"/>
                  </a:lnTo>
                  <a:lnTo>
                    <a:pt x="1000012" y="497453"/>
                  </a:lnTo>
                  <a:lnTo>
                    <a:pt x="955633" y="500010"/>
                  </a:lnTo>
                  <a:lnTo>
                    <a:pt x="911627" y="507473"/>
                  </a:lnTo>
                  <a:lnTo>
                    <a:pt x="868293" y="519534"/>
                  </a:lnTo>
                  <a:lnTo>
                    <a:pt x="825931" y="535882"/>
                  </a:lnTo>
                  <a:lnTo>
                    <a:pt x="784839" y="556208"/>
                  </a:lnTo>
                  <a:lnTo>
                    <a:pt x="745317" y="580204"/>
                  </a:lnTo>
                  <a:lnTo>
                    <a:pt x="707663" y="607558"/>
                  </a:lnTo>
                  <a:lnTo>
                    <a:pt x="672177" y="637963"/>
                  </a:lnTo>
                  <a:lnTo>
                    <a:pt x="639156" y="671108"/>
                  </a:lnTo>
                  <a:lnTo>
                    <a:pt x="608901" y="706684"/>
                  </a:lnTo>
                  <a:lnTo>
                    <a:pt x="581710" y="744381"/>
                  </a:lnTo>
                  <a:lnTo>
                    <a:pt x="557882" y="783890"/>
                  </a:lnTo>
                  <a:lnTo>
                    <a:pt x="537715" y="824901"/>
                  </a:lnTo>
                  <a:lnTo>
                    <a:pt x="521510" y="867105"/>
                  </a:lnTo>
                  <a:lnTo>
                    <a:pt x="509565" y="910193"/>
                  </a:lnTo>
                  <a:lnTo>
                    <a:pt x="502179" y="953855"/>
                  </a:lnTo>
                  <a:lnTo>
                    <a:pt x="499650" y="997781"/>
                  </a:lnTo>
                  <a:lnTo>
                    <a:pt x="497122" y="953855"/>
                  </a:lnTo>
                  <a:lnTo>
                    <a:pt x="489736" y="910193"/>
                  </a:lnTo>
                  <a:lnTo>
                    <a:pt x="477794" y="867105"/>
                  </a:lnTo>
                  <a:lnTo>
                    <a:pt x="461594" y="824901"/>
                  </a:lnTo>
                  <a:lnTo>
                    <a:pt x="441437" y="783890"/>
                  </a:lnTo>
                  <a:lnTo>
                    <a:pt x="417622" y="744381"/>
                  </a:lnTo>
                  <a:lnTo>
                    <a:pt x="390449" y="706684"/>
                  </a:lnTo>
                  <a:lnTo>
                    <a:pt x="360218" y="671108"/>
                  </a:lnTo>
                  <a:lnTo>
                    <a:pt x="327229" y="637963"/>
                  </a:lnTo>
                  <a:lnTo>
                    <a:pt x="291782" y="607558"/>
                  </a:lnTo>
                  <a:lnTo>
                    <a:pt x="254176" y="580204"/>
                  </a:lnTo>
                  <a:lnTo>
                    <a:pt x="214711" y="556208"/>
                  </a:lnTo>
                  <a:lnTo>
                    <a:pt x="173687" y="535882"/>
                  </a:lnTo>
                  <a:lnTo>
                    <a:pt x="131405" y="519534"/>
                  </a:lnTo>
                  <a:lnTo>
                    <a:pt x="88162" y="507473"/>
                  </a:lnTo>
                  <a:lnTo>
                    <a:pt x="44261" y="500010"/>
                  </a:lnTo>
                  <a:lnTo>
                    <a:pt x="0" y="497453"/>
                  </a:lnTo>
                  <a:close/>
                </a:path>
              </a:pathLst>
            </a:custGeom>
            <a:ln w="18718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79461" y="4425353"/>
            <a:ext cx="2227211" cy="31168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25884" y="4920653"/>
            <a:ext cx="2062416" cy="392874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7869770" y="5406428"/>
            <a:ext cx="1014094" cy="391795"/>
          </a:xfrm>
          <a:custGeom>
            <a:avLst/>
            <a:gdLst/>
            <a:ahLst/>
            <a:cxnLst/>
            <a:rect l="l" t="t" r="r" b="b"/>
            <a:pathLst>
              <a:path w="1014095" h="391795">
                <a:moveTo>
                  <a:pt x="142557" y="23202"/>
                </a:moveTo>
                <a:lnTo>
                  <a:pt x="97155" y="23202"/>
                </a:lnTo>
                <a:lnTo>
                  <a:pt x="0" y="306819"/>
                </a:lnTo>
                <a:lnTo>
                  <a:pt x="48475" y="306819"/>
                </a:lnTo>
                <a:lnTo>
                  <a:pt x="75577" y="222758"/>
                </a:lnTo>
                <a:lnTo>
                  <a:pt x="210559" y="222758"/>
                </a:lnTo>
                <a:lnTo>
                  <a:pt x="196641" y="181914"/>
                </a:lnTo>
                <a:lnTo>
                  <a:pt x="88747" y="181914"/>
                </a:lnTo>
                <a:lnTo>
                  <a:pt x="99068" y="149898"/>
                </a:lnTo>
                <a:lnTo>
                  <a:pt x="113512" y="104889"/>
                </a:lnTo>
                <a:lnTo>
                  <a:pt x="119303" y="74777"/>
                </a:lnTo>
                <a:lnTo>
                  <a:pt x="160132" y="74777"/>
                </a:lnTo>
                <a:lnTo>
                  <a:pt x="142557" y="23202"/>
                </a:lnTo>
                <a:close/>
              </a:path>
              <a:path w="1014095" h="391795">
                <a:moveTo>
                  <a:pt x="210559" y="222758"/>
                </a:moveTo>
                <a:lnTo>
                  <a:pt x="162725" y="222758"/>
                </a:lnTo>
                <a:lnTo>
                  <a:pt x="189649" y="306819"/>
                </a:lnTo>
                <a:lnTo>
                  <a:pt x="239204" y="306819"/>
                </a:lnTo>
                <a:lnTo>
                  <a:pt x="210559" y="222758"/>
                </a:lnTo>
                <a:close/>
              </a:path>
              <a:path w="1014095" h="391795">
                <a:moveTo>
                  <a:pt x="160132" y="74777"/>
                </a:moveTo>
                <a:lnTo>
                  <a:pt x="119303" y="74777"/>
                </a:lnTo>
                <a:lnTo>
                  <a:pt x="120322" y="82438"/>
                </a:lnTo>
                <a:lnTo>
                  <a:pt x="132290" y="127320"/>
                </a:lnTo>
                <a:lnTo>
                  <a:pt x="149644" y="181914"/>
                </a:lnTo>
                <a:lnTo>
                  <a:pt x="196641" y="181914"/>
                </a:lnTo>
                <a:lnTo>
                  <a:pt x="160132" y="74777"/>
                </a:lnTo>
                <a:close/>
              </a:path>
              <a:path w="1014095" h="391795">
                <a:moveTo>
                  <a:pt x="334632" y="88138"/>
                </a:moveTo>
                <a:lnTo>
                  <a:pt x="287934" y="102209"/>
                </a:lnTo>
                <a:lnTo>
                  <a:pt x="260463" y="129520"/>
                </a:lnTo>
                <a:lnTo>
                  <a:pt x="243771" y="168559"/>
                </a:lnTo>
                <a:lnTo>
                  <a:pt x="240550" y="200152"/>
                </a:lnTo>
                <a:lnTo>
                  <a:pt x="242067" y="224781"/>
                </a:lnTo>
                <a:lnTo>
                  <a:pt x="254207" y="265676"/>
                </a:lnTo>
                <a:lnTo>
                  <a:pt x="293262" y="304245"/>
                </a:lnTo>
                <a:lnTo>
                  <a:pt x="329768" y="311683"/>
                </a:lnTo>
                <a:lnTo>
                  <a:pt x="339774" y="311100"/>
                </a:lnTo>
                <a:lnTo>
                  <a:pt x="380582" y="292798"/>
                </a:lnTo>
                <a:lnTo>
                  <a:pt x="389991" y="280758"/>
                </a:lnTo>
                <a:lnTo>
                  <a:pt x="427113" y="280758"/>
                </a:lnTo>
                <a:lnTo>
                  <a:pt x="427113" y="269646"/>
                </a:lnTo>
                <a:lnTo>
                  <a:pt x="336207" y="269646"/>
                </a:lnTo>
                <a:lnTo>
                  <a:pt x="325431" y="268519"/>
                </a:lnTo>
                <a:lnTo>
                  <a:pt x="295028" y="241619"/>
                </a:lnTo>
                <a:lnTo>
                  <a:pt x="287832" y="200152"/>
                </a:lnTo>
                <a:lnTo>
                  <a:pt x="288273" y="189800"/>
                </a:lnTo>
                <a:lnTo>
                  <a:pt x="303126" y="148975"/>
                </a:lnTo>
                <a:lnTo>
                  <a:pt x="339090" y="130175"/>
                </a:lnTo>
                <a:lnTo>
                  <a:pt x="427113" y="130175"/>
                </a:lnTo>
                <a:lnTo>
                  <a:pt x="427113" y="103009"/>
                </a:lnTo>
                <a:lnTo>
                  <a:pt x="382511" y="103009"/>
                </a:lnTo>
                <a:lnTo>
                  <a:pt x="382371" y="102082"/>
                </a:lnTo>
                <a:lnTo>
                  <a:pt x="377583" y="99377"/>
                </a:lnTo>
                <a:lnTo>
                  <a:pt x="368134" y="94881"/>
                </a:lnTo>
                <a:lnTo>
                  <a:pt x="360724" y="91931"/>
                </a:lnTo>
                <a:lnTo>
                  <a:pt x="352669" y="89823"/>
                </a:lnTo>
                <a:lnTo>
                  <a:pt x="343971" y="88559"/>
                </a:lnTo>
                <a:lnTo>
                  <a:pt x="334632" y="88138"/>
                </a:lnTo>
                <a:close/>
              </a:path>
              <a:path w="1014095" h="391795">
                <a:moveTo>
                  <a:pt x="427113" y="280758"/>
                </a:moveTo>
                <a:lnTo>
                  <a:pt x="389991" y="280758"/>
                </a:lnTo>
                <a:lnTo>
                  <a:pt x="386676" y="306819"/>
                </a:lnTo>
                <a:lnTo>
                  <a:pt x="427113" y="306819"/>
                </a:lnTo>
                <a:lnTo>
                  <a:pt x="427113" y="280758"/>
                </a:lnTo>
                <a:close/>
              </a:path>
              <a:path w="1014095" h="391795">
                <a:moveTo>
                  <a:pt x="427113" y="130175"/>
                </a:moveTo>
                <a:lnTo>
                  <a:pt x="346621" y="130175"/>
                </a:lnTo>
                <a:lnTo>
                  <a:pt x="353923" y="131622"/>
                </a:lnTo>
                <a:lnTo>
                  <a:pt x="368058" y="137375"/>
                </a:lnTo>
                <a:lnTo>
                  <a:pt x="374738" y="141566"/>
                </a:lnTo>
                <a:lnTo>
                  <a:pt x="381025" y="147116"/>
                </a:lnTo>
                <a:lnTo>
                  <a:pt x="381025" y="246748"/>
                </a:lnTo>
                <a:lnTo>
                  <a:pt x="344271" y="269646"/>
                </a:lnTo>
                <a:lnTo>
                  <a:pt x="427113" y="269646"/>
                </a:lnTo>
                <a:lnTo>
                  <a:pt x="427113" y="130175"/>
                </a:lnTo>
                <a:close/>
              </a:path>
              <a:path w="1014095" h="391795">
                <a:moveTo>
                  <a:pt x="427113" y="0"/>
                </a:moveTo>
                <a:lnTo>
                  <a:pt x="381025" y="0"/>
                </a:lnTo>
                <a:lnTo>
                  <a:pt x="381025" y="85750"/>
                </a:lnTo>
                <a:lnTo>
                  <a:pt x="382511" y="103009"/>
                </a:lnTo>
                <a:lnTo>
                  <a:pt x="427113" y="103009"/>
                </a:lnTo>
                <a:lnTo>
                  <a:pt x="427113" y="0"/>
                </a:lnTo>
                <a:close/>
              </a:path>
              <a:path w="1014095" h="391795">
                <a:moveTo>
                  <a:pt x="626806" y="129768"/>
                </a:moveTo>
                <a:lnTo>
                  <a:pt x="564388" y="129768"/>
                </a:lnTo>
                <a:lnTo>
                  <a:pt x="571360" y="131686"/>
                </a:lnTo>
                <a:lnTo>
                  <a:pt x="580618" y="139357"/>
                </a:lnTo>
                <a:lnTo>
                  <a:pt x="583920" y="144805"/>
                </a:lnTo>
                <a:lnTo>
                  <a:pt x="587883" y="158889"/>
                </a:lnTo>
                <a:lnTo>
                  <a:pt x="588873" y="163804"/>
                </a:lnTo>
                <a:lnTo>
                  <a:pt x="588873" y="166649"/>
                </a:lnTo>
                <a:lnTo>
                  <a:pt x="561484" y="170518"/>
                </a:lnTo>
                <a:lnTo>
                  <a:pt x="537303" y="175990"/>
                </a:lnTo>
                <a:lnTo>
                  <a:pt x="498563" y="191731"/>
                </a:lnTo>
                <a:lnTo>
                  <a:pt x="468263" y="230502"/>
                </a:lnTo>
                <a:lnTo>
                  <a:pt x="466242" y="248031"/>
                </a:lnTo>
                <a:lnTo>
                  <a:pt x="466806" y="257610"/>
                </a:lnTo>
                <a:lnTo>
                  <a:pt x="485749" y="295001"/>
                </a:lnTo>
                <a:lnTo>
                  <a:pt x="523458" y="311218"/>
                </a:lnTo>
                <a:lnTo>
                  <a:pt x="532371" y="311683"/>
                </a:lnTo>
                <a:lnTo>
                  <a:pt x="542510" y="311107"/>
                </a:lnTo>
                <a:lnTo>
                  <a:pt x="578806" y="297928"/>
                </a:lnTo>
                <a:lnTo>
                  <a:pt x="597890" y="280530"/>
                </a:lnTo>
                <a:lnTo>
                  <a:pt x="634974" y="280530"/>
                </a:lnTo>
                <a:lnTo>
                  <a:pt x="634974" y="270840"/>
                </a:lnTo>
                <a:lnTo>
                  <a:pt x="532168" y="270840"/>
                </a:lnTo>
                <a:lnTo>
                  <a:pt x="525564" y="268922"/>
                </a:lnTo>
                <a:lnTo>
                  <a:pt x="520280" y="265087"/>
                </a:lnTo>
                <a:lnTo>
                  <a:pt x="514985" y="261188"/>
                </a:lnTo>
                <a:lnTo>
                  <a:pt x="512343" y="254838"/>
                </a:lnTo>
                <a:lnTo>
                  <a:pt x="512343" y="239179"/>
                </a:lnTo>
                <a:lnTo>
                  <a:pt x="545452" y="212940"/>
                </a:lnTo>
                <a:lnTo>
                  <a:pt x="588873" y="203428"/>
                </a:lnTo>
                <a:lnTo>
                  <a:pt x="634974" y="203428"/>
                </a:lnTo>
                <a:lnTo>
                  <a:pt x="634952" y="175990"/>
                </a:lnTo>
                <a:lnTo>
                  <a:pt x="634510" y="164220"/>
                </a:lnTo>
                <a:lnTo>
                  <a:pt x="633115" y="152571"/>
                </a:lnTo>
                <a:lnTo>
                  <a:pt x="630790" y="141617"/>
                </a:lnTo>
                <a:lnTo>
                  <a:pt x="627532" y="131356"/>
                </a:lnTo>
                <a:lnTo>
                  <a:pt x="626806" y="129768"/>
                </a:lnTo>
                <a:close/>
              </a:path>
              <a:path w="1014095" h="391795">
                <a:moveTo>
                  <a:pt x="634974" y="280530"/>
                </a:moveTo>
                <a:lnTo>
                  <a:pt x="597890" y="280530"/>
                </a:lnTo>
                <a:lnTo>
                  <a:pt x="594525" y="306819"/>
                </a:lnTo>
                <a:lnTo>
                  <a:pt x="634974" y="306819"/>
                </a:lnTo>
                <a:lnTo>
                  <a:pt x="634974" y="280530"/>
                </a:lnTo>
                <a:close/>
              </a:path>
              <a:path w="1014095" h="391795">
                <a:moveTo>
                  <a:pt x="634974" y="203428"/>
                </a:moveTo>
                <a:lnTo>
                  <a:pt x="588873" y="203428"/>
                </a:lnTo>
                <a:lnTo>
                  <a:pt x="588873" y="247840"/>
                </a:lnTo>
                <a:lnTo>
                  <a:pt x="582958" y="252710"/>
                </a:lnTo>
                <a:lnTo>
                  <a:pt x="546489" y="270442"/>
                </a:lnTo>
                <a:lnTo>
                  <a:pt x="540105" y="270840"/>
                </a:lnTo>
                <a:lnTo>
                  <a:pt x="634974" y="270840"/>
                </a:lnTo>
                <a:lnTo>
                  <a:pt x="634974" y="203428"/>
                </a:lnTo>
                <a:close/>
              </a:path>
              <a:path w="1014095" h="391795">
                <a:moveTo>
                  <a:pt x="559930" y="88138"/>
                </a:moveTo>
                <a:lnTo>
                  <a:pt x="520396" y="94806"/>
                </a:lnTo>
                <a:lnTo>
                  <a:pt x="479877" y="114992"/>
                </a:lnTo>
                <a:lnTo>
                  <a:pt x="472287" y="119849"/>
                </a:lnTo>
                <a:lnTo>
                  <a:pt x="492620" y="154952"/>
                </a:lnTo>
                <a:lnTo>
                  <a:pt x="501513" y="149089"/>
                </a:lnTo>
                <a:lnTo>
                  <a:pt x="509865" y="143997"/>
                </a:lnTo>
                <a:lnTo>
                  <a:pt x="547160" y="130166"/>
                </a:lnTo>
                <a:lnTo>
                  <a:pt x="555066" y="129768"/>
                </a:lnTo>
                <a:lnTo>
                  <a:pt x="626806" y="129768"/>
                </a:lnTo>
                <a:lnTo>
                  <a:pt x="623215" y="121912"/>
                </a:lnTo>
                <a:lnTo>
                  <a:pt x="594000" y="94717"/>
                </a:lnTo>
                <a:lnTo>
                  <a:pt x="572439" y="88869"/>
                </a:lnTo>
                <a:lnTo>
                  <a:pt x="559930" y="88138"/>
                </a:lnTo>
                <a:close/>
              </a:path>
              <a:path w="1014095" h="391795">
                <a:moveTo>
                  <a:pt x="723087" y="92989"/>
                </a:moveTo>
                <a:lnTo>
                  <a:pt x="682637" y="92989"/>
                </a:lnTo>
                <a:lnTo>
                  <a:pt x="682637" y="391287"/>
                </a:lnTo>
                <a:lnTo>
                  <a:pt x="728738" y="391287"/>
                </a:lnTo>
                <a:lnTo>
                  <a:pt x="728626" y="310024"/>
                </a:lnTo>
                <a:lnTo>
                  <a:pt x="728345" y="297611"/>
                </a:lnTo>
                <a:lnTo>
                  <a:pt x="822084" y="297611"/>
                </a:lnTo>
                <a:lnTo>
                  <a:pt x="832087" y="290122"/>
                </a:lnTo>
                <a:lnTo>
                  <a:pt x="841257" y="280970"/>
                </a:lnTo>
                <a:lnTo>
                  <a:pt x="849336" y="270343"/>
                </a:lnTo>
                <a:lnTo>
                  <a:pt x="849739" y="269646"/>
                </a:lnTo>
                <a:lnTo>
                  <a:pt x="765187" y="269646"/>
                </a:lnTo>
                <a:lnTo>
                  <a:pt x="758482" y="268198"/>
                </a:lnTo>
                <a:lnTo>
                  <a:pt x="742683" y="262382"/>
                </a:lnTo>
                <a:lnTo>
                  <a:pt x="735406" y="258152"/>
                </a:lnTo>
                <a:lnTo>
                  <a:pt x="728738" y="252590"/>
                </a:lnTo>
                <a:lnTo>
                  <a:pt x="728738" y="153860"/>
                </a:lnTo>
                <a:lnTo>
                  <a:pt x="760958" y="132321"/>
                </a:lnTo>
                <a:lnTo>
                  <a:pt x="768654" y="130175"/>
                </a:lnTo>
                <a:lnTo>
                  <a:pt x="854878" y="130175"/>
                </a:lnTo>
                <a:lnTo>
                  <a:pt x="854344" y="129009"/>
                </a:lnTo>
                <a:lnTo>
                  <a:pt x="847797" y="118808"/>
                </a:lnTo>
                <a:lnTo>
                  <a:pt x="719747" y="118808"/>
                </a:lnTo>
                <a:lnTo>
                  <a:pt x="723087" y="92989"/>
                </a:lnTo>
                <a:close/>
              </a:path>
              <a:path w="1014095" h="391795">
                <a:moveTo>
                  <a:pt x="822084" y="297611"/>
                </a:moveTo>
                <a:lnTo>
                  <a:pt x="728345" y="297611"/>
                </a:lnTo>
                <a:lnTo>
                  <a:pt x="729005" y="298132"/>
                </a:lnTo>
                <a:lnTo>
                  <a:pt x="767757" y="311268"/>
                </a:lnTo>
                <a:lnTo>
                  <a:pt x="775525" y="311683"/>
                </a:lnTo>
                <a:lnTo>
                  <a:pt x="787712" y="310816"/>
                </a:lnTo>
                <a:lnTo>
                  <a:pt x="799492" y="308214"/>
                </a:lnTo>
                <a:lnTo>
                  <a:pt x="810863" y="303877"/>
                </a:lnTo>
                <a:lnTo>
                  <a:pt x="821829" y="297802"/>
                </a:lnTo>
                <a:lnTo>
                  <a:pt x="822084" y="297611"/>
                </a:lnTo>
                <a:close/>
              </a:path>
              <a:path w="1014095" h="391795">
                <a:moveTo>
                  <a:pt x="854878" y="130175"/>
                </a:moveTo>
                <a:lnTo>
                  <a:pt x="775931" y="130175"/>
                </a:lnTo>
                <a:lnTo>
                  <a:pt x="783782" y="130663"/>
                </a:lnTo>
                <a:lnTo>
                  <a:pt x="790795" y="132129"/>
                </a:lnTo>
                <a:lnTo>
                  <a:pt x="816965" y="161099"/>
                </a:lnTo>
                <a:lnTo>
                  <a:pt x="821931" y="197281"/>
                </a:lnTo>
                <a:lnTo>
                  <a:pt x="821495" y="208413"/>
                </a:lnTo>
                <a:lnTo>
                  <a:pt x="806929" y="251156"/>
                </a:lnTo>
                <a:lnTo>
                  <a:pt x="770674" y="269646"/>
                </a:lnTo>
                <a:lnTo>
                  <a:pt x="849739" y="269646"/>
                </a:lnTo>
                <a:lnTo>
                  <a:pt x="865992" y="230070"/>
                </a:lnTo>
                <a:lnTo>
                  <a:pt x="869213" y="196888"/>
                </a:lnTo>
                <a:lnTo>
                  <a:pt x="868618" y="181516"/>
                </a:lnTo>
                <a:lnTo>
                  <a:pt x="866832" y="167025"/>
                </a:lnTo>
                <a:lnTo>
                  <a:pt x="863855" y="153413"/>
                </a:lnTo>
                <a:lnTo>
                  <a:pt x="859688" y="140677"/>
                </a:lnTo>
                <a:lnTo>
                  <a:pt x="854878" y="130175"/>
                </a:lnTo>
                <a:close/>
              </a:path>
              <a:path w="1014095" h="391795">
                <a:moveTo>
                  <a:pt x="782866" y="88138"/>
                </a:moveTo>
                <a:lnTo>
                  <a:pt x="745490" y="97358"/>
                </a:lnTo>
                <a:lnTo>
                  <a:pt x="719747" y="118808"/>
                </a:lnTo>
                <a:lnTo>
                  <a:pt x="847797" y="118808"/>
                </a:lnTo>
                <a:lnTo>
                  <a:pt x="808936" y="91632"/>
                </a:lnTo>
                <a:lnTo>
                  <a:pt x="782866" y="88138"/>
                </a:lnTo>
                <a:close/>
              </a:path>
              <a:path w="1014095" h="391795">
                <a:moveTo>
                  <a:pt x="952004" y="134226"/>
                </a:moveTo>
                <a:lnTo>
                  <a:pt x="905510" y="134226"/>
                </a:lnTo>
                <a:lnTo>
                  <a:pt x="905510" y="239115"/>
                </a:lnTo>
                <a:lnTo>
                  <a:pt x="913209" y="279920"/>
                </a:lnTo>
                <a:lnTo>
                  <a:pt x="952017" y="310388"/>
                </a:lnTo>
                <a:lnTo>
                  <a:pt x="968362" y="311683"/>
                </a:lnTo>
                <a:lnTo>
                  <a:pt x="974445" y="311683"/>
                </a:lnTo>
                <a:lnTo>
                  <a:pt x="1013968" y="301269"/>
                </a:lnTo>
                <a:lnTo>
                  <a:pt x="1005478" y="270433"/>
                </a:lnTo>
                <a:lnTo>
                  <a:pt x="966050" y="270433"/>
                </a:lnTo>
                <a:lnTo>
                  <a:pt x="960005" y="267995"/>
                </a:lnTo>
                <a:lnTo>
                  <a:pt x="956767" y="263105"/>
                </a:lnTo>
                <a:lnTo>
                  <a:pt x="953592" y="258152"/>
                </a:lnTo>
                <a:lnTo>
                  <a:pt x="952004" y="250418"/>
                </a:lnTo>
                <a:lnTo>
                  <a:pt x="952004" y="134226"/>
                </a:lnTo>
                <a:close/>
              </a:path>
              <a:path w="1014095" h="391795">
                <a:moveTo>
                  <a:pt x="1003160" y="262013"/>
                </a:moveTo>
                <a:lnTo>
                  <a:pt x="994435" y="265785"/>
                </a:lnTo>
                <a:lnTo>
                  <a:pt x="988225" y="268122"/>
                </a:lnTo>
                <a:lnTo>
                  <a:pt x="980884" y="269976"/>
                </a:lnTo>
                <a:lnTo>
                  <a:pt x="977684" y="270433"/>
                </a:lnTo>
                <a:lnTo>
                  <a:pt x="1005478" y="270433"/>
                </a:lnTo>
                <a:lnTo>
                  <a:pt x="1003160" y="262013"/>
                </a:lnTo>
                <a:close/>
              </a:path>
              <a:path w="1014095" h="391795">
                <a:moveTo>
                  <a:pt x="952004" y="37376"/>
                </a:moveTo>
                <a:lnTo>
                  <a:pt x="910958" y="37376"/>
                </a:lnTo>
                <a:lnTo>
                  <a:pt x="907300" y="93484"/>
                </a:lnTo>
                <a:lnTo>
                  <a:pt x="875868" y="95669"/>
                </a:lnTo>
                <a:lnTo>
                  <a:pt x="875868" y="134226"/>
                </a:lnTo>
                <a:lnTo>
                  <a:pt x="1006030" y="134226"/>
                </a:lnTo>
                <a:lnTo>
                  <a:pt x="1006030" y="92989"/>
                </a:lnTo>
                <a:lnTo>
                  <a:pt x="952004" y="92989"/>
                </a:lnTo>
                <a:lnTo>
                  <a:pt x="952004" y="373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839728" y="4313421"/>
            <a:ext cx="8606790" cy="197993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ctr" marL="12700" marR="5080">
              <a:lnSpc>
                <a:spcPct val="100299"/>
              </a:lnSpc>
              <a:spcBef>
                <a:spcPts val="85"/>
              </a:spcBef>
            </a:pPr>
            <a:r>
              <a:rPr dirty="0" sz="3200" spc="-70">
                <a:latin typeface="Tahoma"/>
                <a:cs typeface="Tahoma"/>
              </a:rPr>
              <a:t>Understanding</a:t>
            </a:r>
            <a:r>
              <a:rPr dirty="0" sz="3200" spc="-360">
                <a:latin typeface="Tahoma"/>
                <a:cs typeface="Tahoma"/>
              </a:rPr>
              <a:t> </a:t>
            </a:r>
            <a:r>
              <a:rPr dirty="0" sz="3200" spc="-65">
                <a:latin typeface="Tahoma"/>
                <a:cs typeface="Tahoma"/>
              </a:rPr>
              <a:t>the</a:t>
            </a:r>
            <a:r>
              <a:rPr dirty="0" sz="3200" spc="-355">
                <a:latin typeface="Tahoma"/>
                <a:cs typeface="Tahoma"/>
              </a:rPr>
              <a:t> </a:t>
            </a:r>
            <a:r>
              <a:rPr dirty="0" sz="3200" spc="-60">
                <a:latin typeface="Tahoma"/>
                <a:cs typeface="Tahoma"/>
              </a:rPr>
              <a:t>stakeholders'</a:t>
            </a:r>
            <a:r>
              <a:rPr dirty="0" sz="3200" spc="-355">
                <a:latin typeface="Tahoma"/>
                <a:cs typeface="Tahoma"/>
              </a:rPr>
              <a:t> </a:t>
            </a:r>
            <a:r>
              <a:rPr dirty="0" sz="3200" spc="-80">
                <a:latin typeface="Tahoma"/>
                <a:cs typeface="Tahoma"/>
              </a:rPr>
              <a:t>needs</a:t>
            </a:r>
            <a:r>
              <a:rPr dirty="0" sz="3200" spc="-355">
                <a:latin typeface="Tahoma"/>
                <a:cs typeface="Tahoma"/>
              </a:rPr>
              <a:t> </a:t>
            </a:r>
            <a:r>
              <a:rPr dirty="0" sz="3200" spc="-50">
                <a:latin typeface="Tahoma"/>
                <a:cs typeface="Tahoma"/>
              </a:rPr>
              <a:t>and</a:t>
            </a:r>
            <a:r>
              <a:rPr dirty="0" sz="3200" spc="-360">
                <a:latin typeface="Tahoma"/>
                <a:cs typeface="Tahoma"/>
              </a:rPr>
              <a:t> </a:t>
            </a:r>
            <a:r>
              <a:rPr dirty="0" sz="3200" spc="-45">
                <a:latin typeface="Tahoma"/>
                <a:cs typeface="Tahoma"/>
              </a:rPr>
              <a:t>level</a:t>
            </a:r>
            <a:r>
              <a:rPr dirty="0" sz="3200" spc="-355">
                <a:latin typeface="Tahoma"/>
                <a:cs typeface="Tahoma"/>
              </a:rPr>
              <a:t> </a:t>
            </a:r>
            <a:r>
              <a:rPr dirty="0" sz="3200" spc="-70">
                <a:latin typeface="Tahoma"/>
                <a:cs typeface="Tahoma"/>
              </a:rPr>
              <a:t>of </a:t>
            </a:r>
            <a:r>
              <a:rPr dirty="0" sz="3200" spc="-985">
                <a:latin typeface="Tahoma"/>
                <a:cs typeface="Tahoma"/>
              </a:rPr>
              <a:t> </a:t>
            </a:r>
            <a:r>
              <a:rPr dirty="0" sz="3200" spc="-10">
                <a:latin typeface="Tahoma"/>
                <a:cs typeface="Tahoma"/>
              </a:rPr>
              <a:t>d</a:t>
            </a:r>
            <a:r>
              <a:rPr dirty="0" sz="3200" spc="-125">
                <a:latin typeface="Tahoma"/>
                <a:cs typeface="Tahoma"/>
              </a:rPr>
              <a:t>a</a:t>
            </a:r>
            <a:r>
              <a:rPr dirty="0" sz="3200" spc="-85">
                <a:latin typeface="Tahoma"/>
                <a:cs typeface="Tahoma"/>
              </a:rPr>
              <a:t>t</a:t>
            </a:r>
            <a:r>
              <a:rPr dirty="0" sz="3200" spc="-80">
                <a:latin typeface="Tahoma"/>
                <a:cs typeface="Tahoma"/>
              </a:rPr>
              <a:t>a</a:t>
            </a:r>
            <a:r>
              <a:rPr dirty="0" sz="3200" spc="-365">
                <a:latin typeface="Tahoma"/>
                <a:cs typeface="Tahoma"/>
              </a:rPr>
              <a:t> </a:t>
            </a:r>
            <a:r>
              <a:rPr dirty="0" sz="3200" spc="60">
                <a:latin typeface="Tahoma"/>
                <a:cs typeface="Tahoma"/>
              </a:rPr>
              <a:t>l</a:t>
            </a:r>
            <a:r>
              <a:rPr dirty="0" sz="3200" spc="35">
                <a:latin typeface="Tahoma"/>
                <a:cs typeface="Tahoma"/>
              </a:rPr>
              <a:t>i</a:t>
            </a:r>
            <a:r>
              <a:rPr dirty="0" sz="3200" spc="-60">
                <a:latin typeface="Tahoma"/>
                <a:cs typeface="Tahoma"/>
              </a:rPr>
              <a:t>t</a:t>
            </a:r>
            <a:r>
              <a:rPr dirty="0" sz="3200" spc="-120">
                <a:latin typeface="Tahoma"/>
                <a:cs typeface="Tahoma"/>
              </a:rPr>
              <a:t>e</a:t>
            </a:r>
            <a:r>
              <a:rPr dirty="0" sz="3200" spc="-145">
                <a:latin typeface="Tahoma"/>
                <a:cs typeface="Tahoma"/>
              </a:rPr>
              <a:t>r</a:t>
            </a:r>
            <a:r>
              <a:rPr dirty="0" sz="3200" spc="-85">
                <a:latin typeface="Tahoma"/>
                <a:cs typeface="Tahoma"/>
              </a:rPr>
              <a:t>a</a:t>
            </a:r>
            <a:r>
              <a:rPr dirty="0" sz="3200" spc="-5">
                <a:latin typeface="Tahoma"/>
                <a:cs typeface="Tahoma"/>
              </a:rPr>
              <a:t>c</a:t>
            </a:r>
            <a:r>
              <a:rPr dirty="0" sz="3200" spc="-130">
                <a:latin typeface="Tahoma"/>
                <a:cs typeface="Tahoma"/>
              </a:rPr>
              <a:t>y</a:t>
            </a:r>
            <a:r>
              <a:rPr dirty="0" sz="3200" spc="-360">
                <a:latin typeface="Tahoma"/>
                <a:cs typeface="Tahoma"/>
              </a:rPr>
              <a:t> </a:t>
            </a:r>
            <a:r>
              <a:rPr dirty="0" sz="3200" spc="35">
                <a:latin typeface="Tahoma"/>
                <a:cs typeface="Tahoma"/>
              </a:rPr>
              <a:t>i</a:t>
            </a:r>
            <a:r>
              <a:rPr dirty="0" sz="3200" spc="-100">
                <a:latin typeface="Tahoma"/>
                <a:cs typeface="Tahoma"/>
              </a:rPr>
              <a:t>s</a:t>
            </a:r>
            <a:r>
              <a:rPr dirty="0" sz="3200" spc="-365">
                <a:latin typeface="Tahoma"/>
                <a:cs typeface="Tahoma"/>
              </a:rPr>
              <a:t> </a:t>
            </a:r>
            <a:r>
              <a:rPr dirty="0" sz="3200" spc="-120">
                <a:latin typeface="Tahoma"/>
                <a:cs typeface="Tahoma"/>
              </a:rPr>
              <a:t>e</a:t>
            </a:r>
            <a:r>
              <a:rPr dirty="0" sz="3200" spc="-105">
                <a:latin typeface="Tahoma"/>
                <a:cs typeface="Tahoma"/>
              </a:rPr>
              <a:t>ss</a:t>
            </a:r>
            <a:r>
              <a:rPr dirty="0" sz="3200" spc="-120">
                <a:latin typeface="Tahoma"/>
                <a:cs typeface="Tahoma"/>
              </a:rPr>
              <a:t>e</a:t>
            </a:r>
            <a:r>
              <a:rPr dirty="0" sz="3200" spc="-55">
                <a:latin typeface="Tahoma"/>
                <a:cs typeface="Tahoma"/>
              </a:rPr>
              <a:t>n</a:t>
            </a:r>
            <a:r>
              <a:rPr dirty="0" sz="3200" spc="-20">
                <a:latin typeface="Tahoma"/>
                <a:cs typeface="Tahoma"/>
              </a:rPr>
              <a:t>t</a:t>
            </a:r>
            <a:r>
              <a:rPr dirty="0" sz="3200" spc="35">
                <a:latin typeface="Tahoma"/>
                <a:cs typeface="Tahoma"/>
              </a:rPr>
              <a:t>i</a:t>
            </a:r>
            <a:r>
              <a:rPr dirty="0" sz="3200" spc="-85">
                <a:latin typeface="Tahoma"/>
                <a:cs typeface="Tahoma"/>
              </a:rPr>
              <a:t>a</a:t>
            </a:r>
            <a:r>
              <a:rPr dirty="0" sz="3200" spc="65">
                <a:latin typeface="Tahoma"/>
                <a:cs typeface="Tahoma"/>
              </a:rPr>
              <a:t>l</a:t>
            </a:r>
            <a:r>
              <a:rPr dirty="0" sz="3200" spc="-365">
                <a:latin typeface="Tahoma"/>
                <a:cs typeface="Tahoma"/>
              </a:rPr>
              <a:t> </a:t>
            </a:r>
            <a:r>
              <a:rPr dirty="0" sz="3200" spc="-150">
                <a:latin typeface="Tahoma"/>
                <a:cs typeface="Tahoma"/>
              </a:rPr>
              <a:t>f</a:t>
            </a:r>
            <a:r>
              <a:rPr dirty="0" sz="3200" spc="-20">
                <a:latin typeface="Tahoma"/>
                <a:cs typeface="Tahoma"/>
              </a:rPr>
              <a:t>o</a:t>
            </a:r>
            <a:r>
              <a:rPr dirty="0" sz="3200" spc="-70">
                <a:latin typeface="Tahoma"/>
                <a:cs typeface="Tahoma"/>
              </a:rPr>
              <a:t>r</a:t>
            </a:r>
            <a:r>
              <a:rPr dirty="0" sz="3200" spc="-365">
                <a:latin typeface="Tahoma"/>
                <a:cs typeface="Tahoma"/>
              </a:rPr>
              <a:t> </a:t>
            </a:r>
            <a:r>
              <a:rPr dirty="0" sz="3200" spc="-85">
                <a:latin typeface="Tahoma"/>
                <a:cs typeface="Tahoma"/>
              </a:rPr>
              <a:t>t</a:t>
            </a:r>
            <a:r>
              <a:rPr dirty="0" sz="3200" spc="-85">
                <a:latin typeface="Tahoma"/>
                <a:cs typeface="Tahoma"/>
              </a:rPr>
              <a:t>a</a:t>
            </a:r>
            <a:r>
              <a:rPr dirty="0" sz="3200" spc="35">
                <a:latin typeface="Tahoma"/>
                <a:cs typeface="Tahoma"/>
              </a:rPr>
              <a:t>i</a:t>
            </a:r>
            <a:r>
              <a:rPr dirty="0" sz="3200" spc="60">
                <a:latin typeface="Tahoma"/>
                <a:cs typeface="Tahoma"/>
              </a:rPr>
              <a:t>l</a:t>
            </a:r>
            <a:r>
              <a:rPr dirty="0" sz="3200" spc="-20">
                <a:latin typeface="Tahoma"/>
                <a:cs typeface="Tahoma"/>
              </a:rPr>
              <a:t>o</a:t>
            </a:r>
            <a:r>
              <a:rPr dirty="0" sz="3200" spc="-75">
                <a:latin typeface="Tahoma"/>
                <a:cs typeface="Tahoma"/>
              </a:rPr>
              <a:t>r</a:t>
            </a:r>
            <a:r>
              <a:rPr dirty="0" sz="3200" spc="35">
                <a:latin typeface="Tahoma"/>
                <a:cs typeface="Tahoma"/>
              </a:rPr>
              <a:t>i</a:t>
            </a:r>
            <a:r>
              <a:rPr dirty="0" sz="3200" spc="-55">
                <a:latin typeface="Tahoma"/>
                <a:cs typeface="Tahoma"/>
              </a:rPr>
              <a:t>n</a:t>
            </a:r>
            <a:r>
              <a:rPr dirty="0" sz="3200" spc="-175">
                <a:latin typeface="Tahoma"/>
                <a:cs typeface="Tahoma"/>
              </a:rPr>
              <a:t>g</a:t>
            </a:r>
            <a:r>
              <a:rPr dirty="0" sz="3200" spc="-365">
                <a:latin typeface="Tahoma"/>
                <a:cs typeface="Tahoma"/>
              </a:rPr>
              <a:t> </a:t>
            </a:r>
            <a:r>
              <a:rPr dirty="0" sz="3200" spc="-140">
                <a:latin typeface="Tahoma"/>
                <a:cs typeface="Tahoma"/>
              </a:rPr>
              <a:t>y</a:t>
            </a:r>
            <a:r>
              <a:rPr dirty="0" sz="3200" spc="-20">
                <a:latin typeface="Tahoma"/>
                <a:cs typeface="Tahoma"/>
              </a:rPr>
              <a:t>o</a:t>
            </a:r>
            <a:r>
              <a:rPr dirty="0" sz="3200" spc="-65">
                <a:latin typeface="Tahoma"/>
                <a:cs typeface="Tahoma"/>
              </a:rPr>
              <a:t>u</a:t>
            </a:r>
            <a:r>
              <a:rPr dirty="0" sz="3200" spc="-65">
                <a:latin typeface="Tahoma"/>
                <a:cs typeface="Tahoma"/>
              </a:rPr>
              <a:t>r  </a:t>
            </a:r>
            <a:r>
              <a:rPr dirty="0" sz="3200" spc="-55">
                <a:latin typeface="Tahoma"/>
                <a:cs typeface="Tahoma"/>
              </a:rPr>
              <a:t>communication. </a:t>
            </a:r>
            <a:r>
              <a:rPr dirty="0" sz="3200" spc="-75">
                <a:latin typeface="Tahoma"/>
                <a:cs typeface="Tahoma"/>
              </a:rPr>
              <a:t>Adapt your </a:t>
            </a:r>
            <a:r>
              <a:rPr dirty="0" sz="3200" spc="-114">
                <a:latin typeface="Tahoma"/>
                <a:cs typeface="Tahoma"/>
              </a:rPr>
              <a:t>message </a:t>
            </a:r>
            <a:r>
              <a:rPr dirty="0" sz="3200" spc="-35">
                <a:latin typeface="Tahoma"/>
                <a:cs typeface="Tahoma"/>
              </a:rPr>
              <a:t>to </a:t>
            </a:r>
            <a:r>
              <a:rPr dirty="0" sz="3200" spc="-90">
                <a:latin typeface="Tahoma"/>
                <a:cs typeface="Tahoma"/>
              </a:rPr>
              <a:t>resonate </a:t>
            </a:r>
            <a:r>
              <a:rPr dirty="0" sz="3200" spc="-85">
                <a:latin typeface="Tahoma"/>
                <a:cs typeface="Tahoma"/>
              </a:rPr>
              <a:t> </a:t>
            </a:r>
            <a:r>
              <a:rPr dirty="0" sz="3200" spc="-110">
                <a:latin typeface="Tahoma"/>
                <a:cs typeface="Tahoma"/>
              </a:rPr>
              <a:t>w</a:t>
            </a:r>
            <a:r>
              <a:rPr dirty="0" sz="3200" spc="35">
                <a:latin typeface="Tahoma"/>
                <a:cs typeface="Tahoma"/>
              </a:rPr>
              <a:t>i</a:t>
            </a:r>
            <a:r>
              <a:rPr dirty="0" sz="3200" spc="-20">
                <a:latin typeface="Tahoma"/>
                <a:cs typeface="Tahoma"/>
              </a:rPr>
              <a:t>t</a:t>
            </a:r>
            <a:r>
              <a:rPr dirty="0" sz="3200" spc="-60">
                <a:latin typeface="Tahoma"/>
                <a:cs typeface="Tahoma"/>
              </a:rPr>
              <a:t>h</a:t>
            </a:r>
            <a:r>
              <a:rPr dirty="0" sz="3200" spc="-365">
                <a:latin typeface="Tahoma"/>
                <a:cs typeface="Tahoma"/>
              </a:rPr>
              <a:t> </a:t>
            </a:r>
            <a:r>
              <a:rPr dirty="0" sz="3200" spc="-140">
                <a:latin typeface="Tahoma"/>
                <a:cs typeface="Tahoma"/>
              </a:rPr>
              <a:t>y</a:t>
            </a:r>
            <a:r>
              <a:rPr dirty="0" sz="3200" spc="-20">
                <a:latin typeface="Tahoma"/>
                <a:cs typeface="Tahoma"/>
              </a:rPr>
              <a:t>o</a:t>
            </a:r>
            <a:r>
              <a:rPr dirty="0" sz="3200" spc="-65">
                <a:latin typeface="Tahoma"/>
                <a:cs typeface="Tahoma"/>
              </a:rPr>
              <a:t>u</a:t>
            </a:r>
            <a:r>
              <a:rPr dirty="0" sz="3200" spc="-70">
                <a:latin typeface="Tahoma"/>
                <a:cs typeface="Tahoma"/>
              </a:rPr>
              <a:t>r</a:t>
            </a:r>
            <a:r>
              <a:rPr dirty="0" sz="3200" spc="-365">
                <a:latin typeface="Tahoma"/>
                <a:cs typeface="Tahoma"/>
              </a:rPr>
              <a:t> </a:t>
            </a:r>
            <a:r>
              <a:rPr dirty="0" sz="3200" spc="-85">
                <a:latin typeface="Tahoma"/>
                <a:cs typeface="Tahoma"/>
              </a:rPr>
              <a:t>a</a:t>
            </a:r>
            <a:r>
              <a:rPr dirty="0" sz="3200" spc="-65">
                <a:latin typeface="Tahoma"/>
                <a:cs typeface="Tahoma"/>
              </a:rPr>
              <a:t>u</a:t>
            </a:r>
            <a:r>
              <a:rPr dirty="0" sz="3200" spc="-10">
                <a:latin typeface="Tahoma"/>
                <a:cs typeface="Tahoma"/>
              </a:rPr>
              <a:t>d</a:t>
            </a:r>
            <a:r>
              <a:rPr dirty="0" sz="3200" spc="35">
                <a:latin typeface="Tahoma"/>
                <a:cs typeface="Tahoma"/>
              </a:rPr>
              <a:t>i</a:t>
            </a:r>
            <a:r>
              <a:rPr dirty="0" sz="3200" spc="-120">
                <a:latin typeface="Tahoma"/>
                <a:cs typeface="Tahoma"/>
              </a:rPr>
              <a:t>e</a:t>
            </a:r>
            <a:r>
              <a:rPr dirty="0" sz="3200" spc="-55">
                <a:latin typeface="Tahoma"/>
                <a:cs typeface="Tahoma"/>
              </a:rPr>
              <a:t>n</a:t>
            </a:r>
            <a:r>
              <a:rPr dirty="0" sz="3200" spc="-90">
                <a:latin typeface="Tahoma"/>
                <a:cs typeface="Tahoma"/>
              </a:rPr>
              <a:t>c</a:t>
            </a:r>
            <a:r>
              <a:rPr dirty="0" sz="3200" spc="-120">
                <a:latin typeface="Tahoma"/>
                <a:cs typeface="Tahoma"/>
              </a:rPr>
              <a:t>e</a:t>
            </a:r>
            <a:r>
              <a:rPr dirty="0" sz="3200" spc="-195">
                <a:latin typeface="Tahoma"/>
                <a:cs typeface="Tahoma"/>
              </a:rPr>
              <a:t>.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6494914" y="3109772"/>
            <a:ext cx="5297170" cy="8826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600" spc="-950"/>
              <a:t>Kn</a:t>
            </a:r>
            <a:r>
              <a:rPr dirty="0" sz="5600" spc="-930"/>
              <a:t>o</a:t>
            </a:r>
            <a:r>
              <a:rPr dirty="0" sz="5600" spc="-1000"/>
              <a:t>w</a:t>
            </a:r>
            <a:r>
              <a:rPr dirty="0" sz="5600" spc="-790"/>
              <a:t> </a:t>
            </a:r>
            <a:r>
              <a:rPr dirty="0" sz="5600" spc="-1575"/>
              <a:t>Y</a:t>
            </a:r>
            <a:r>
              <a:rPr dirty="0" sz="5600" spc="-670"/>
              <a:t>our</a:t>
            </a:r>
            <a:r>
              <a:rPr dirty="0" sz="5600" spc="-790"/>
              <a:t> </a:t>
            </a:r>
            <a:r>
              <a:rPr dirty="0" sz="5600" spc="-735"/>
              <a:t>Audience</a:t>
            </a:r>
            <a:endParaRPr sz="5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37259" y="0"/>
            <a:ext cx="1460051" cy="2231931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9223145"/>
            <a:ext cx="2191385" cy="1064260"/>
            <a:chOff x="0" y="9223145"/>
            <a:chExt cx="2191385" cy="1064260"/>
          </a:xfrm>
        </p:grpSpPr>
        <p:sp>
          <p:nvSpPr>
            <p:cNvPr id="4" name="object 4"/>
            <p:cNvSpPr/>
            <p:nvPr/>
          </p:nvSpPr>
          <p:spPr>
            <a:xfrm>
              <a:off x="0" y="9223145"/>
              <a:ext cx="2191385" cy="1064260"/>
            </a:xfrm>
            <a:custGeom>
              <a:avLst/>
              <a:gdLst/>
              <a:ahLst/>
              <a:cxnLst/>
              <a:rect l="l" t="t" r="r" b="b"/>
              <a:pathLst>
                <a:path w="2191385" h="1064259">
                  <a:moveTo>
                    <a:pt x="531315" y="583172"/>
                  </a:moveTo>
                  <a:lnTo>
                    <a:pt x="501074" y="583172"/>
                  </a:lnTo>
                  <a:lnTo>
                    <a:pt x="501074" y="1063852"/>
                  </a:lnTo>
                  <a:lnTo>
                    <a:pt x="531315" y="1063852"/>
                  </a:lnTo>
                  <a:lnTo>
                    <a:pt x="531315" y="583172"/>
                  </a:lnTo>
                  <a:close/>
                </a:path>
                <a:path w="2191385" h="1064259">
                  <a:moveTo>
                    <a:pt x="1085706" y="583172"/>
                  </a:moveTo>
                  <a:lnTo>
                    <a:pt x="1055469" y="583172"/>
                  </a:lnTo>
                  <a:lnTo>
                    <a:pt x="1055469" y="1063852"/>
                  </a:lnTo>
                  <a:lnTo>
                    <a:pt x="1085706" y="1063852"/>
                  </a:lnTo>
                  <a:lnTo>
                    <a:pt x="1085706" y="583172"/>
                  </a:lnTo>
                  <a:close/>
                </a:path>
                <a:path w="2191385" h="1064259">
                  <a:moveTo>
                    <a:pt x="1638655" y="583172"/>
                  </a:moveTo>
                  <a:lnTo>
                    <a:pt x="1608416" y="583172"/>
                  </a:lnTo>
                  <a:lnTo>
                    <a:pt x="1608416" y="1063852"/>
                  </a:lnTo>
                  <a:lnTo>
                    <a:pt x="1638655" y="1063852"/>
                  </a:lnTo>
                  <a:lnTo>
                    <a:pt x="1638655" y="583172"/>
                  </a:lnTo>
                  <a:close/>
                </a:path>
                <a:path w="2191385" h="1064259">
                  <a:moveTo>
                    <a:pt x="1680364" y="41761"/>
                  </a:moveTo>
                  <a:lnTo>
                    <a:pt x="1638655" y="41761"/>
                  </a:lnTo>
                  <a:lnTo>
                    <a:pt x="2149856" y="554374"/>
                  </a:lnTo>
                  <a:lnTo>
                    <a:pt x="0" y="554374"/>
                  </a:lnTo>
                  <a:lnTo>
                    <a:pt x="0" y="583172"/>
                  </a:lnTo>
                  <a:lnTo>
                    <a:pt x="2162810" y="583172"/>
                  </a:lnTo>
                  <a:lnTo>
                    <a:pt x="2162810" y="1063852"/>
                  </a:lnTo>
                  <a:lnTo>
                    <a:pt x="2191143" y="1063852"/>
                  </a:lnTo>
                  <a:lnTo>
                    <a:pt x="2191143" y="553178"/>
                  </a:lnTo>
                  <a:lnTo>
                    <a:pt x="1680364" y="41761"/>
                  </a:lnTo>
                  <a:close/>
                </a:path>
                <a:path w="2191385" h="1064259">
                  <a:moveTo>
                    <a:pt x="531315" y="0"/>
                  </a:moveTo>
                  <a:lnTo>
                    <a:pt x="0" y="0"/>
                  </a:lnTo>
                  <a:lnTo>
                    <a:pt x="0" y="30241"/>
                  </a:lnTo>
                  <a:lnTo>
                    <a:pt x="501074" y="30241"/>
                  </a:lnTo>
                  <a:lnTo>
                    <a:pt x="501074" y="554374"/>
                  </a:lnTo>
                  <a:lnTo>
                    <a:pt x="531315" y="554374"/>
                  </a:lnTo>
                  <a:lnTo>
                    <a:pt x="531315" y="0"/>
                  </a:lnTo>
                  <a:close/>
                </a:path>
                <a:path w="2191385" h="1064259">
                  <a:moveTo>
                    <a:pt x="1638655" y="0"/>
                  </a:moveTo>
                  <a:lnTo>
                    <a:pt x="1055469" y="0"/>
                  </a:lnTo>
                  <a:lnTo>
                    <a:pt x="1055469" y="554374"/>
                  </a:lnTo>
                  <a:lnTo>
                    <a:pt x="1085706" y="554374"/>
                  </a:lnTo>
                  <a:lnTo>
                    <a:pt x="1085706" y="30241"/>
                  </a:lnTo>
                  <a:lnTo>
                    <a:pt x="1668859" y="30241"/>
                  </a:lnTo>
                  <a:lnTo>
                    <a:pt x="1638655" y="0"/>
                  </a:lnTo>
                  <a:close/>
                </a:path>
                <a:path w="2191385" h="1064259">
                  <a:moveTo>
                    <a:pt x="1668859" y="30241"/>
                  </a:moveTo>
                  <a:lnTo>
                    <a:pt x="1608416" y="30241"/>
                  </a:lnTo>
                  <a:lnTo>
                    <a:pt x="1608416" y="554374"/>
                  </a:lnTo>
                  <a:lnTo>
                    <a:pt x="1638655" y="554374"/>
                  </a:lnTo>
                  <a:lnTo>
                    <a:pt x="1638655" y="41761"/>
                  </a:lnTo>
                  <a:lnTo>
                    <a:pt x="1680364" y="41761"/>
                  </a:lnTo>
                  <a:lnTo>
                    <a:pt x="1668859" y="30241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182185" y="9899191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5">
                  <a:moveTo>
                    <a:pt x="159835" y="0"/>
                  </a:moveTo>
                  <a:lnTo>
                    <a:pt x="143998" y="0"/>
                  </a:lnTo>
                  <a:lnTo>
                    <a:pt x="136074" y="723"/>
                  </a:lnTo>
                  <a:lnTo>
                    <a:pt x="97199" y="10081"/>
                  </a:lnTo>
                  <a:lnTo>
                    <a:pt x="62637" y="28803"/>
                  </a:lnTo>
                  <a:lnTo>
                    <a:pt x="33839" y="56158"/>
                  </a:lnTo>
                  <a:lnTo>
                    <a:pt x="12959" y="89996"/>
                  </a:lnTo>
                  <a:lnTo>
                    <a:pt x="720" y="136074"/>
                  </a:lnTo>
                  <a:lnTo>
                    <a:pt x="0" y="143996"/>
                  </a:lnTo>
                  <a:lnTo>
                    <a:pt x="0" y="151913"/>
                  </a:lnTo>
                  <a:lnTo>
                    <a:pt x="720" y="151913"/>
                  </a:lnTo>
                  <a:lnTo>
                    <a:pt x="720" y="159837"/>
                  </a:lnTo>
                  <a:lnTo>
                    <a:pt x="7918" y="198710"/>
                  </a:lnTo>
                  <a:lnTo>
                    <a:pt x="10800" y="205913"/>
                  </a:lnTo>
                  <a:lnTo>
                    <a:pt x="13677" y="213831"/>
                  </a:lnTo>
                  <a:lnTo>
                    <a:pt x="34557" y="246950"/>
                  </a:lnTo>
                  <a:lnTo>
                    <a:pt x="39598" y="253429"/>
                  </a:lnTo>
                  <a:lnTo>
                    <a:pt x="44639" y="259189"/>
                  </a:lnTo>
                  <a:lnTo>
                    <a:pt x="50398" y="264229"/>
                  </a:lnTo>
                  <a:lnTo>
                    <a:pt x="56878" y="269989"/>
                  </a:lnTo>
                  <a:lnTo>
                    <a:pt x="62637" y="274310"/>
                  </a:lnTo>
                  <a:lnTo>
                    <a:pt x="69841" y="279350"/>
                  </a:lnTo>
                  <a:lnTo>
                    <a:pt x="76319" y="282947"/>
                  </a:lnTo>
                  <a:lnTo>
                    <a:pt x="83517" y="287268"/>
                  </a:lnTo>
                  <a:lnTo>
                    <a:pt x="90722" y="290150"/>
                  </a:lnTo>
                  <a:lnTo>
                    <a:pt x="97923" y="293747"/>
                  </a:lnTo>
                  <a:lnTo>
                    <a:pt x="105124" y="295910"/>
                  </a:lnTo>
                  <a:lnTo>
                    <a:pt x="113036" y="298787"/>
                  </a:lnTo>
                  <a:lnTo>
                    <a:pt x="120237" y="300226"/>
                  </a:lnTo>
                  <a:lnTo>
                    <a:pt x="136074" y="303108"/>
                  </a:lnTo>
                  <a:lnTo>
                    <a:pt x="143998" y="303827"/>
                  </a:lnTo>
                  <a:lnTo>
                    <a:pt x="151923" y="303827"/>
                  </a:lnTo>
                  <a:lnTo>
                    <a:pt x="151923" y="303108"/>
                  </a:lnTo>
                  <a:lnTo>
                    <a:pt x="159835" y="303108"/>
                  </a:lnTo>
                  <a:lnTo>
                    <a:pt x="198710" y="295910"/>
                  </a:lnTo>
                  <a:lnTo>
                    <a:pt x="205924" y="293027"/>
                  </a:lnTo>
                  <a:lnTo>
                    <a:pt x="213836" y="290150"/>
                  </a:lnTo>
                  <a:lnTo>
                    <a:pt x="246957" y="269269"/>
                  </a:lnTo>
                  <a:lnTo>
                    <a:pt x="253434" y="264229"/>
                  </a:lnTo>
                  <a:lnTo>
                    <a:pt x="259200" y="259189"/>
                  </a:lnTo>
                  <a:lnTo>
                    <a:pt x="264229" y="253429"/>
                  </a:lnTo>
                  <a:lnTo>
                    <a:pt x="269995" y="246950"/>
                  </a:lnTo>
                  <a:lnTo>
                    <a:pt x="274313" y="241190"/>
                  </a:lnTo>
                  <a:lnTo>
                    <a:pt x="279355" y="233992"/>
                  </a:lnTo>
                  <a:lnTo>
                    <a:pt x="282962" y="227514"/>
                  </a:lnTo>
                  <a:lnTo>
                    <a:pt x="287267" y="220310"/>
                  </a:lnTo>
                  <a:lnTo>
                    <a:pt x="290150" y="213112"/>
                  </a:lnTo>
                  <a:lnTo>
                    <a:pt x="293757" y="205913"/>
                  </a:lnTo>
                  <a:lnTo>
                    <a:pt x="295916" y="198710"/>
                  </a:lnTo>
                  <a:lnTo>
                    <a:pt x="298799" y="190793"/>
                  </a:lnTo>
                  <a:lnTo>
                    <a:pt x="300234" y="183595"/>
                  </a:lnTo>
                  <a:lnTo>
                    <a:pt x="303117" y="167754"/>
                  </a:lnTo>
                  <a:lnTo>
                    <a:pt x="303828" y="159837"/>
                  </a:lnTo>
                  <a:lnTo>
                    <a:pt x="303828" y="151913"/>
                  </a:lnTo>
                  <a:lnTo>
                    <a:pt x="303828" y="143996"/>
                  </a:lnTo>
                  <a:lnTo>
                    <a:pt x="296640" y="105117"/>
                  </a:lnTo>
                  <a:lnTo>
                    <a:pt x="275037" y="62636"/>
                  </a:lnTo>
                  <a:lnTo>
                    <a:pt x="247681" y="33839"/>
                  </a:lnTo>
                  <a:lnTo>
                    <a:pt x="213836" y="12962"/>
                  </a:lnTo>
                  <a:lnTo>
                    <a:pt x="167760" y="723"/>
                  </a:lnTo>
                  <a:lnTo>
                    <a:pt x="159835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82190" y="9899192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5">
                  <a:moveTo>
                    <a:pt x="303828" y="151913"/>
                  </a:moveTo>
                  <a:lnTo>
                    <a:pt x="303828" y="143996"/>
                  </a:lnTo>
                  <a:lnTo>
                    <a:pt x="303116" y="136073"/>
                  </a:lnTo>
                  <a:lnTo>
                    <a:pt x="301681" y="128156"/>
                  </a:lnTo>
                  <a:lnTo>
                    <a:pt x="300233" y="120237"/>
                  </a:lnTo>
                  <a:lnTo>
                    <a:pt x="298798" y="112315"/>
                  </a:lnTo>
                  <a:lnTo>
                    <a:pt x="283672" y="75599"/>
                  </a:lnTo>
                  <a:lnTo>
                    <a:pt x="279354" y="69121"/>
                  </a:lnTo>
                  <a:lnTo>
                    <a:pt x="275036" y="62636"/>
                  </a:lnTo>
                  <a:lnTo>
                    <a:pt x="247680" y="33838"/>
                  </a:lnTo>
                  <a:lnTo>
                    <a:pt x="213834" y="12962"/>
                  </a:lnTo>
                  <a:lnTo>
                    <a:pt x="183594" y="3601"/>
                  </a:lnTo>
                  <a:lnTo>
                    <a:pt x="175682" y="2162"/>
                  </a:lnTo>
                  <a:lnTo>
                    <a:pt x="167757" y="723"/>
                  </a:lnTo>
                  <a:lnTo>
                    <a:pt x="159832" y="0"/>
                  </a:lnTo>
                  <a:lnTo>
                    <a:pt x="151920" y="0"/>
                  </a:lnTo>
                  <a:lnTo>
                    <a:pt x="143995" y="0"/>
                  </a:lnTo>
                  <a:lnTo>
                    <a:pt x="136083" y="723"/>
                  </a:lnTo>
                  <a:lnTo>
                    <a:pt x="128158" y="2162"/>
                  </a:lnTo>
                  <a:lnTo>
                    <a:pt x="120233" y="3601"/>
                  </a:lnTo>
                  <a:lnTo>
                    <a:pt x="82798" y="16559"/>
                  </a:lnTo>
                  <a:lnTo>
                    <a:pt x="69121" y="24482"/>
                  </a:lnTo>
                  <a:lnTo>
                    <a:pt x="62637" y="28803"/>
                  </a:lnTo>
                  <a:lnTo>
                    <a:pt x="56157" y="33838"/>
                  </a:lnTo>
                  <a:lnTo>
                    <a:pt x="50398" y="38879"/>
                  </a:lnTo>
                  <a:lnTo>
                    <a:pt x="44638" y="44638"/>
                  </a:lnTo>
                  <a:lnTo>
                    <a:pt x="38879" y="50397"/>
                  </a:lnTo>
                  <a:lnTo>
                    <a:pt x="16559" y="82797"/>
                  </a:lnTo>
                  <a:lnTo>
                    <a:pt x="3601" y="120237"/>
                  </a:lnTo>
                  <a:lnTo>
                    <a:pt x="2157" y="128156"/>
                  </a:lnTo>
                  <a:lnTo>
                    <a:pt x="720" y="136073"/>
                  </a:lnTo>
                  <a:lnTo>
                    <a:pt x="0" y="143996"/>
                  </a:lnTo>
                  <a:lnTo>
                    <a:pt x="0" y="151913"/>
                  </a:lnTo>
                  <a:lnTo>
                    <a:pt x="720" y="151913"/>
                  </a:lnTo>
                  <a:lnTo>
                    <a:pt x="720" y="159835"/>
                  </a:lnTo>
                  <a:lnTo>
                    <a:pt x="7917" y="198709"/>
                  </a:lnTo>
                  <a:lnTo>
                    <a:pt x="10800" y="205913"/>
                  </a:lnTo>
                  <a:lnTo>
                    <a:pt x="13678" y="213831"/>
                  </a:lnTo>
                  <a:lnTo>
                    <a:pt x="34558" y="246949"/>
                  </a:lnTo>
                  <a:lnTo>
                    <a:pt x="39598" y="253429"/>
                  </a:lnTo>
                  <a:lnTo>
                    <a:pt x="44638" y="259188"/>
                  </a:lnTo>
                  <a:lnTo>
                    <a:pt x="50398" y="264229"/>
                  </a:lnTo>
                  <a:lnTo>
                    <a:pt x="56878" y="269988"/>
                  </a:lnTo>
                  <a:lnTo>
                    <a:pt x="62637" y="274309"/>
                  </a:lnTo>
                  <a:lnTo>
                    <a:pt x="69839" y="279350"/>
                  </a:lnTo>
                  <a:lnTo>
                    <a:pt x="76319" y="282946"/>
                  </a:lnTo>
                  <a:lnTo>
                    <a:pt x="83518" y="287267"/>
                  </a:lnTo>
                  <a:lnTo>
                    <a:pt x="90717" y="290150"/>
                  </a:lnTo>
                  <a:lnTo>
                    <a:pt x="97918" y="293746"/>
                  </a:lnTo>
                  <a:lnTo>
                    <a:pt x="105120" y="295909"/>
                  </a:lnTo>
                  <a:lnTo>
                    <a:pt x="143995" y="303827"/>
                  </a:lnTo>
                  <a:lnTo>
                    <a:pt x="151920" y="303827"/>
                  </a:lnTo>
                  <a:lnTo>
                    <a:pt x="151920" y="303108"/>
                  </a:lnTo>
                  <a:lnTo>
                    <a:pt x="159832" y="303108"/>
                  </a:lnTo>
                  <a:lnTo>
                    <a:pt x="167757" y="302388"/>
                  </a:lnTo>
                  <a:lnTo>
                    <a:pt x="175682" y="300945"/>
                  </a:lnTo>
                  <a:lnTo>
                    <a:pt x="183594" y="299506"/>
                  </a:lnTo>
                  <a:lnTo>
                    <a:pt x="190795" y="298067"/>
                  </a:lnTo>
                  <a:lnTo>
                    <a:pt x="198720" y="295909"/>
                  </a:lnTo>
                  <a:lnTo>
                    <a:pt x="205921" y="293027"/>
                  </a:lnTo>
                  <a:lnTo>
                    <a:pt x="213834" y="290150"/>
                  </a:lnTo>
                  <a:lnTo>
                    <a:pt x="246956" y="269269"/>
                  </a:lnTo>
                  <a:lnTo>
                    <a:pt x="253433" y="264229"/>
                  </a:lnTo>
                  <a:lnTo>
                    <a:pt x="259199" y="259188"/>
                  </a:lnTo>
                  <a:lnTo>
                    <a:pt x="264241" y="253429"/>
                  </a:lnTo>
                  <a:lnTo>
                    <a:pt x="269994" y="246949"/>
                  </a:lnTo>
                  <a:lnTo>
                    <a:pt x="274312" y="241190"/>
                  </a:lnTo>
                  <a:lnTo>
                    <a:pt x="279354" y="233992"/>
                  </a:lnTo>
                  <a:lnTo>
                    <a:pt x="282961" y="227512"/>
                  </a:lnTo>
                  <a:lnTo>
                    <a:pt x="287279" y="220309"/>
                  </a:lnTo>
                  <a:lnTo>
                    <a:pt x="290162" y="213111"/>
                  </a:lnTo>
                  <a:lnTo>
                    <a:pt x="293756" y="205913"/>
                  </a:lnTo>
                  <a:lnTo>
                    <a:pt x="295915" y="198709"/>
                  </a:lnTo>
                  <a:lnTo>
                    <a:pt x="303828" y="159835"/>
                  </a:lnTo>
                  <a:lnTo>
                    <a:pt x="303828" y="151913"/>
                  </a:lnTo>
                  <a:close/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8634276" y="8106477"/>
            <a:ext cx="1019175" cy="1016635"/>
            <a:chOff x="8634276" y="8106477"/>
            <a:chExt cx="1019175" cy="1016635"/>
          </a:xfrm>
        </p:grpSpPr>
        <p:sp>
          <p:nvSpPr>
            <p:cNvPr id="8" name="object 8"/>
            <p:cNvSpPr/>
            <p:nvPr/>
          </p:nvSpPr>
          <p:spPr>
            <a:xfrm>
              <a:off x="8643594" y="8115833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20">
                  <a:moveTo>
                    <a:pt x="499656" y="0"/>
                  </a:moveTo>
                  <a:lnTo>
                    <a:pt x="497127" y="43787"/>
                  </a:lnTo>
                  <a:lnTo>
                    <a:pt x="489742" y="87284"/>
                  </a:lnTo>
                  <a:lnTo>
                    <a:pt x="477799" y="130185"/>
                  </a:lnTo>
                  <a:lnTo>
                    <a:pt x="461599" y="172186"/>
                  </a:lnTo>
                  <a:lnTo>
                    <a:pt x="441442" y="212982"/>
                  </a:lnTo>
                  <a:lnTo>
                    <a:pt x="417627" y="252267"/>
                  </a:lnTo>
                  <a:lnTo>
                    <a:pt x="390453" y="289737"/>
                  </a:lnTo>
                  <a:lnTo>
                    <a:pt x="360222" y="325085"/>
                  </a:lnTo>
                  <a:lnTo>
                    <a:pt x="327233" y="358008"/>
                  </a:lnTo>
                  <a:lnTo>
                    <a:pt x="291785" y="388201"/>
                  </a:lnTo>
                  <a:lnTo>
                    <a:pt x="254179" y="415357"/>
                  </a:lnTo>
                  <a:lnTo>
                    <a:pt x="214713" y="439173"/>
                  </a:lnTo>
                  <a:lnTo>
                    <a:pt x="173689" y="459342"/>
                  </a:lnTo>
                  <a:lnTo>
                    <a:pt x="131406" y="475560"/>
                  </a:lnTo>
                  <a:lnTo>
                    <a:pt x="88163" y="487523"/>
                  </a:lnTo>
                  <a:lnTo>
                    <a:pt x="44261" y="494924"/>
                  </a:lnTo>
                  <a:lnTo>
                    <a:pt x="0" y="497459"/>
                  </a:lnTo>
                  <a:lnTo>
                    <a:pt x="44261" y="500015"/>
                  </a:lnTo>
                  <a:lnTo>
                    <a:pt x="88163" y="507478"/>
                  </a:lnTo>
                  <a:lnTo>
                    <a:pt x="131406" y="519538"/>
                  </a:lnTo>
                  <a:lnTo>
                    <a:pt x="173689" y="535885"/>
                  </a:lnTo>
                  <a:lnTo>
                    <a:pt x="214713" y="556211"/>
                  </a:lnTo>
                  <a:lnTo>
                    <a:pt x="254179" y="580205"/>
                  </a:lnTo>
                  <a:lnTo>
                    <a:pt x="291785" y="607559"/>
                  </a:lnTo>
                  <a:lnTo>
                    <a:pt x="327233" y="637962"/>
                  </a:lnTo>
                  <a:lnTo>
                    <a:pt x="360222" y="671106"/>
                  </a:lnTo>
                  <a:lnTo>
                    <a:pt x="390453" y="706681"/>
                  </a:lnTo>
                  <a:lnTo>
                    <a:pt x="417627" y="744378"/>
                  </a:lnTo>
                  <a:lnTo>
                    <a:pt x="441442" y="783887"/>
                  </a:lnTo>
                  <a:lnTo>
                    <a:pt x="461599" y="824898"/>
                  </a:lnTo>
                  <a:lnTo>
                    <a:pt x="477799" y="867103"/>
                  </a:lnTo>
                  <a:lnTo>
                    <a:pt x="489742" y="910192"/>
                  </a:lnTo>
                  <a:lnTo>
                    <a:pt x="497127" y="953856"/>
                  </a:lnTo>
                  <a:lnTo>
                    <a:pt x="499656" y="997784"/>
                  </a:lnTo>
                  <a:lnTo>
                    <a:pt x="502184" y="953856"/>
                  </a:lnTo>
                  <a:lnTo>
                    <a:pt x="509570" y="910192"/>
                  </a:lnTo>
                  <a:lnTo>
                    <a:pt x="521515" y="867103"/>
                  </a:lnTo>
                  <a:lnTo>
                    <a:pt x="537720" y="824898"/>
                  </a:lnTo>
                  <a:lnTo>
                    <a:pt x="557885" y="783887"/>
                  </a:lnTo>
                  <a:lnTo>
                    <a:pt x="581712" y="744378"/>
                  </a:lnTo>
                  <a:lnTo>
                    <a:pt x="608903" y="706681"/>
                  </a:lnTo>
                  <a:lnTo>
                    <a:pt x="639157" y="671106"/>
                  </a:lnTo>
                  <a:lnTo>
                    <a:pt x="672177" y="637962"/>
                  </a:lnTo>
                  <a:lnTo>
                    <a:pt x="707663" y="607559"/>
                  </a:lnTo>
                  <a:lnTo>
                    <a:pt x="745316" y="580205"/>
                  </a:lnTo>
                  <a:lnTo>
                    <a:pt x="784838" y="556211"/>
                  </a:lnTo>
                  <a:lnTo>
                    <a:pt x="825929" y="535885"/>
                  </a:lnTo>
                  <a:lnTo>
                    <a:pt x="868291" y="519538"/>
                  </a:lnTo>
                  <a:lnTo>
                    <a:pt x="911624" y="507478"/>
                  </a:lnTo>
                  <a:lnTo>
                    <a:pt x="955630" y="500015"/>
                  </a:lnTo>
                  <a:lnTo>
                    <a:pt x="1000010" y="497459"/>
                  </a:lnTo>
                  <a:lnTo>
                    <a:pt x="955630" y="494924"/>
                  </a:lnTo>
                  <a:lnTo>
                    <a:pt x="911624" y="487523"/>
                  </a:lnTo>
                  <a:lnTo>
                    <a:pt x="868291" y="475560"/>
                  </a:lnTo>
                  <a:lnTo>
                    <a:pt x="825929" y="459342"/>
                  </a:lnTo>
                  <a:lnTo>
                    <a:pt x="784838" y="439173"/>
                  </a:lnTo>
                  <a:lnTo>
                    <a:pt x="745316" y="415357"/>
                  </a:lnTo>
                  <a:lnTo>
                    <a:pt x="707663" y="388201"/>
                  </a:lnTo>
                  <a:lnTo>
                    <a:pt x="672177" y="358008"/>
                  </a:lnTo>
                  <a:lnTo>
                    <a:pt x="639157" y="325085"/>
                  </a:lnTo>
                  <a:lnTo>
                    <a:pt x="608903" y="289737"/>
                  </a:lnTo>
                  <a:lnTo>
                    <a:pt x="581712" y="252267"/>
                  </a:lnTo>
                  <a:lnTo>
                    <a:pt x="557885" y="212982"/>
                  </a:lnTo>
                  <a:lnTo>
                    <a:pt x="537720" y="172186"/>
                  </a:lnTo>
                  <a:lnTo>
                    <a:pt x="521515" y="130185"/>
                  </a:lnTo>
                  <a:lnTo>
                    <a:pt x="509570" y="87284"/>
                  </a:lnTo>
                  <a:lnTo>
                    <a:pt x="502184" y="43787"/>
                  </a:lnTo>
                  <a:lnTo>
                    <a:pt x="499656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643635" y="8115836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20">
                  <a:moveTo>
                    <a:pt x="0" y="497453"/>
                  </a:moveTo>
                  <a:lnTo>
                    <a:pt x="44261" y="494918"/>
                  </a:lnTo>
                  <a:lnTo>
                    <a:pt x="88162" y="487517"/>
                  </a:lnTo>
                  <a:lnTo>
                    <a:pt x="131405" y="475555"/>
                  </a:lnTo>
                  <a:lnTo>
                    <a:pt x="173687" y="459336"/>
                  </a:lnTo>
                  <a:lnTo>
                    <a:pt x="214711" y="439167"/>
                  </a:lnTo>
                  <a:lnTo>
                    <a:pt x="254176" y="415351"/>
                  </a:lnTo>
                  <a:lnTo>
                    <a:pt x="291782" y="388195"/>
                  </a:lnTo>
                  <a:lnTo>
                    <a:pt x="327229" y="358002"/>
                  </a:lnTo>
                  <a:lnTo>
                    <a:pt x="360218" y="325079"/>
                  </a:lnTo>
                  <a:lnTo>
                    <a:pt x="390449" y="289731"/>
                  </a:lnTo>
                  <a:lnTo>
                    <a:pt x="417622" y="252262"/>
                  </a:lnTo>
                  <a:lnTo>
                    <a:pt x="441437" y="212977"/>
                  </a:lnTo>
                  <a:lnTo>
                    <a:pt x="461594" y="172182"/>
                  </a:lnTo>
                  <a:lnTo>
                    <a:pt x="477794" y="130182"/>
                  </a:lnTo>
                  <a:lnTo>
                    <a:pt x="489736" y="87281"/>
                  </a:lnTo>
                  <a:lnTo>
                    <a:pt x="497122" y="43785"/>
                  </a:lnTo>
                  <a:lnTo>
                    <a:pt x="499650" y="0"/>
                  </a:lnTo>
                  <a:lnTo>
                    <a:pt x="502179" y="43785"/>
                  </a:lnTo>
                  <a:lnTo>
                    <a:pt x="509565" y="87281"/>
                  </a:lnTo>
                  <a:lnTo>
                    <a:pt x="521510" y="130182"/>
                  </a:lnTo>
                  <a:lnTo>
                    <a:pt x="537715" y="172182"/>
                  </a:lnTo>
                  <a:lnTo>
                    <a:pt x="557882" y="212977"/>
                  </a:lnTo>
                  <a:lnTo>
                    <a:pt x="581710" y="252262"/>
                  </a:lnTo>
                  <a:lnTo>
                    <a:pt x="608901" y="289731"/>
                  </a:lnTo>
                  <a:lnTo>
                    <a:pt x="639156" y="325079"/>
                  </a:lnTo>
                  <a:lnTo>
                    <a:pt x="672177" y="358002"/>
                  </a:lnTo>
                  <a:lnTo>
                    <a:pt x="707663" y="388195"/>
                  </a:lnTo>
                  <a:lnTo>
                    <a:pt x="745317" y="415351"/>
                  </a:lnTo>
                  <a:lnTo>
                    <a:pt x="784839" y="439167"/>
                  </a:lnTo>
                  <a:lnTo>
                    <a:pt x="825931" y="459336"/>
                  </a:lnTo>
                  <a:lnTo>
                    <a:pt x="868293" y="475555"/>
                  </a:lnTo>
                  <a:lnTo>
                    <a:pt x="911627" y="487517"/>
                  </a:lnTo>
                  <a:lnTo>
                    <a:pt x="955633" y="494918"/>
                  </a:lnTo>
                  <a:lnTo>
                    <a:pt x="1000012" y="497453"/>
                  </a:lnTo>
                  <a:lnTo>
                    <a:pt x="955633" y="500010"/>
                  </a:lnTo>
                  <a:lnTo>
                    <a:pt x="911627" y="507473"/>
                  </a:lnTo>
                  <a:lnTo>
                    <a:pt x="868293" y="519533"/>
                  </a:lnTo>
                  <a:lnTo>
                    <a:pt x="825931" y="535880"/>
                  </a:lnTo>
                  <a:lnTo>
                    <a:pt x="784839" y="556206"/>
                  </a:lnTo>
                  <a:lnTo>
                    <a:pt x="745317" y="580201"/>
                  </a:lnTo>
                  <a:lnTo>
                    <a:pt x="707663" y="607555"/>
                  </a:lnTo>
                  <a:lnTo>
                    <a:pt x="672177" y="637958"/>
                  </a:lnTo>
                  <a:lnTo>
                    <a:pt x="639156" y="671103"/>
                  </a:lnTo>
                  <a:lnTo>
                    <a:pt x="608901" y="706678"/>
                  </a:lnTo>
                  <a:lnTo>
                    <a:pt x="581710" y="744375"/>
                  </a:lnTo>
                  <a:lnTo>
                    <a:pt x="557882" y="783884"/>
                  </a:lnTo>
                  <a:lnTo>
                    <a:pt x="537715" y="824896"/>
                  </a:lnTo>
                  <a:lnTo>
                    <a:pt x="521510" y="867101"/>
                  </a:lnTo>
                  <a:lnTo>
                    <a:pt x="509565" y="910190"/>
                  </a:lnTo>
                  <a:lnTo>
                    <a:pt x="502179" y="953853"/>
                  </a:lnTo>
                  <a:lnTo>
                    <a:pt x="499650" y="997781"/>
                  </a:lnTo>
                  <a:lnTo>
                    <a:pt x="497122" y="953853"/>
                  </a:lnTo>
                  <a:lnTo>
                    <a:pt x="489736" y="910190"/>
                  </a:lnTo>
                  <a:lnTo>
                    <a:pt x="477794" y="867101"/>
                  </a:lnTo>
                  <a:lnTo>
                    <a:pt x="461594" y="824896"/>
                  </a:lnTo>
                  <a:lnTo>
                    <a:pt x="441437" y="783884"/>
                  </a:lnTo>
                  <a:lnTo>
                    <a:pt x="417622" y="744375"/>
                  </a:lnTo>
                  <a:lnTo>
                    <a:pt x="390449" y="706678"/>
                  </a:lnTo>
                  <a:lnTo>
                    <a:pt x="360218" y="671103"/>
                  </a:lnTo>
                  <a:lnTo>
                    <a:pt x="327229" y="637958"/>
                  </a:lnTo>
                  <a:lnTo>
                    <a:pt x="291782" y="607555"/>
                  </a:lnTo>
                  <a:lnTo>
                    <a:pt x="254176" y="580201"/>
                  </a:lnTo>
                  <a:lnTo>
                    <a:pt x="214711" y="556206"/>
                  </a:lnTo>
                  <a:lnTo>
                    <a:pt x="173687" y="535880"/>
                  </a:lnTo>
                  <a:lnTo>
                    <a:pt x="131405" y="519533"/>
                  </a:lnTo>
                  <a:lnTo>
                    <a:pt x="88162" y="507473"/>
                  </a:lnTo>
                  <a:lnTo>
                    <a:pt x="44261" y="500010"/>
                  </a:lnTo>
                  <a:lnTo>
                    <a:pt x="0" y="497453"/>
                  </a:lnTo>
                  <a:close/>
                </a:path>
              </a:pathLst>
            </a:custGeom>
            <a:ln w="18718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18783" y="4425353"/>
            <a:ext cx="3449193" cy="39861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27717" y="4920653"/>
            <a:ext cx="2277846" cy="311683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155190" y="5892203"/>
            <a:ext cx="1913356" cy="311683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208231" y="4313421"/>
            <a:ext cx="7869555" cy="197993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ctr" marL="12700" marR="5080">
              <a:lnSpc>
                <a:spcPct val="100299"/>
              </a:lnSpc>
              <a:spcBef>
                <a:spcPts val="85"/>
              </a:spcBef>
            </a:pPr>
            <a:r>
              <a:rPr dirty="0" sz="3200" spc="-110">
                <a:latin typeface="Tahoma"/>
                <a:cs typeface="Tahoma"/>
              </a:rPr>
              <a:t>C</a:t>
            </a:r>
            <a:r>
              <a:rPr dirty="0" sz="3200" spc="-145">
                <a:latin typeface="Tahoma"/>
                <a:cs typeface="Tahoma"/>
              </a:rPr>
              <a:t>r</a:t>
            </a:r>
            <a:r>
              <a:rPr dirty="0" sz="3200" spc="-85">
                <a:latin typeface="Tahoma"/>
                <a:cs typeface="Tahoma"/>
              </a:rPr>
              <a:t>a</a:t>
            </a:r>
            <a:r>
              <a:rPr dirty="0" sz="3200" spc="-120">
                <a:latin typeface="Tahoma"/>
                <a:cs typeface="Tahoma"/>
              </a:rPr>
              <a:t>f</a:t>
            </a:r>
            <a:r>
              <a:rPr dirty="0" sz="3200" spc="-15">
                <a:latin typeface="Tahoma"/>
                <a:cs typeface="Tahoma"/>
              </a:rPr>
              <a:t>t</a:t>
            </a:r>
            <a:r>
              <a:rPr dirty="0" sz="3200" spc="-365">
                <a:latin typeface="Tahoma"/>
                <a:cs typeface="Tahoma"/>
              </a:rPr>
              <a:t> </a:t>
            </a:r>
            <a:r>
              <a:rPr dirty="0" sz="3200" spc="-80">
                <a:latin typeface="Tahoma"/>
                <a:cs typeface="Tahoma"/>
              </a:rPr>
              <a:t>a</a:t>
            </a:r>
            <a:r>
              <a:rPr dirty="0" sz="3200" spc="-365">
                <a:latin typeface="Tahoma"/>
                <a:cs typeface="Tahoma"/>
              </a:rPr>
              <a:t> </a:t>
            </a:r>
            <a:r>
              <a:rPr dirty="0" sz="3200" spc="-90">
                <a:latin typeface="Tahoma"/>
                <a:cs typeface="Tahoma"/>
              </a:rPr>
              <a:t>c</a:t>
            </a:r>
            <a:r>
              <a:rPr dirty="0" sz="3200" spc="-20">
                <a:latin typeface="Tahoma"/>
                <a:cs typeface="Tahoma"/>
              </a:rPr>
              <a:t>o</a:t>
            </a:r>
            <a:r>
              <a:rPr dirty="0" sz="3200" spc="-55">
                <a:latin typeface="Tahoma"/>
                <a:cs typeface="Tahoma"/>
              </a:rPr>
              <a:t>m</a:t>
            </a:r>
            <a:r>
              <a:rPr dirty="0" sz="3200" spc="-10">
                <a:latin typeface="Tahoma"/>
                <a:cs typeface="Tahoma"/>
              </a:rPr>
              <a:t>p</a:t>
            </a:r>
            <a:r>
              <a:rPr dirty="0" sz="3200" spc="-120">
                <a:latin typeface="Tahoma"/>
                <a:cs typeface="Tahoma"/>
              </a:rPr>
              <a:t>e</a:t>
            </a:r>
            <a:r>
              <a:rPr dirty="0" sz="3200" spc="60">
                <a:latin typeface="Tahoma"/>
                <a:cs typeface="Tahoma"/>
              </a:rPr>
              <a:t>ll</a:t>
            </a:r>
            <a:r>
              <a:rPr dirty="0" sz="3200" spc="35">
                <a:latin typeface="Tahoma"/>
                <a:cs typeface="Tahoma"/>
              </a:rPr>
              <a:t>i</a:t>
            </a:r>
            <a:r>
              <a:rPr dirty="0" sz="3200" spc="-55">
                <a:latin typeface="Tahoma"/>
                <a:cs typeface="Tahoma"/>
              </a:rPr>
              <a:t>n</a:t>
            </a:r>
            <a:r>
              <a:rPr dirty="0" sz="3200" spc="-175">
                <a:latin typeface="Tahoma"/>
                <a:cs typeface="Tahoma"/>
              </a:rPr>
              <a:t>g</a:t>
            </a:r>
            <a:r>
              <a:rPr dirty="0" sz="3200" spc="-365">
                <a:latin typeface="Tahoma"/>
                <a:cs typeface="Tahoma"/>
              </a:rPr>
              <a:t> </a:t>
            </a:r>
            <a:r>
              <a:rPr dirty="0" sz="3200" spc="-55">
                <a:latin typeface="Tahoma"/>
                <a:cs typeface="Tahoma"/>
              </a:rPr>
              <a:t>n</a:t>
            </a:r>
            <a:r>
              <a:rPr dirty="0" sz="3200" spc="-85">
                <a:latin typeface="Tahoma"/>
                <a:cs typeface="Tahoma"/>
              </a:rPr>
              <a:t>a</a:t>
            </a:r>
            <a:r>
              <a:rPr dirty="0" sz="3200" spc="-75">
                <a:latin typeface="Tahoma"/>
                <a:cs typeface="Tahoma"/>
              </a:rPr>
              <a:t>r</a:t>
            </a:r>
            <a:r>
              <a:rPr dirty="0" sz="3200" spc="-145">
                <a:latin typeface="Tahoma"/>
                <a:cs typeface="Tahoma"/>
              </a:rPr>
              <a:t>r</a:t>
            </a:r>
            <a:r>
              <a:rPr dirty="0" sz="3200" spc="-125">
                <a:latin typeface="Tahoma"/>
                <a:cs typeface="Tahoma"/>
              </a:rPr>
              <a:t>a</a:t>
            </a:r>
            <a:r>
              <a:rPr dirty="0" sz="3200" spc="-20">
                <a:latin typeface="Tahoma"/>
                <a:cs typeface="Tahoma"/>
              </a:rPr>
              <a:t>t</a:t>
            </a:r>
            <a:r>
              <a:rPr dirty="0" sz="3200" spc="35">
                <a:latin typeface="Tahoma"/>
                <a:cs typeface="Tahoma"/>
              </a:rPr>
              <a:t>i</a:t>
            </a:r>
            <a:r>
              <a:rPr dirty="0" sz="3200" spc="-140">
                <a:latin typeface="Tahoma"/>
                <a:cs typeface="Tahoma"/>
              </a:rPr>
              <a:t>v</a:t>
            </a:r>
            <a:r>
              <a:rPr dirty="0" sz="3200" spc="-114">
                <a:latin typeface="Tahoma"/>
                <a:cs typeface="Tahoma"/>
              </a:rPr>
              <a:t>e</a:t>
            </a:r>
            <a:r>
              <a:rPr dirty="0" sz="3200" spc="-365">
                <a:latin typeface="Tahoma"/>
                <a:cs typeface="Tahoma"/>
              </a:rPr>
              <a:t> </a:t>
            </a:r>
            <a:r>
              <a:rPr dirty="0" sz="3200" spc="-85">
                <a:latin typeface="Tahoma"/>
                <a:cs typeface="Tahoma"/>
              </a:rPr>
              <a:t>a</a:t>
            </a:r>
            <a:r>
              <a:rPr dirty="0" sz="3200" spc="-105">
                <a:latin typeface="Tahoma"/>
                <a:cs typeface="Tahoma"/>
              </a:rPr>
              <a:t>r</a:t>
            </a:r>
            <a:r>
              <a:rPr dirty="0" sz="3200" spc="-20">
                <a:latin typeface="Tahoma"/>
                <a:cs typeface="Tahoma"/>
              </a:rPr>
              <a:t>o</a:t>
            </a:r>
            <a:r>
              <a:rPr dirty="0" sz="3200" spc="-65">
                <a:latin typeface="Tahoma"/>
                <a:cs typeface="Tahoma"/>
              </a:rPr>
              <a:t>u</a:t>
            </a:r>
            <a:r>
              <a:rPr dirty="0" sz="3200" spc="-55">
                <a:latin typeface="Tahoma"/>
                <a:cs typeface="Tahoma"/>
              </a:rPr>
              <a:t>n</a:t>
            </a:r>
            <a:r>
              <a:rPr dirty="0" sz="3200" spc="-5">
                <a:latin typeface="Tahoma"/>
                <a:cs typeface="Tahoma"/>
              </a:rPr>
              <a:t>d</a:t>
            </a:r>
            <a:r>
              <a:rPr dirty="0" sz="3200" spc="-365">
                <a:latin typeface="Tahoma"/>
                <a:cs typeface="Tahoma"/>
              </a:rPr>
              <a:t> </a:t>
            </a:r>
            <a:r>
              <a:rPr dirty="0" sz="3200" spc="-20">
                <a:latin typeface="Tahoma"/>
                <a:cs typeface="Tahoma"/>
              </a:rPr>
              <a:t>t</a:t>
            </a:r>
            <a:r>
              <a:rPr dirty="0" sz="3200" spc="-65">
                <a:latin typeface="Tahoma"/>
                <a:cs typeface="Tahoma"/>
              </a:rPr>
              <a:t>h</a:t>
            </a:r>
            <a:r>
              <a:rPr dirty="0" sz="3200" spc="-114">
                <a:latin typeface="Tahoma"/>
                <a:cs typeface="Tahoma"/>
              </a:rPr>
              <a:t>e</a:t>
            </a:r>
            <a:r>
              <a:rPr dirty="0" sz="3200" spc="-365">
                <a:latin typeface="Tahoma"/>
                <a:cs typeface="Tahoma"/>
              </a:rPr>
              <a:t> </a:t>
            </a:r>
            <a:r>
              <a:rPr dirty="0" sz="3200" spc="-10">
                <a:latin typeface="Tahoma"/>
                <a:cs typeface="Tahoma"/>
              </a:rPr>
              <a:t>d</a:t>
            </a:r>
            <a:r>
              <a:rPr dirty="0" sz="3200" spc="-125">
                <a:latin typeface="Tahoma"/>
                <a:cs typeface="Tahoma"/>
              </a:rPr>
              <a:t>a</a:t>
            </a:r>
            <a:r>
              <a:rPr dirty="0" sz="3200" spc="-85">
                <a:latin typeface="Tahoma"/>
                <a:cs typeface="Tahoma"/>
              </a:rPr>
              <a:t>t</a:t>
            </a:r>
            <a:r>
              <a:rPr dirty="0" sz="3200" spc="-80">
                <a:latin typeface="Tahoma"/>
                <a:cs typeface="Tahoma"/>
              </a:rPr>
              <a:t>a</a:t>
            </a:r>
            <a:r>
              <a:rPr dirty="0" sz="3200" spc="-365">
                <a:latin typeface="Tahoma"/>
                <a:cs typeface="Tahoma"/>
              </a:rPr>
              <a:t> </a:t>
            </a:r>
            <a:r>
              <a:rPr dirty="0" sz="3200" spc="-60">
                <a:latin typeface="Tahoma"/>
                <a:cs typeface="Tahoma"/>
              </a:rPr>
              <a:t>t</a:t>
            </a:r>
            <a:r>
              <a:rPr dirty="0" sz="3200" spc="-10">
                <a:latin typeface="Tahoma"/>
                <a:cs typeface="Tahoma"/>
              </a:rPr>
              <a:t>o  </a:t>
            </a:r>
            <a:r>
              <a:rPr dirty="0" sz="3200" spc="-120">
                <a:latin typeface="Tahoma"/>
                <a:cs typeface="Tahoma"/>
              </a:rPr>
              <a:t>e</a:t>
            </a:r>
            <a:r>
              <a:rPr dirty="0" sz="3200" spc="-55">
                <a:latin typeface="Tahoma"/>
                <a:cs typeface="Tahoma"/>
              </a:rPr>
              <a:t>n</a:t>
            </a:r>
            <a:r>
              <a:rPr dirty="0" sz="3200" spc="-229">
                <a:latin typeface="Tahoma"/>
                <a:cs typeface="Tahoma"/>
              </a:rPr>
              <a:t>g</a:t>
            </a:r>
            <a:r>
              <a:rPr dirty="0" sz="3200" spc="-85">
                <a:latin typeface="Tahoma"/>
                <a:cs typeface="Tahoma"/>
              </a:rPr>
              <a:t>a</a:t>
            </a:r>
            <a:r>
              <a:rPr dirty="0" sz="3200" spc="-220">
                <a:latin typeface="Tahoma"/>
                <a:cs typeface="Tahoma"/>
              </a:rPr>
              <a:t>g</a:t>
            </a:r>
            <a:r>
              <a:rPr dirty="0" sz="3200" spc="-114">
                <a:latin typeface="Tahoma"/>
                <a:cs typeface="Tahoma"/>
              </a:rPr>
              <a:t>e</a:t>
            </a:r>
            <a:r>
              <a:rPr dirty="0" sz="3200" spc="-365">
                <a:latin typeface="Tahoma"/>
                <a:cs typeface="Tahoma"/>
              </a:rPr>
              <a:t> </a:t>
            </a:r>
            <a:r>
              <a:rPr dirty="0" sz="3200" spc="-140">
                <a:latin typeface="Tahoma"/>
                <a:cs typeface="Tahoma"/>
              </a:rPr>
              <a:t>y</a:t>
            </a:r>
            <a:r>
              <a:rPr dirty="0" sz="3200" spc="-20">
                <a:latin typeface="Tahoma"/>
                <a:cs typeface="Tahoma"/>
              </a:rPr>
              <a:t>o</a:t>
            </a:r>
            <a:r>
              <a:rPr dirty="0" sz="3200" spc="-65">
                <a:latin typeface="Tahoma"/>
                <a:cs typeface="Tahoma"/>
              </a:rPr>
              <a:t>u</a:t>
            </a:r>
            <a:r>
              <a:rPr dirty="0" sz="3200" spc="-70">
                <a:latin typeface="Tahoma"/>
                <a:cs typeface="Tahoma"/>
              </a:rPr>
              <a:t>r</a:t>
            </a:r>
            <a:r>
              <a:rPr dirty="0" sz="3200" spc="-365">
                <a:latin typeface="Tahoma"/>
                <a:cs typeface="Tahoma"/>
              </a:rPr>
              <a:t> </a:t>
            </a:r>
            <a:r>
              <a:rPr dirty="0" sz="3200" spc="-85">
                <a:latin typeface="Tahoma"/>
                <a:cs typeface="Tahoma"/>
              </a:rPr>
              <a:t>a</a:t>
            </a:r>
            <a:r>
              <a:rPr dirty="0" sz="3200" spc="-65">
                <a:latin typeface="Tahoma"/>
                <a:cs typeface="Tahoma"/>
              </a:rPr>
              <a:t>u</a:t>
            </a:r>
            <a:r>
              <a:rPr dirty="0" sz="3200" spc="-10">
                <a:latin typeface="Tahoma"/>
                <a:cs typeface="Tahoma"/>
              </a:rPr>
              <a:t>d</a:t>
            </a:r>
            <a:r>
              <a:rPr dirty="0" sz="3200" spc="35">
                <a:latin typeface="Tahoma"/>
                <a:cs typeface="Tahoma"/>
              </a:rPr>
              <a:t>i</a:t>
            </a:r>
            <a:r>
              <a:rPr dirty="0" sz="3200" spc="-120">
                <a:latin typeface="Tahoma"/>
                <a:cs typeface="Tahoma"/>
              </a:rPr>
              <a:t>e</a:t>
            </a:r>
            <a:r>
              <a:rPr dirty="0" sz="3200" spc="-55">
                <a:latin typeface="Tahoma"/>
                <a:cs typeface="Tahoma"/>
              </a:rPr>
              <a:t>n</a:t>
            </a:r>
            <a:r>
              <a:rPr dirty="0" sz="3200" spc="-90">
                <a:latin typeface="Tahoma"/>
                <a:cs typeface="Tahoma"/>
              </a:rPr>
              <a:t>c</a:t>
            </a:r>
            <a:r>
              <a:rPr dirty="0" sz="3200" spc="-120">
                <a:latin typeface="Tahoma"/>
                <a:cs typeface="Tahoma"/>
              </a:rPr>
              <a:t>e</a:t>
            </a:r>
            <a:r>
              <a:rPr dirty="0" sz="3200" spc="-195">
                <a:latin typeface="Tahoma"/>
                <a:cs typeface="Tahoma"/>
              </a:rPr>
              <a:t>.</a:t>
            </a:r>
            <a:r>
              <a:rPr dirty="0" sz="3200" spc="-365">
                <a:latin typeface="Tahoma"/>
                <a:cs typeface="Tahoma"/>
              </a:rPr>
              <a:t> </a:t>
            </a:r>
            <a:r>
              <a:rPr dirty="0" sz="3200" spc="-55">
                <a:latin typeface="Tahoma"/>
                <a:cs typeface="Tahoma"/>
              </a:rPr>
              <a:t>U</a:t>
            </a:r>
            <a:r>
              <a:rPr dirty="0" sz="3200" spc="-105">
                <a:latin typeface="Tahoma"/>
                <a:cs typeface="Tahoma"/>
              </a:rPr>
              <a:t>s</a:t>
            </a:r>
            <a:r>
              <a:rPr dirty="0" sz="3200" spc="-114">
                <a:latin typeface="Tahoma"/>
                <a:cs typeface="Tahoma"/>
              </a:rPr>
              <a:t>e</a:t>
            </a:r>
            <a:r>
              <a:rPr dirty="0" sz="3200" spc="-365">
                <a:latin typeface="Tahoma"/>
                <a:cs typeface="Tahoma"/>
              </a:rPr>
              <a:t> </a:t>
            </a:r>
            <a:r>
              <a:rPr dirty="0" sz="3200" spc="-135">
                <a:latin typeface="Tahoma"/>
                <a:cs typeface="Tahoma"/>
              </a:rPr>
              <a:t>v</a:t>
            </a:r>
            <a:r>
              <a:rPr dirty="0" sz="3200" spc="35">
                <a:latin typeface="Tahoma"/>
                <a:cs typeface="Tahoma"/>
              </a:rPr>
              <a:t>i</a:t>
            </a:r>
            <a:r>
              <a:rPr dirty="0" sz="3200" spc="-105">
                <a:latin typeface="Tahoma"/>
                <a:cs typeface="Tahoma"/>
              </a:rPr>
              <a:t>s</a:t>
            </a:r>
            <a:r>
              <a:rPr dirty="0" sz="3200" spc="-65">
                <a:latin typeface="Tahoma"/>
                <a:cs typeface="Tahoma"/>
              </a:rPr>
              <a:t>u</a:t>
            </a:r>
            <a:r>
              <a:rPr dirty="0" sz="3200" spc="-85">
                <a:latin typeface="Tahoma"/>
                <a:cs typeface="Tahoma"/>
              </a:rPr>
              <a:t>a</a:t>
            </a:r>
            <a:r>
              <a:rPr dirty="0" sz="3200" spc="60">
                <a:latin typeface="Tahoma"/>
                <a:cs typeface="Tahoma"/>
              </a:rPr>
              <a:t>l</a:t>
            </a:r>
            <a:r>
              <a:rPr dirty="0" sz="3200" spc="35">
                <a:latin typeface="Tahoma"/>
                <a:cs typeface="Tahoma"/>
              </a:rPr>
              <a:t>i</a:t>
            </a:r>
            <a:r>
              <a:rPr dirty="0" sz="3200" spc="-165">
                <a:latin typeface="Tahoma"/>
                <a:cs typeface="Tahoma"/>
              </a:rPr>
              <a:t>z</a:t>
            </a:r>
            <a:r>
              <a:rPr dirty="0" sz="3200" spc="-125">
                <a:latin typeface="Tahoma"/>
                <a:cs typeface="Tahoma"/>
              </a:rPr>
              <a:t>a</a:t>
            </a:r>
            <a:r>
              <a:rPr dirty="0" sz="3200" spc="-20">
                <a:latin typeface="Tahoma"/>
                <a:cs typeface="Tahoma"/>
              </a:rPr>
              <a:t>t</a:t>
            </a:r>
            <a:r>
              <a:rPr dirty="0" sz="3200" spc="35">
                <a:latin typeface="Tahoma"/>
                <a:cs typeface="Tahoma"/>
              </a:rPr>
              <a:t>i</a:t>
            </a:r>
            <a:r>
              <a:rPr dirty="0" sz="3200" spc="-20">
                <a:latin typeface="Tahoma"/>
                <a:cs typeface="Tahoma"/>
              </a:rPr>
              <a:t>o</a:t>
            </a:r>
            <a:r>
              <a:rPr dirty="0" sz="3200" spc="-55">
                <a:latin typeface="Tahoma"/>
                <a:cs typeface="Tahoma"/>
              </a:rPr>
              <a:t>n</a:t>
            </a:r>
            <a:r>
              <a:rPr dirty="0" sz="3200" spc="-100">
                <a:latin typeface="Tahoma"/>
                <a:cs typeface="Tahoma"/>
              </a:rPr>
              <a:t>s</a:t>
            </a:r>
            <a:r>
              <a:rPr dirty="0" sz="3200" spc="-365">
                <a:latin typeface="Tahoma"/>
                <a:cs typeface="Tahoma"/>
              </a:rPr>
              <a:t> </a:t>
            </a:r>
            <a:r>
              <a:rPr dirty="0" sz="3200" spc="-85">
                <a:latin typeface="Tahoma"/>
                <a:cs typeface="Tahoma"/>
              </a:rPr>
              <a:t>a</a:t>
            </a:r>
            <a:r>
              <a:rPr dirty="0" sz="3200" spc="-55">
                <a:latin typeface="Tahoma"/>
                <a:cs typeface="Tahoma"/>
              </a:rPr>
              <a:t>n</a:t>
            </a:r>
            <a:r>
              <a:rPr dirty="0" sz="3200" spc="-5">
                <a:latin typeface="Tahoma"/>
                <a:cs typeface="Tahoma"/>
              </a:rPr>
              <a:t>d  </a:t>
            </a:r>
            <a:r>
              <a:rPr dirty="0" sz="3200" spc="-85">
                <a:latin typeface="Tahoma"/>
                <a:cs typeface="Tahoma"/>
              </a:rPr>
              <a:t>a</a:t>
            </a:r>
            <a:r>
              <a:rPr dirty="0" sz="3200" spc="-55">
                <a:latin typeface="Tahoma"/>
                <a:cs typeface="Tahoma"/>
              </a:rPr>
              <a:t>n</a:t>
            </a:r>
            <a:r>
              <a:rPr dirty="0" sz="3200" spc="-120">
                <a:latin typeface="Tahoma"/>
                <a:cs typeface="Tahoma"/>
              </a:rPr>
              <a:t>e</a:t>
            </a:r>
            <a:r>
              <a:rPr dirty="0" sz="3200" spc="-90">
                <a:latin typeface="Tahoma"/>
                <a:cs typeface="Tahoma"/>
              </a:rPr>
              <a:t>c</a:t>
            </a:r>
            <a:r>
              <a:rPr dirty="0" sz="3200" spc="-10">
                <a:latin typeface="Tahoma"/>
                <a:cs typeface="Tahoma"/>
              </a:rPr>
              <a:t>d</a:t>
            </a:r>
            <a:r>
              <a:rPr dirty="0" sz="3200" spc="-70">
                <a:latin typeface="Tahoma"/>
                <a:cs typeface="Tahoma"/>
              </a:rPr>
              <a:t>o</a:t>
            </a:r>
            <a:r>
              <a:rPr dirty="0" sz="3200" spc="-60">
                <a:latin typeface="Tahoma"/>
                <a:cs typeface="Tahoma"/>
              </a:rPr>
              <a:t>t</a:t>
            </a:r>
            <a:r>
              <a:rPr dirty="0" sz="3200" spc="-120">
                <a:latin typeface="Tahoma"/>
                <a:cs typeface="Tahoma"/>
              </a:rPr>
              <a:t>e</a:t>
            </a:r>
            <a:r>
              <a:rPr dirty="0" sz="3200" spc="-100">
                <a:latin typeface="Tahoma"/>
                <a:cs typeface="Tahoma"/>
              </a:rPr>
              <a:t>s</a:t>
            </a:r>
            <a:r>
              <a:rPr dirty="0" sz="3200" spc="-365">
                <a:latin typeface="Tahoma"/>
                <a:cs typeface="Tahoma"/>
              </a:rPr>
              <a:t> </a:t>
            </a:r>
            <a:r>
              <a:rPr dirty="0" sz="3200" spc="-60">
                <a:latin typeface="Tahoma"/>
                <a:cs typeface="Tahoma"/>
              </a:rPr>
              <a:t>t</a:t>
            </a:r>
            <a:r>
              <a:rPr dirty="0" sz="3200" spc="-15">
                <a:latin typeface="Tahoma"/>
                <a:cs typeface="Tahoma"/>
              </a:rPr>
              <a:t>o</a:t>
            </a:r>
            <a:r>
              <a:rPr dirty="0" sz="3200" spc="-365">
                <a:latin typeface="Tahoma"/>
                <a:cs typeface="Tahoma"/>
              </a:rPr>
              <a:t> </a:t>
            </a:r>
            <a:r>
              <a:rPr dirty="0" sz="3200" spc="-15">
                <a:latin typeface="Tahoma"/>
                <a:cs typeface="Tahoma"/>
              </a:rPr>
              <a:t>b</a:t>
            </a:r>
            <a:r>
              <a:rPr dirty="0" sz="3200" spc="-75">
                <a:latin typeface="Tahoma"/>
                <a:cs typeface="Tahoma"/>
              </a:rPr>
              <a:t>r</a:t>
            </a:r>
            <a:r>
              <a:rPr dirty="0" sz="3200" spc="35">
                <a:latin typeface="Tahoma"/>
                <a:cs typeface="Tahoma"/>
              </a:rPr>
              <a:t>i</a:t>
            </a:r>
            <a:r>
              <a:rPr dirty="0" sz="3200" spc="-55">
                <a:latin typeface="Tahoma"/>
                <a:cs typeface="Tahoma"/>
              </a:rPr>
              <a:t>n</a:t>
            </a:r>
            <a:r>
              <a:rPr dirty="0" sz="3200" spc="-175">
                <a:latin typeface="Tahoma"/>
                <a:cs typeface="Tahoma"/>
              </a:rPr>
              <a:t>g</a:t>
            </a:r>
            <a:r>
              <a:rPr dirty="0" sz="3200" spc="-365">
                <a:latin typeface="Tahoma"/>
                <a:cs typeface="Tahoma"/>
              </a:rPr>
              <a:t> </a:t>
            </a:r>
            <a:r>
              <a:rPr dirty="0" sz="3200" spc="-20">
                <a:latin typeface="Tahoma"/>
                <a:cs typeface="Tahoma"/>
              </a:rPr>
              <a:t>t</a:t>
            </a:r>
            <a:r>
              <a:rPr dirty="0" sz="3200" spc="-65">
                <a:latin typeface="Tahoma"/>
                <a:cs typeface="Tahoma"/>
              </a:rPr>
              <a:t>h</a:t>
            </a:r>
            <a:r>
              <a:rPr dirty="0" sz="3200" spc="-114">
                <a:latin typeface="Tahoma"/>
                <a:cs typeface="Tahoma"/>
              </a:rPr>
              <a:t>e</a:t>
            </a:r>
            <a:r>
              <a:rPr dirty="0" sz="3200" spc="-365">
                <a:latin typeface="Tahoma"/>
                <a:cs typeface="Tahoma"/>
              </a:rPr>
              <a:t> </a:t>
            </a:r>
            <a:r>
              <a:rPr dirty="0" sz="3200" spc="-10">
                <a:latin typeface="Tahoma"/>
                <a:cs typeface="Tahoma"/>
              </a:rPr>
              <a:t>d</a:t>
            </a:r>
            <a:r>
              <a:rPr dirty="0" sz="3200" spc="-125">
                <a:latin typeface="Tahoma"/>
                <a:cs typeface="Tahoma"/>
              </a:rPr>
              <a:t>a</a:t>
            </a:r>
            <a:r>
              <a:rPr dirty="0" sz="3200" spc="-85">
                <a:latin typeface="Tahoma"/>
                <a:cs typeface="Tahoma"/>
              </a:rPr>
              <a:t>t</a:t>
            </a:r>
            <a:r>
              <a:rPr dirty="0" sz="3200" spc="-80">
                <a:latin typeface="Tahoma"/>
                <a:cs typeface="Tahoma"/>
              </a:rPr>
              <a:t>a</a:t>
            </a:r>
            <a:r>
              <a:rPr dirty="0" sz="3200" spc="-365">
                <a:latin typeface="Tahoma"/>
                <a:cs typeface="Tahoma"/>
              </a:rPr>
              <a:t> </a:t>
            </a:r>
            <a:r>
              <a:rPr dirty="0" sz="3200" spc="-60">
                <a:latin typeface="Tahoma"/>
                <a:cs typeface="Tahoma"/>
              </a:rPr>
              <a:t>t</a:t>
            </a:r>
            <a:r>
              <a:rPr dirty="0" sz="3200" spc="-15">
                <a:latin typeface="Tahoma"/>
                <a:cs typeface="Tahoma"/>
              </a:rPr>
              <a:t>o</a:t>
            </a:r>
            <a:r>
              <a:rPr dirty="0" sz="3200" spc="-365">
                <a:latin typeface="Tahoma"/>
                <a:cs typeface="Tahoma"/>
              </a:rPr>
              <a:t> </a:t>
            </a:r>
            <a:r>
              <a:rPr dirty="0" sz="3200" spc="60">
                <a:latin typeface="Tahoma"/>
                <a:cs typeface="Tahoma"/>
              </a:rPr>
              <a:t>l</a:t>
            </a:r>
            <a:r>
              <a:rPr dirty="0" sz="3200" spc="35">
                <a:latin typeface="Tahoma"/>
                <a:cs typeface="Tahoma"/>
              </a:rPr>
              <a:t>i</a:t>
            </a:r>
            <a:r>
              <a:rPr dirty="0" sz="3200" spc="-150">
                <a:latin typeface="Tahoma"/>
                <a:cs typeface="Tahoma"/>
              </a:rPr>
              <a:t>f</a:t>
            </a:r>
            <a:r>
              <a:rPr dirty="0" sz="3200" spc="-114">
                <a:latin typeface="Tahoma"/>
                <a:cs typeface="Tahoma"/>
              </a:rPr>
              <a:t>e</a:t>
            </a:r>
            <a:r>
              <a:rPr dirty="0" sz="3200" spc="-365">
                <a:latin typeface="Tahoma"/>
                <a:cs typeface="Tahoma"/>
              </a:rPr>
              <a:t> </a:t>
            </a:r>
            <a:r>
              <a:rPr dirty="0" sz="3200" spc="-85">
                <a:latin typeface="Tahoma"/>
                <a:cs typeface="Tahoma"/>
              </a:rPr>
              <a:t>a</a:t>
            </a:r>
            <a:r>
              <a:rPr dirty="0" sz="3200" spc="-55">
                <a:latin typeface="Tahoma"/>
                <a:cs typeface="Tahoma"/>
              </a:rPr>
              <a:t>n</a:t>
            </a:r>
            <a:r>
              <a:rPr dirty="0" sz="3200" spc="-5">
                <a:latin typeface="Tahoma"/>
                <a:cs typeface="Tahoma"/>
              </a:rPr>
              <a:t>d</a:t>
            </a:r>
            <a:r>
              <a:rPr dirty="0" sz="3200" spc="-365">
                <a:latin typeface="Tahoma"/>
                <a:cs typeface="Tahoma"/>
              </a:rPr>
              <a:t> </a:t>
            </a:r>
            <a:r>
              <a:rPr dirty="0" sz="3200" spc="-55">
                <a:latin typeface="Tahoma"/>
                <a:cs typeface="Tahoma"/>
              </a:rPr>
              <a:t>m</a:t>
            </a:r>
            <a:r>
              <a:rPr dirty="0" sz="3200" spc="-85">
                <a:latin typeface="Tahoma"/>
                <a:cs typeface="Tahoma"/>
              </a:rPr>
              <a:t>a</a:t>
            </a:r>
            <a:r>
              <a:rPr dirty="0" sz="3200" spc="-95">
                <a:latin typeface="Tahoma"/>
                <a:cs typeface="Tahoma"/>
              </a:rPr>
              <a:t>k</a:t>
            </a:r>
            <a:r>
              <a:rPr dirty="0" sz="3200" spc="-114">
                <a:latin typeface="Tahoma"/>
                <a:cs typeface="Tahoma"/>
              </a:rPr>
              <a:t>e</a:t>
            </a:r>
            <a:r>
              <a:rPr dirty="0" sz="3200" spc="-365">
                <a:latin typeface="Tahoma"/>
                <a:cs typeface="Tahoma"/>
              </a:rPr>
              <a:t> </a:t>
            </a:r>
            <a:r>
              <a:rPr dirty="0" sz="3200" spc="35">
                <a:latin typeface="Tahoma"/>
                <a:cs typeface="Tahoma"/>
              </a:rPr>
              <a:t>i</a:t>
            </a:r>
            <a:r>
              <a:rPr dirty="0" sz="3200" spc="-15">
                <a:latin typeface="Tahoma"/>
                <a:cs typeface="Tahoma"/>
              </a:rPr>
              <a:t>t  </a:t>
            </a:r>
            <a:r>
              <a:rPr dirty="0" sz="3200" spc="-75">
                <a:latin typeface="Tahoma"/>
                <a:cs typeface="Tahoma"/>
              </a:rPr>
              <a:t>memorable.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6296672" y="3109772"/>
            <a:ext cx="5693410" cy="8826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600" spc="-1080"/>
              <a:t>S</a:t>
            </a:r>
            <a:r>
              <a:rPr dirty="0" sz="5600" spc="-600"/>
              <a:t>t</a:t>
            </a:r>
            <a:r>
              <a:rPr dirty="0" sz="5600" spc="-645"/>
              <a:t>ory</a:t>
            </a:r>
            <a:r>
              <a:rPr dirty="0" sz="5600" spc="-475"/>
              <a:t>t</a:t>
            </a:r>
            <a:r>
              <a:rPr dirty="0" sz="5600" spc="-445"/>
              <a:t>elling</a:t>
            </a:r>
            <a:r>
              <a:rPr dirty="0" sz="5600" spc="-790"/>
              <a:t> </a:t>
            </a:r>
            <a:r>
              <a:rPr dirty="0" sz="5600" spc="-550"/>
              <a:t>with</a:t>
            </a:r>
            <a:r>
              <a:rPr dirty="0" sz="5600" spc="-790"/>
              <a:t> </a:t>
            </a:r>
            <a:r>
              <a:rPr dirty="0" sz="5600" spc="-535"/>
              <a:t>Data</a:t>
            </a:r>
            <a:endParaRPr sz="5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384354" y="1300921"/>
            <a:ext cx="323215" cy="322580"/>
            <a:chOff x="17384354" y="1300921"/>
            <a:chExt cx="323215" cy="322580"/>
          </a:xfrm>
        </p:grpSpPr>
        <p:sp>
          <p:nvSpPr>
            <p:cNvPr id="3" name="object 3"/>
            <p:cNvSpPr/>
            <p:nvPr/>
          </p:nvSpPr>
          <p:spPr>
            <a:xfrm>
              <a:off x="17393794" y="1310284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5">
                  <a:moveTo>
                    <a:pt x="159766" y="0"/>
                  </a:moveTo>
                  <a:lnTo>
                    <a:pt x="143891" y="0"/>
                  </a:lnTo>
                  <a:lnTo>
                    <a:pt x="136017" y="723"/>
                  </a:lnTo>
                  <a:lnTo>
                    <a:pt x="97155" y="10083"/>
                  </a:lnTo>
                  <a:lnTo>
                    <a:pt x="62611" y="28803"/>
                  </a:lnTo>
                  <a:lnTo>
                    <a:pt x="33782" y="56159"/>
                  </a:lnTo>
                  <a:lnTo>
                    <a:pt x="12954" y="89992"/>
                  </a:lnTo>
                  <a:lnTo>
                    <a:pt x="2159" y="128155"/>
                  </a:lnTo>
                  <a:lnTo>
                    <a:pt x="635" y="136067"/>
                  </a:lnTo>
                  <a:lnTo>
                    <a:pt x="0" y="143992"/>
                  </a:lnTo>
                  <a:lnTo>
                    <a:pt x="0" y="151904"/>
                  </a:lnTo>
                  <a:lnTo>
                    <a:pt x="0" y="159829"/>
                  </a:lnTo>
                  <a:lnTo>
                    <a:pt x="635" y="167741"/>
                  </a:lnTo>
                  <a:lnTo>
                    <a:pt x="2159" y="175666"/>
                  </a:lnTo>
                  <a:lnTo>
                    <a:pt x="3556" y="183591"/>
                  </a:lnTo>
                  <a:lnTo>
                    <a:pt x="4953" y="190779"/>
                  </a:lnTo>
                  <a:lnTo>
                    <a:pt x="7874" y="198704"/>
                  </a:lnTo>
                  <a:lnTo>
                    <a:pt x="10033" y="205905"/>
                  </a:lnTo>
                  <a:lnTo>
                    <a:pt x="13589" y="213106"/>
                  </a:lnTo>
                  <a:lnTo>
                    <a:pt x="16510" y="220306"/>
                  </a:lnTo>
                  <a:lnTo>
                    <a:pt x="20828" y="227495"/>
                  </a:lnTo>
                  <a:lnTo>
                    <a:pt x="44577" y="259181"/>
                  </a:lnTo>
                  <a:lnTo>
                    <a:pt x="56769" y="269252"/>
                  </a:lnTo>
                  <a:lnTo>
                    <a:pt x="62611" y="274294"/>
                  </a:lnTo>
                  <a:lnTo>
                    <a:pt x="97790" y="293014"/>
                  </a:lnTo>
                  <a:lnTo>
                    <a:pt x="105029" y="295897"/>
                  </a:lnTo>
                  <a:lnTo>
                    <a:pt x="113030" y="298056"/>
                  </a:lnTo>
                  <a:lnTo>
                    <a:pt x="120142" y="299504"/>
                  </a:lnTo>
                  <a:lnTo>
                    <a:pt x="136017" y="302374"/>
                  </a:lnTo>
                  <a:lnTo>
                    <a:pt x="143891" y="303098"/>
                  </a:lnTo>
                  <a:lnTo>
                    <a:pt x="151892" y="303098"/>
                  </a:lnTo>
                  <a:lnTo>
                    <a:pt x="151892" y="303809"/>
                  </a:lnTo>
                  <a:lnTo>
                    <a:pt x="159766" y="303809"/>
                  </a:lnTo>
                  <a:lnTo>
                    <a:pt x="167640" y="303098"/>
                  </a:lnTo>
                  <a:lnTo>
                    <a:pt x="183515" y="300215"/>
                  </a:lnTo>
                  <a:lnTo>
                    <a:pt x="190754" y="298767"/>
                  </a:lnTo>
                  <a:lnTo>
                    <a:pt x="198628" y="295897"/>
                  </a:lnTo>
                  <a:lnTo>
                    <a:pt x="205867" y="293738"/>
                  </a:lnTo>
                  <a:lnTo>
                    <a:pt x="213106" y="290131"/>
                  </a:lnTo>
                  <a:lnTo>
                    <a:pt x="220218" y="287248"/>
                  </a:lnTo>
                  <a:lnTo>
                    <a:pt x="227457" y="282943"/>
                  </a:lnTo>
                  <a:lnTo>
                    <a:pt x="233934" y="279336"/>
                  </a:lnTo>
                  <a:lnTo>
                    <a:pt x="241173" y="274294"/>
                  </a:lnTo>
                  <a:lnTo>
                    <a:pt x="246888" y="269976"/>
                  </a:lnTo>
                  <a:lnTo>
                    <a:pt x="253365" y="264223"/>
                  </a:lnTo>
                  <a:lnTo>
                    <a:pt x="259080" y="259181"/>
                  </a:lnTo>
                  <a:lnTo>
                    <a:pt x="264160" y="253415"/>
                  </a:lnTo>
                  <a:lnTo>
                    <a:pt x="269240" y="246938"/>
                  </a:lnTo>
                  <a:lnTo>
                    <a:pt x="274193" y="241185"/>
                  </a:lnTo>
                  <a:lnTo>
                    <a:pt x="292989" y="205905"/>
                  </a:lnTo>
                  <a:lnTo>
                    <a:pt x="295783" y="198704"/>
                  </a:lnTo>
                  <a:lnTo>
                    <a:pt x="297942" y="190779"/>
                  </a:lnTo>
                  <a:lnTo>
                    <a:pt x="299466" y="183591"/>
                  </a:lnTo>
                  <a:lnTo>
                    <a:pt x="302260" y="167741"/>
                  </a:lnTo>
                  <a:lnTo>
                    <a:pt x="303022" y="159829"/>
                  </a:lnTo>
                  <a:lnTo>
                    <a:pt x="303022" y="151904"/>
                  </a:lnTo>
                  <a:lnTo>
                    <a:pt x="303784" y="151904"/>
                  </a:lnTo>
                  <a:lnTo>
                    <a:pt x="303784" y="143992"/>
                  </a:lnTo>
                  <a:lnTo>
                    <a:pt x="303022" y="136067"/>
                  </a:lnTo>
                  <a:lnTo>
                    <a:pt x="301625" y="128155"/>
                  </a:lnTo>
                  <a:lnTo>
                    <a:pt x="300101" y="120230"/>
                  </a:lnTo>
                  <a:lnTo>
                    <a:pt x="298704" y="112306"/>
                  </a:lnTo>
                  <a:lnTo>
                    <a:pt x="283591" y="76314"/>
                  </a:lnTo>
                  <a:lnTo>
                    <a:pt x="259080" y="44640"/>
                  </a:lnTo>
                  <a:lnTo>
                    <a:pt x="253365" y="38874"/>
                  </a:lnTo>
                  <a:lnTo>
                    <a:pt x="213741" y="12954"/>
                  </a:lnTo>
                  <a:lnTo>
                    <a:pt x="175641" y="2159"/>
                  </a:lnTo>
                  <a:lnTo>
                    <a:pt x="167640" y="723"/>
                  </a:lnTo>
                  <a:lnTo>
                    <a:pt x="159766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393713" y="1310280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5">
                  <a:moveTo>
                    <a:pt x="0" y="151916"/>
                  </a:moveTo>
                  <a:lnTo>
                    <a:pt x="0" y="143991"/>
                  </a:lnTo>
                  <a:lnTo>
                    <a:pt x="762" y="136066"/>
                  </a:lnTo>
                  <a:lnTo>
                    <a:pt x="2159" y="128154"/>
                  </a:lnTo>
                  <a:lnTo>
                    <a:pt x="3683" y="120229"/>
                  </a:lnTo>
                  <a:lnTo>
                    <a:pt x="5080" y="112317"/>
                  </a:lnTo>
                  <a:lnTo>
                    <a:pt x="7239" y="105117"/>
                  </a:lnTo>
                  <a:lnTo>
                    <a:pt x="10160" y="97192"/>
                  </a:lnTo>
                  <a:lnTo>
                    <a:pt x="12954" y="89991"/>
                  </a:lnTo>
                  <a:lnTo>
                    <a:pt x="16637" y="82790"/>
                  </a:lnTo>
                  <a:lnTo>
                    <a:pt x="20193" y="75602"/>
                  </a:lnTo>
                  <a:lnTo>
                    <a:pt x="44704" y="44640"/>
                  </a:lnTo>
                  <a:lnTo>
                    <a:pt x="50419" y="38874"/>
                  </a:lnTo>
                  <a:lnTo>
                    <a:pt x="82804" y="16560"/>
                  </a:lnTo>
                  <a:lnTo>
                    <a:pt x="120270" y="3606"/>
                  </a:lnTo>
                  <a:lnTo>
                    <a:pt x="128144" y="2158"/>
                  </a:lnTo>
                  <a:lnTo>
                    <a:pt x="136145" y="723"/>
                  </a:lnTo>
                  <a:lnTo>
                    <a:pt x="144019" y="0"/>
                  </a:lnTo>
                  <a:lnTo>
                    <a:pt x="152020" y="0"/>
                  </a:lnTo>
                  <a:lnTo>
                    <a:pt x="159894" y="0"/>
                  </a:lnTo>
                  <a:lnTo>
                    <a:pt x="167768" y="723"/>
                  </a:lnTo>
                  <a:lnTo>
                    <a:pt x="175769" y="2158"/>
                  </a:lnTo>
                  <a:lnTo>
                    <a:pt x="183643" y="3606"/>
                  </a:lnTo>
                  <a:lnTo>
                    <a:pt x="191517" y="5041"/>
                  </a:lnTo>
                  <a:lnTo>
                    <a:pt x="228221" y="20167"/>
                  </a:lnTo>
                  <a:lnTo>
                    <a:pt x="259209" y="44640"/>
                  </a:lnTo>
                  <a:lnTo>
                    <a:pt x="265051" y="50405"/>
                  </a:lnTo>
                  <a:lnTo>
                    <a:pt x="287276" y="82790"/>
                  </a:lnTo>
                  <a:lnTo>
                    <a:pt x="300231" y="120229"/>
                  </a:lnTo>
                  <a:lnTo>
                    <a:pt x="301755" y="128154"/>
                  </a:lnTo>
                  <a:lnTo>
                    <a:pt x="303152" y="136066"/>
                  </a:lnTo>
                  <a:lnTo>
                    <a:pt x="303914" y="143991"/>
                  </a:lnTo>
                  <a:lnTo>
                    <a:pt x="303914" y="151916"/>
                  </a:lnTo>
                  <a:lnTo>
                    <a:pt x="303152" y="151916"/>
                  </a:lnTo>
                  <a:lnTo>
                    <a:pt x="303152" y="159828"/>
                  </a:lnTo>
                  <a:lnTo>
                    <a:pt x="295912" y="198702"/>
                  </a:lnTo>
                  <a:lnTo>
                    <a:pt x="293118" y="205903"/>
                  </a:lnTo>
                  <a:lnTo>
                    <a:pt x="290197" y="213828"/>
                  </a:lnTo>
                  <a:lnTo>
                    <a:pt x="269369" y="246936"/>
                  </a:lnTo>
                  <a:lnTo>
                    <a:pt x="264289" y="253426"/>
                  </a:lnTo>
                  <a:lnTo>
                    <a:pt x="259209" y="259179"/>
                  </a:lnTo>
                  <a:lnTo>
                    <a:pt x="253494" y="264221"/>
                  </a:lnTo>
                  <a:lnTo>
                    <a:pt x="247017" y="269987"/>
                  </a:lnTo>
                  <a:lnTo>
                    <a:pt x="241175" y="274292"/>
                  </a:lnTo>
                  <a:lnTo>
                    <a:pt x="234063" y="279334"/>
                  </a:lnTo>
                  <a:lnTo>
                    <a:pt x="227586" y="282941"/>
                  </a:lnTo>
                  <a:lnTo>
                    <a:pt x="220347" y="287258"/>
                  </a:lnTo>
                  <a:lnTo>
                    <a:pt x="213108" y="290141"/>
                  </a:lnTo>
                  <a:lnTo>
                    <a:pt x="205996" y="293735"/>
                  </a:lnTo>
                  <a:lnTo>
                    <a:pt x="198756" y="295894"/>
                  </a:lnTo>
                  <a:lnTo>
                    <a:pt x="159894" y="303819"/>
                  </a:lnTo>
                  <a:lnTo>
                    <a:pt x="152020" y="303819"/>
                  </a:lnTo>
                  <a:lnTo>
                    <a:pt x="152020" y="303095"/>
                  </a:lnTo>
                  <a:lnTo>
                    <a:pt x="144019" y="303095"/>
                  </a:lnTo>
                  <a:lnTo>
                    <a:pt x="105157" y="295894"/>
                  </a:lnTo>
                  <a:lnTo>
                    <a:pt x="97917" y="293012"/>
                  </a:lnTo>
                  <a:lnTo>
                    <a:pt x="90043" y="290141"/>
                  </a:lnTo>
                  <a:lnTo>
                    <a:pt x="56896" y="269250"/>
                  </a:lnTo>
                  <a:lnTo>
                    <a:pt x="50419" y="264221"/>
                  </a:lnTo>
                  <a:lnTo>
                    <a:pt x="24511" y="233982"/>
                  </a:lnTo>
                  <a:lnTo>
                    <a:pt x="20955" y="227505"/>
                  </a:lnTo>
                  <a:lnTo>
                    <a:pt x="16637" y="220305"/>
                  </a:lnTo>
                  <a:lnTo>
                    <a:pt x="13716" y="213104"/>
                  </a:lnTo>
                  <a:lnTo>
                    <a:pt x="10160" y="205903"/>
                  </a:lnTo>
                  <a:lnTo>
                    <a:pt x="8001" y="198702"/>
                  </a:lnTo>
                  <a:lnTo>
                    <a:pt x="0" y="159828"/>
                  </a:lnTo>
                  <a:lnTo>
                    <a:pt x="0" y="151916"/>
                  </a:lnTo>
                  <a:close/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-9359" y="7912074"/>
            <a:ext cx="1203325" cy="2383790"/>
            <a:chOff x="-9359" y="7912074"/>
            <a:chExt cx="1203325" cy="2383790"/>
          </a:xfrm>
        </p:grpSpPr>
        <p:sp>
          <p:nvSpPr>
            <p:cNvPr id="6" name="object 6"/>
            <p:cNvSpPr/>
            <p:nvPr/>
          </p:nvSpPr>
          <p:spPr>
            <a:xfrm>
              <a:off x="0" y="7923706"/>
              <a:ext cx="1184910" cy="2362200"/>
            </a:xfrm>
            <a:custGeom>
              <a:avLst/>
              <a:gdLst/>
              <a:ahLst/>
              <a:cxnLst/>
              <a:rect l="l" t="t" r="r" b="b"/>
              <a:pathLst>
                <a:path w="1184910" h="2362200">
                  <a:moveTo>
                    <a:pt x="16948" y="1866900"/>
                  </a:moveTo>
                  <a:lnTo>
                    <a:pt x="1433" y="1866900"/>
                  </a:lnTo>
                  <a:lnTo>
                    <a:pt x="10940" y="1917700"/>
                  </a:lnTo>
                  <a:lnTo>
                    <a:pt x="23997" y="1955800"/>
                  </a:lnTo>
                  <a:lnTo>
                    <a:pt x="40449" y="2006600"/>
                  </a:lnTo>
                  <a:lnTo>
                    <a:pt x="60138" y="2044700"/>
                  </a:lnTo>
                  <a:lnTo>
                    <a:pt x="82909" y="2082800"/>
                  </a:lnTo>
                  <a:lnTo>
                    <a:pt x="108605" y="2120900"/>
                  </a:lnTo>
                  <a:lnTo>
                    <a:pt x="137070" y="2159000"/>
                  </a:lnTo>
                  <a:lnTo>
                    <a:pt x="168147" y="2197100"/>
                  </a:lnTo>
                  <a:lnTo>
                    <a:pt x="201681" y="2222500"/>
                  </a:lnTo>
                  <a:lnTo>
                    <a:pt x="237515" y="2247900"/>
                  </a:lnTo>
                  <a:lnTo>
                    <a:pt x="275492" y="2273300"/>
                  </a:lnTo>
                  <a:lnTo>
                    <a:pt x="315457" y="2298700"/>
                  </a:lnTo>
                  <a:lnTo>
                    <a:pt x="357253" y="2324100"/>
                  </a:lnTo>
                  <a:lnTo>
                    <a:pt x="400724" y="2336800"/>
                  </a:lnTo>
                  <a:lnTo>
                    <a:pt x="492064" y="2362200"/>
                  </a:lnTo>
                  <a:lnTo>
                    <a:pt x="684877" y="2362200"/>
                  </a:lnTo>
                  <a:lnTo>
                    <a:pt x="731423" y="2349500"/>
                  </a:lnTo>
                  <a:lnTo>
                    <a:pt x="494512" y="2349500"/>
                  </a:lnTo>
                  <a:lnTo>
                    <a:pt x="405544" y="2324100"/>
                  </a:lnTo>
                  <a:lnTo>
                    <a:pt x="363217" y="2311400"/>
                  </a:lnTo>
                  <a:lnTo>
                    <a:pt x="322529" y="2286000"/>
                  </a:lnTo>
                  <a:lnTo>
                    <a:pt x="283631" y="2260600"/>
                  </a:lnTo>
                  <a:lnTo>
                    <a:pt x="246673" y="2235200"/>
                  </a:lnTo>
                  <a:lnTo>
                    <a:pt x="211805" y="2209800"/>
                  </a:lnTo>
                  <a:lnTo>
                    <a:pt x="179180" y="2184400"/>
                  </a:lnTo>
                  <a:lnTo>
                    <a:pt x="148946" y="2146300"/>
                  </a:lnTo>
                  <a:lnTo>
                    <a:pt x="121255" y="2120900"/>
                  </a:lnTo>
                  <a:lnTo>
                    <a:pt x="96258" y="2082800"/>
                  </a:lnTo>
                  <a:lnTo>
                    <a:pt x="74105" y="2044700"/>
                  </a:lnTo>
                  <a:lnTo>
                    <a:pt x="54947" y="1993900"/>
                  </a:lnTo>
                  <a:lnTo>
                    <a:pt x="38934" y="1955800"/>
                  </a:lnTo>
                  <a:lnTo>
                    <a:pt x="26217" y="1917700"/>
                  </a:lnTo>
                  <a:lnTo>
                    <a:pt x="16948" y="1866900"/>
                  </a:lnTo>
                  <a:close/>
                </a:path>
                <a:path w="1184910" h="2362200">
                  <a:moveTo>
                    <a:pt x="730515" y="1193800"/>
                  </a:moveTo>
                  <a:lnTo>
                    <a:pt x="635809" y="1193800"/>
                  </a:lnTo>
                  <a:lnTo>
                    <a:pt x="682333" y="1206500"/>
                  </a:lnTo>
                  <a:lnTo>
                    <a:pt x="727651" y="1206500"/>
                  </a:lnTo>
                  <a:lnTo>
                    <a:pt x="771613" y="1219200"/>
                  </a:lnTo>
                  <a:lnTo>
                    <a:pt x="814070" y="1244600"/>
                  </a:lnTo>
                  <a:lnTo>
                    <a:pt x="854871" y="1257300"/>
                  </a:lnTo>
                  <a:lnTo>
                    <a:pt x="893868" y="1282700"/>
                  </a:lnTo>
                  <a:lnTo>
                    <a:pt x="930910" y="1308100"/>
                  </a:lnTo>
                  <a:lnTo>
                    <a:pt x="965849" y="1333500"/>
                  </a:lnTo>
                  <a:lnTo>
                    <a:pt x="998534" y="1358900"/>
                  </a:lnTo>
                  <a:lnTo>
                    <a:pt x="1028817" y="1397000"/>
                  </a:lnTo>
                  <a:lnTo>
                    <a:pt x="1056546" y="1435100"/>
                  </a:lnTo>
                  <a:lnTo>
                    <a:pt x="1081574" y="1473200"/>
                  </a:lnTo>
                  <a:lnTo>
                    <a:pt x="1103750" y="1511300"/>
                  </a:lnTo>
                  <a:lnTo>
                    <a:pt x="1122925" y="1549400"/>
                  </a:lnTo>
                  <a:lnTo>
                    <a:pt x="1138948" y="1587500"/>
                  </a:lnTo>
                  <a:lnTo>
                    <a:pt x="1151672" y="1638300"/>
                  </a:lnTo>
                  <a:lnTo>
                    <a:pt x="1160945" y="1676400"/>
                  </a:lnTo>
                  <a:lnTo>
                    <a:pt x="1166619" y="1727200"/>
                  </a:lnTo>
                  <a:lnTo>
                    <a:pt x="1168543" y="1778000"/>
                  </a:lnTo>
                  <a:lnTo>
                    <a:pt x="1166619" y="1816100"/>
                  </a:lnTo>
                  <a:lnTo>
                    <a:pt x="1160945" y="1866900"/>
                  </a:lnTo>
                  <a:lnTo>
                    <a:pt x="1151672" y="1917700"/>
                  </a:lnTo>
                  <a:lnTo>
                    <a:pt x="1138948" y="1955800"/>
                  </a:lnTo>
                  <a:lnTo>
                    <a:pt x="1122925" y="1993900"/>
                  </a:lnTo>
                  <a:lnTo>
                    <a:pt x="1103750" y="2044700"/>
                  </a:lnTo>
                  <a:lnTo>
                    <a:pt x="1081574" y="2082800"/>
                  </a:lnTo>
                  <a:lnTo>
                    <a:pt x="1056546" y="2120900"/>
                  </a:lnTo>
                  <a:lnTo>
                    <a:pt x="1028817" y="2146300"/>
                  </a:lnTo>
                  <a:lnTo>
                    <a:pt x="998534" y="2184400"/>
                  </a:lnTo>
                  <a:lnTo>
                    <a:pt x="965849" y="2209800"/>
                  </a:lnTo>
                  <a:lnTo>
                    <a:pt x="930910" y="2235200"/>
                  </a:lnTo>
                  <a:lnTo>
                    <a:pt x="893868" y="2260600"/>
                  </a:lnTo>
                  <a:lnTo>
                    <a:pt x="854871" y="2286000"/>
                  </a:lnTo>
                  <a:lnTo>
                    <a:pt x="814070" y="2311400"/>
                  </a:lnTo>
                  <a:lnTo>
                    <a:pt x="771613" y="2324100"/>
                  </a:lnTo>
                  <a:lnTo>
                    <a:pt x="682333" y="2349500"/>
                  </a:lnTo>
                  <a:lnTo>
                    <a:pt x="731423" y="2349500"/>
                  </a:lnTo>
                  <a:lnTo>
                    <a:pt x="820191" y="2324100"/>
                  </a:lnTo>
                  <a:lnTo>
                    <a:pt x="862104" y="2298700"/>
                  </a:lnTo>
                  <a:lnTo>
                    <a:pt x="902165" y="2273300"/>
                  </a:lnTo>
                  <a:lnTo>
                    <a:pt x="940220" y="2247900"/>
                  </a:lnTo>
                  <a:lnTo>
                    <a:pt x="976115" y="2222500"/>
                  </a:lnTo>
                  <a:lnTo>
                    <a:pt x="1009696" y="2197100"/>
                  </a:lnTo>
                  <a:lnTo>
                    <a:pt x="1040809" y="2159000"/>
                  </a:lnTo>
                  <a:lnTo>
                    <a:pt x="1069300" y="2120900"/>
                  </a:lnTo>
                  <a:lnTo>
                    <a:pt x="1095016" y="2082800"/>
                  </a:lnTo>
                  <a:lnTo>
                    <a:pt x="1117803" y="2044700"/>
                  </a:lnTo>
                  <a:lnTo>
                    <a:pt x="1137506" y="2006600"/>
                  </a:lnTo>
                  <a:lnTo>
                    <a:pt x="1153971" y="1955800"/>
                  </a:lnTo>
                  <a:lnTo>
                    <a:pt x="1167046" y="1917700"/>
                  </a:lnTo>
                  <a:lnTo>
                    <a:pt x="1176575" y="1866900"/>
                  </a:lnTo>
                  <a:lnTo>
                    <a:pt x="1182406" y="1828800"/>
                  </a:lnTo>
                  <a:lnTo>
                    <a:pt x="1184384" y="1778000"/>
                  </a:lnTo>
                  <a:lnTo>
                    <a:pt x="1182396" y="1727200"/>
                  </a:lnTo>
                  <a:lnTo>
                    <a:pt x="1176539" y="1676400"/>
                  </a:lnTo>
                  <a:lnTo>
                    <a:pt x="1166967" y="1625600"/>
                  </a:lnTo>
                  <a:lnTo>
                    <a:pt x="1153838" y="1587500"/>
                  </a:lnTo>
                  <a:lnTo>
                    <a:pt x="1137307" y="1536700"/>
                  </a:lnTo>
                  <a:lnTo>
                    <a:pt x="1117531" y="1498600"/>
                  </a:lnTo>
                  <a:lnTo>
                    <a:pt x="1094666" y="1460500"/>
                  </a:lnTo>
                  <a:lnTo>
                    <a:pt x="1068869" y="1422400"/>
                  </a:lnTo>
                  <a:lnTo>
                    <a:pt x="1040295" y="1384300"/>
                  </a:lnTo>
                  <a:lnTo>
                    <a:pt x="1009101" y="1358900"/>
                  </a:lnTo>
                  <a:lnTo>
                    <a:pt x="975444" y="1320800"/>
                  </a:lnTo>
                  <a:lnTo>
                    <a:pt x="939479" y="1295400"/>
                  </a:lnTo>
                  <a:lnTo>
                    <a:pt x="901364" y="1270000"/>
                  </a:lnTo>
                  <a:lnTo>
                    <a:pt x="861253" y="1244600"/>
                  </a:lnTo>
                  <a:lnTo>
                    <a:pt x="819304" y="1219200"/>
                  </a:lnTo>
                  <a:lnTo>
                    <a:pt x="730515" y="1193800"/>
                  </a:lnTo>
                  <a:close/>
                </a:path>
                <a:path w="1184910" h="2362200">
                  <a:moveTo>
                    <a:pt x="683989" y="1181100"/>
                  </a:moveTo>
                  <a:lnTo>
                    <a:pt x="493910" y="1181100"/>
                  </a:lnTo>
                  <a:lnTo>
                    <a:pt x="447302" y="1193800"/>
                  </a:lnTo>
                  <a:lnTo>
                    <a:pt x="358401" y="1219200"/>
                  </a:lnTo>
                  <a:lnTo>
                    <a:pt x="316418" y="1244600"/>
                  </a:lnTo>
                  <a:lnTo>
                    <a:pt x="276288" y="1270000"/>
                  </a:lnTo>
                  <a:lnTo>
                    <a:pt x="238165" y="1295400"/>
                  </a:lnTo>
                  <a:lnTo>
                    <a:pt x="202204" y="1320800"/>
                  </a:lnTo>
                  <a:lnTo>
                    <a:pt x="168560" y="1358900"/>
                  </a:lnTo>
                  <a:lnTo>
                    <a:pt x="137389" y="1384300"/>
                  </a:lnTo>
                  <a:lnTo>
                    <a:pt x="108844" y="1422400"/>
                  </a:lnTo>
                  <a:lnTo>
                    <a:pt x="83082" y="1460500"/>
                  </a:lnTo>
                  <a:lnTo>
                    <a:pt x="60258" y="1498600"/>
                  </a:lnTo>
                  <a:lnTo>
                    <a:pt x="40525" y="1549400"/>
                  </a:lnTo>
                  <a:lnTo>
                    <a:pt x="24040" y="1587500"/>
                  </a:lnTo>
                  <a:lnTo>
                    <a:pt x="10958" y="1638300"/>
                  </a:lnTo>
                  <a:lnTo>
                    <a:pt x="1433" y="1676400"/>
                  </a:lnTo>
                  <a:lnTo>
                    <a:pt x="0" y="1676400"/>
                  </a:lnTo>
                  <a:lnTo>
                    <a:pt x="0" y="1879600"/>
                  </a:lnTo>
                  <a:lnTo>
                    <a:pt x="1433" y="1866900"/>
                  </a:lnTo>
                  <a:lnTo>
                    <a:pt x="16948" y="1866900"/>
                  </a:lnTo>
                  <a:lnTo>
                    <a:pt x="11275" y="1816100"/>
                  </a:lnTo>
                  <a:lnTo>
                    <a:pt x="9351" y="1778000"/>
                  </a:lnTo>
                  <a:lnTo>
                    <a:pt x="11275" y="1727200"/>
                  </a:lnTo>
                  <a:lnTo>
                    <a:pt x="16948" y="1676400"/>
                  </a:lnTo>
                  <a:lnTo>
                    <a:pt x="26217" y="1638300"/>
                  </a:lnTo>
                  <a:lnTo>
                    <a:pt x="38934" y="1587500"/>
                  </a:lnTo>
                  <a:lnTo>
                    <a:pt x="54947" y="1549400"/>
                  </a:lnTo>
                  <a:lnTo>
                    <a:pt x="74105" y="1511300"/>
                  </a:lnTo>
                  <a:lnTo>
                    <a:pt x="96258" y="1473200"/>
                  </a:lnTo>
                  <a:lnTo>
                    <a:pt x="121255" y="1435100"/>
                  </a:lnTo>
                  <a:lnTo>
                    <a:pt x="148946" y="1397000"/>
                  </a:lnTo>
                  <a:lnTo>
                    <a:pt x="179180" y="1358900"/>
                  </a:lnTo>
                  <a:lnTo>
                    <a:pt x="211805" y="1333500"/>
                  </a:lnTo>
                  <a:lnTo>
                    <a:pt x="246673" y="1308100"/>
                  </a:lnTo>
                  <a:lnTo>
                    <a:pt x="283631" y="1282700"/>
                  </a:lnTo>
                  <a:lnTo>
                    <a:pt x="322529" y="1257300"/>
                  </a:lnTo>
                  <a:lnTo>
                    <a:pt x="363217" y="1244600"/>
                  </a:lnTo>
                  <a:lnTo>
                    <a:pt x="405544" y="1219200"/>
                  </a:lnTo>
                  <a:lnTo>
                    <a:pt x="449360" y="1206500"/>
                  </a:lnTo>
                  <a:lnTo>
                    <a:pt x="494512" y="1206500"/>
                  </a:lnTo>
                  <a:lnTo>
                    <a:pt x="540852" y="1193800"/>
                  </a:lnTo>
                  <a:lnTo>
                    <a:pt x="730515" y="1193800"/>
                  </a:lnTo>
                  <a:lnTo>
                    <a:pt x="683989" y="1181100"/>
                  </a:lnTo>
                  <a:close/>
                </a:path>
                <a:path w="1184910" h="2362200">
                  <a:moveTo>
                    <a:pt x="0" y="495300"/>
                  </a:moveTo>
                  <a:lnTo>
                    <a:pt x="0" y="698500"/>
                  </a:lnTo>
                  <a:lnTo>
                    <a:pt x="1433" y="698500"/>
                  </a:lnTo>
                  <a:lnTo>
                    <a:pt x="10958" y="736600"/>
                  </a:lnTo>
                  <a:lnTo>
                    <a:pt x="24040" y="787400"/>
                  </a:lnTo>
                  <a:lnTo>
                    <a:pt x="40525" y="825500"/>
                  </a:lnTo>
                  <a:lnTo>
                    <a:pt x="60258" y="876300"/>
                  </a:lnTo>
                  <a:lnTo>
                    <a:pt x="83082" y="914400"/>
                  </a:lnTo>
                  <a:lnTo>
                    <a:pt x="108844" y="952500"/>
                  </a:lnTo>
                  <a:lnTo>
                    <a:pt x="137389" y="990600"/>
                  </a:lnTo>
                  <a:lnTo>
                    <a:pt x="168560" y="1016000"/>
                  </a:lnTo>
                  <a:lnTo>
                    <a:pt x="202204" y="1054100"/>
                  </a:lnTo>
                  <a:lnTo>
                    <a:pt x="238165" y="1079500"/>
                  </a:lnTo>
                  <a:lnTo>
                    <a:pt x="276288" y="1104900"/>
                  </a:lnTo>
                  <a:lnTo>
                    <a:pt x="316418" y="1130300"/>
                  </a:lnTo>
                  <a:lnTo>
                    <a:pt x="358401" y="1143000"/>
                  </a:lnTo>
                  <a:lnTo>
                    <a:pt x="402080" y="1168400"/>
                  </a:lnTo>
                  <a:lnTo>
                    <a:pt x="447302" y="1181100"/>
                  </a:lnTo>
                  <a:lnTo>
                    <a:pt x="540852" y="1181100"/>
                  </a:lnTo>
                  <a:lnTo>
                    <a:pt x="449360" y="1155700"/>
                  </a:lnTo>
                  <a:lnTo>
                    <a:pt x="405544" y="1143000"/>
                  </a:lnTo>
                  <a:lnTo>
                    <a:pt x="363217" y="1130300"/>
                  </a:lnTo>
                  <a:lnTo>
                    <a:pt x="322529" y="1117600"/>
                  </a:lnTo>
                  <a:lnTo>
                    <a:pt x="283631" y="1092200"/>
                  </a:lnTo>
                  <a:lnTo>
                    <a:pt x="246673" y="1066800"/>
                  </a:lnTo>
                  <a:lnTo>
                    <a:pt x="211805" y="1041400"/>
                  </a:lnTo>
                  <a:lnTo>
                    <a:pt x="179180" y="1003300"/>
                  </a:lnTo>
                  <a:lnTo>
                    <a:pt x="148946" y="977900"/>
                  </a:lnTo>
                  <a:lnTo>
                    <a:pt x="121255" y="939800"/>
                  </a:lnTo>
                  <a:lnTo>
                    <a:pt x="96258" y="901700"/>
                  </a:lnTo>
                  <a:lnTo>
                    <a:pt x="74105" y="863600"/>
                  </a:lnTo>
                  <a:lnTo>
                    <a:pt x="54947" y="825500"/>
                  </a:lnTo>
                  <a:lnTo>
                    <a:pt x="38934" y="787400"/>
                  </a:lnTo>
                  <a:lnTo>
                    <a:pt x="26217" y="736600"/>
                  </a:lnTo>
                  <a:lnTo>
                    <a:pt x="16948" y="698500"/>
                  </a:lnTo>
                  <a:lnTo>
                    <a:pt x="11275" y="647700"/>
                  </a:lnTo>
                  <a:lnTo>
                    <a:pt x="9351" y="596900"/>
                  </a:lnTo>
                  <a:lnTo>
                    <a:pt x="11275" y="546100"/>
                  </a:lnTo>
                  <a:lnTo>
                    <a:pt x="16948" y="508000"/>
                  </a:lnTo>
                  <a:lnTo>
                    <a:pt x="1433" y="508000"/>
                  </a:lnTo>
                  <a:lnTo>
                    <a:pt x="0" y="495300"/>
                  </a:lnTo>
                  <a:close/>
                </a:path>
                <a:path w="1184910" h="2362200">
                  <a:moveTo>
                    <a:pt x="731423" y="25400"/>
                  </a:moveTo>
                  <a:lnTo>
                    <a:pt x="682333" y="25400"/>
                  </a:lnTo>
                  <a:lnTo>
                    <a:pt x="771613" y="50800"/>
                  </a:lnTo>
                  <a:lnTo>
                    <a:pt x="814070" y="63500"/>
                  </a:lnTo>
                  <a:lnTo>
                    <a:pt x="854871" y="88900"/>
                  </a:lnTo>
                  <a:lnTo>
                    <a:pt x="893868" y="101600"/>
                  </a:lnTo>
                  <a:lnTo>
                    <a:pt x="930910" y="127000"/>
                  </a:lnTo>
                  <a:lnTo>
                    <a:pt x="965849" y="165100"/>
                  </a:lnTo>
                  <a:lnTo>
                    <a:pt x="998534" y="190500"/>
                  </a:lnTo>
                  <a:lnTo>
                    <a:pt x="1028817" y="215900"/>
                  </a:lnTo>
                  <a:lnTo>
                    <a:pt x="1056546" y="254000"/>
                  </a:lnTo>
                  <a:lnTo>
                    <a:pt x="1081574" y="292100"/>
                  </a:lnTo>
                  <a:lnTo>
                    <a:pt x="1103750" y="330200"/>
                  </a:lnTo>
                  <a:lnTo>
                    <a:pt x="1122925" y="368300"/>
                  </a:lnTo>
                  <a:lnTo>
                    <a:pt x="1138948" y="419100"/>
                  </a:lnTo>
                  <a:lnTo>
                    <a:pt x="1151672" y="457200"/>
                  </a:lnTo>
                  <a:lnTo>
                    <a:pt x="1160945" y="508000"/>
                  </a:lnTo>
                  <a:lnTo>
                    <a:pt x="1166619" y="546100"/>
                  </a:lnTo>
                  <a:lnTo>
                    <a:pt x="1168543" y="596900"/>
                  </a:lnTo>
                  <a:lnTo>
                    <a:pt x="1166619" y="647700"/>
                  </a:lnTo>
                  <a:lnTo>
                    <a:pt x="1160945" y="698500"/>
                  </a:lnTo>
                  <a:lnTo>
                    <a:pt x="1151672" y="736600"/>
                  </a:lnTo>
                  <a:lnTo>
                    <a:pt x="1138948" y="787400"/>
                  </a:lnTo>
                  <a:lnTo>
                    <a:pt x="1122925" y="825500"/>
                  </a:lnTo>
                  <a:lnTo>
                    <a:pt x="1103750" y="863600"/>
                  </a:lnTo>
                  <a:lnTo>
                    <a:pt x="1081574" y="901700"/>
                  </a:lnTo>
                  <a:lnTo>
                    <a:pt x="1056546" y="939800"/>
                  </a:lnTo>
                  <a:lnTo>
                    <a:pt x="1028817" y="977900"/>
                  </a:lnTo>
                  <a:lnTo>
                    <a:pt x="998534" y="1003300"/>
                  </a:lnTo>
                  <a:lnTo>
                    <a:pt x="965849" y="1041400"/>
                  </a:lnTo>
                  <a:lnTo>
                    <a:pt x="930910" y="1066800"/>
                  </a:lnTo>
                  <a:lnTo>
                    <a:pt x="893868" y="1092200"/>
                  </a:lnTo>
                  <a:lnTo>
                    <a:pt x="854871" y="1117600"/>
                  </a:lnTo>
                  <a:lnTo>
                    <a:pt x="814070" y="1130300"/>
                  </a:lnTo>
                  <a:lnTo>
                    <a:pt x="771613" y="1143000"/>
                  </a:lnTo>
                  <a:lnTo>
                    <a:pt x="727651" y="1155700"/>
                  </a:lnTo>
                  <a:lnTo>
                    <a:pt x="635809" y="1181100"/>
                  </a:lnTo>
                  <a:lnTo>
                    <a:pt x="730515" y="1181100"/>
                  </a:lnTo>
                  <a:lnTo>
                    <a:pt x="775673" y="1168400"/>
                  </a:lnTo>
                  <a:lnTo>
                    <a:pt x="819304" y="1143000"/>
                  </a:lnTo>
                  <a:lnTo>
                    <a:pt x="861253" y="1130300"/>
                  </a:lnTo>
                  <a:lnTo>
                    <a:pt x="901364" y="1104900"/>
                  </a:lnTo>
                  <a:lnTo>
                    <a:pt x="939479" y="1079500"/>
                  </a:lnTo>
                  <a:lnTo>
                    <a:pt x="975444" y="1054100"/>
                  </a:lnTo>
                  <a:lnTo>
                    <a:pt x="1009101" y="1016000"/>
                  </a:lnTo>
                  <a:lnTo>
                    <a:pt x="1040295" y="990600"/>
                  </a:lnTo>
                  <a:lnTo>
                    <a:pt x="1068869" y="952500"/>
                  </a:lnTo>
                  <a:lnTo>
                    <a:pt x="1094666" y="914400"/>
                  </a:lnTo>
                  <a:lnTo>
                    <a:pt x="1117531" y="876300"/>
                  </a:lnTo>
                  <a:lnTo>
                    <a:pt x="1137307" y="825500"/>
                  </a:lnTo>
                  <a:lnTo>
                    <a:pt x="1153838" y="787400"/>
                  </a:lnTo>
                  <a:lnTo>
                    <a:pt x="1166967" y="736600"/>
                  </a:lnTo>
                  <a:lnTo>
                    <a:pt x="1176539" y="698500"/>
                  </a:lnTo>
                  <a:lnTo>
                    <a:pt x="1182396" y="647700"/>
                  </a:lnTo>
                  <a:lnTo>
                    <a:pt x="1184384" y="596900"/>
                  </a:lnTo>
                  <a:lnTo>
                    <a:pt x="1182406" y="546100"/>
                  </a:lnTo>
                  <a:lnTo>
                    <a:pt x="1176575" y="508000"/>
                  </a:lnTo>
                  <a:lnTo>
                    <a:pt x="1167046" y="457200"/>
                  </a:lnTo>
                  <a:lnTo>
                    <a:pt x="1153971" y="406400"/>
                  </a:lnTo>
                  <a:lnTo>
                    <a:pt x="1137506" y="368300"/>
                  </a:lnTo>
                  <a:lnTo>
                    <a:pt x="1117803" y="330200"/>
                  </a:lnTo>
                  <a:lnTo>
                    <a:pt x="1095016" y="279400"/>
                  </a:lnTo>
                  <a:lnTo>
                    <a:pt x="1069300" y="241300"/>
                  </a:lnTo>
                  <a:lnTo>
                    <a:pt x="1040809" y="215900"/>
                  </a:lnTo>
                  <a:lnTo>
                    <a:pt x="1009696" y="177800"/>
                  </a:lnTo>
                  <a:lnTo>
                    <a:pt x="976115" y="152400"/>
                  </a:lnTo>
                  <a:lnTo>
                    <a:pt x="940220" y="114300"/>
                  </a:lnTo>
                  <a:lnTo>
                    <a:pt x="902165" y="88900"/>
                  </a:lnTo>
                  <a:lnTo>
                    <a:pt x="862104" y="76200"/>
                  </a:lnTo>
                  <a:lnTo>
                    <a:pt x="820191" y="50800"/>
                  </a:lnTo>
                  <a:lnTo>
                    <a:pt x="731423" y="25400"/>
                  </a:lnTo>
                  <a:close/>
                </a:path>
                <a:path w="1184910" h="2362200">
                  <a:moveTo>
                    <a:pt x="637094" y="0"/>
                  </a:moveTo>
                  <a:lnTo>
                    <a:pt x="539621" y="0"/>
                  </a:lnTo>
                  <a:lnTo>
                    <a:pt x="445713" y="25400"/>
                  </a:lnTo>
                  <a:lnTo>
                    <a:pt x="357253" y="50800"/>
                  </a:lnTo>
                  <a:lnTo>
                    <a:pt x="315457" y="76200"/>
                  </a:lnTo>
                  <a:lnTo>
                    <a:pt x="275492" y="88900"/>
                  </a:lnTo>
                  <a:lnTo>
                    <a:pt x="237515" y="114300"/>
                  </a:lnTo>
                  <a:lnTo>
                    <a:pt x="201681" y="152400"/>
                  </a:lnTo>
                  <a:lnTo>
                    <a:pt x="168147" y="177800"/>
                  </a:lnTo>
                  <a:lnTo>
                    <a:pt x="137070" y="215900"/>
                  </a:lnTo>
                  <a:lnTo>
                    <a:pt x="108605" y="254000"/>
                  </a:lnTo>
                  <a:lnTo>
                    <a:pt x="82909" y="292100"/>
                  </a:lnTo>
                  <a:lnTo>
                    <a:pt x="60138" y="330200"/>
                  </a:lnTo>
                  <a:lnTo>
                    <a:pt x="40449" y="368300"/>
                  </a:lnTo>
                  <a:lnTo>
                    <a:pt x="23997" y="406400"/>
                  </a:lnTo>
                  <a:lnTo>
                    <a:pt x="10940" y="457200"/>
                  </a:lnTo>
                  <a:lnTo>
                    <a:pt x="1433" y="508000"/>
                  </a:lnTo>
                  <a:lnTo>
                    <a:pt x="16948" y="508000"/>
                  </a:lnTo>
                  <a:lnTo>
                    <a:pt x="26217" y="457200"/>
                  </a:lnTo>
                  <a:lnTo>
                    <a:pt x="38934" y="419100"/>
                  </a:lnTo>
                  <a:lnTo>
                    <a:pt x="54947" y="368300"/>
                  </a:lnTo>
                  <a:lnTo>
                    <a:pt x="74105" y="330200"/>
                  </a:lnTo>
                  <a:lnTo>
                    <a:pt x="96258" y="292100"/>
                  </a:lnTo>
                  <a:lnTo>
                    <a:pt x="121255" y="254000"/>
                  </a:lnTo>
                  <a:lnTo>
                    <a:pt x="148946" y="215900"/>
                  </a:lnTo>
                  <a:lnTo>
                    <a:pt x="179180" y="190500"/>
                  </a:lnTo>
                  <a:lnTo>
                    <a:pt x="211805" y="165100"/>
                  </a:lnTo>
                  <a:lnTo>
                    <a:pt x="246673" y="127000"/>
                  </a:lnTo>
                  <a:lnTo>
                    <a:pt x="283631" y="101600"/>
                  </a:lnTo>
                  <a:lnTo>
                    <a:pt x="322529" y="88900"/>
                  </a:lnTo>
                  <a:lnTo>
                    <a:pt x="363217" y="63500"/>
                  </a:lnTo>
                  <a:lnTo>
                    <a:pt x="405544" y="50800"/>
                  </a:lnTo>
                  <a:lnTo>
                    <a:pt x="494512" y="25400"/>
                  </a:lnTo>
                  <a:lnTo>
                    <a:pt x="731423" y="25400"/>
                  </a:lnTo>
                  <a:lnTo>
                    <a:pt x="637094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7921434"/>
              <a:ext cx="1184910" cy="2364740"/>
            </a:xfrm>
            <a:custGeom>
              <a:avLst/>
              <a:gdLst/>
              <a:ahLst/>
              <a:cxnLst/>
              <a:rect l="l" t="t" r="r" b="b"/>
              <a:pathLst>
                <a:path w="1184910" h="2364740">
                  <a:moveTo>
                    <a:pt x="683988" y="1182236"/>
                  </a:moveTo>
                  <a:lnTo>
                    <a:pt x="730515" y="1172735"/>
                  </a:lnTo>
                  <a:lnTo>
                    <a:pt x="775673" y="1159695"/>
                  </a:lnTo>
                  <a:lnTo>
                    <a:pt x="819304" y="1143267"/>
                  </a:lnTo>
                  <a:lnTo>
                    <a:pt x="861253" y="1123606"/>
                  </a:lnTo>
                  <a:lnTo>
                    <a:pt x="901364" y="1100865"/>
                  </a:lnTo>
                  <a:lnTo>
                    <a:pt x="939479" y="1075198"/>
                  </a:lnTo>
                  <a:lnTo>
                    <a:pt x="975444" y="1046757"/>
                  </a:lnTo>
                  <a:lnTo>
                    <a:pt x="1009101" y="1015696"/>
                  </a:lnTo>
                  <a:lnTo>
                    <a:pt x="1040295" y="982169"/>
                  </a:lnTo>
                  <a:lnTo>
                    <a:pt x="1068869" y="946328"/>
                  </a:lnTo>
                  <a:lnTo>
                    <a:pt x="1094666" y="908328"/>
                  </a:lnTo>
                  <a:lnTo>
                    <a:pt x="1117531" y="868321"/>
                  </a:lnTo>
                  <a:lnTo>
                    <a:pt x="1137307" y="826460"/>
                  </a:lnTo>
                  <a:lnTo>
                    <a:pt x="1153838" y="782900"/>
                  </a:lnTo>
                  <a:lnTo>
                    <a:pt x="1166967" y="737794"/>
                  </a:lnTo>
                  <a:lnTo>
                    <a:pt x="1176539" y="691294"/>
                  </a:lnTo>
                  <a:lnTo>
                    <a:pt x="1182396" y="643554"/>
                  </a:lnTo>
                  <a:lnTo>
                    <a:pt x="1184384" y="594728"/>
                  </a:lnTo>
                  <a:lnTo>
                    <a:pt x="1182406" y="545970"/>
                  </a:lnTo>
                  <a:lnTo>
                    <a:pt x="1176575" y="498294"/>
                  </a:lnTo>
                  <a:lnTo>
                    <a:pt x="1167046" y="451853"/>
                  </a:lnTo>
                  <a:lnTo>
                    <a:pt x="1153971" y="406801"/>
                  </a:lnTo>
                  <a:lnTo>
                    <a:pt x="1137506" y="363291"/>
                  </a:lnTo>
                  <a:lnTo>
                    <a:pt x="1117803" y="321477"/>
                  </a:lnTo>
                  <a:lnTo>
                    <a:pt x="1095016" y="281512"/>
                  </a:lnTo>
                  <a:lnTo>
                    <a:pt x="1069300" y="243549"/>
                  </a:lnTo>
                  <a:lnTo>
                    <a:pt x="1040809" y="207742"/>
                  </a:lnTo>
                  <a:lnTo>
                    <a:pt x="1009696" y="174244"/>
                  </a:lnTo>
                  <a:lnTo>
                    <a:pt x="976115" y="143208"/>
                  </a:lnTo>
                  <a:lnTo>
                    <a:pt x="940220" y="114788"/>
                  </a:lnTo>
                  <a:lnTo>
                    <a:pt x="902165" y="89137"/>
                  </a:lnTo>
                  <a:lnTo>
                    <a:pt x="862104" y="66408"/>
                  </a:lnTo>
                  <a:lnTo>
                    <a:pt x="820191" y="46756"/>
                  </a:lnTo>
                  <a:lnTo>
                    <a:pt x="776579" y="30332"/>
                  </a:lnTo>
                  <a:lnTo>
                    <a:pt x="731423" y="17292"/>
                  </a:lnTo>
                  <a:lnTo>
                    <a:pt x="684877" y="7787"/>
                  </a:lnTo>
                  <a:lnTo>
                    <a:pt x="637094" y="1972"/>
                  </a:lnTo>
                  <a:lnTo>
                    <a:pt x="588228" y="0"/>
                  </a:lnTo>
                  <a:lnTo>
                    <a:pt x="539621" y="1974"/>
                  </a:lnTo>
                  <a:lnTo>
                    <a:pt x="492064" y="7796"/>
                  </a:lnTo>
                  <a:lnTo>
                    <a:pt x="445713" y="17313"/>
                  </a:lnTo>
                  <a:lnTo>
                    <a:pt x="400724" y="30372"/>
                  </a:lnTo>
                  <a:lnTo>
                    <a:pt x="357253" y="46821"/>
                  </a:lnTo>
                  <a:lnTo>
                    <a:pt x="315457" y="66507"/>
                  </a:lnTo>
                  <a:lnTo>
                    <a:pt x="275492" y="89277"/>
                  </a:lnTo>
                  <a:lnTo>
                    <a:pt x="237515" y="114979"/>
                  </a:lnTo>
                  <a:lnTo>
                    <a:pt x="201681" y="143460"/>
                  </a:lnTo>
                  <a:lnTo>
                    <a:pt x="168147" y="174568"/>
                  </a:lnTo>
                  <a:lnTo>
                    <a:pt x="137070" y="208150"/>
                  </a:lnTo>
                  <a:lnTo>
                    <a:pt x="108605" y="244054"/>
                  </a:lnTo>
                  <a:lnTo>
                    <a:pt x="82909" y="282126"/>
                  </a:lnTo>
                  <a:lnTo>
                    <a:pt x="60138" y="322215"/>
                  </a:lnTo>
                  <a:lnTo>
                    <a:pt x="40449" y="364168"/>
                  </a:lnTo>
                  <a:lnTo>
                    <a:pt x="23997" y="407831"/>
                  </a:lnTo>
                  <a:lnTo>
                    <a:pt x="10940" y="453053"/>
                  </a:lnTo>
                  <a:lnTo>
                    <a:pt x="1433" y="499681"/>
                  </a:lnTo>
                  <a:lnTo>
                    <a:pt x="0" y="492565"/>
                  </a:lnTo>
                </a:path>
                <a:path w="1184910" h="2364740">
                  <a:moveTo>
                    <a:pt x="0" y="1871907"/>
                  </a:moveTo>
                  <a:lnTo>
                    <a:pt x="1433" y="1864791"/>
                  </a:lnTo>
                  <a:lnTo>
                    <a:pt x="10940" y="1911419"/>
                  </a:lnTo>
                  <a:lnTo>
                    <a:pt x="23997" y="1956642"/>
                  </a:lnTo>
                  <a:lnTo>
                    <a:pt x="40449" y="2000305"/>
                  </a:lnTo>
                  <a:lnTo>
                    <a:pt x="60138" y="2042258"/>
                  </a:lnTo>
                  <a:lnTo>
                    <a:pt x="82909" y="2082346"/>
                  </a:lnTo>
                  <a:lnTo>
                    <a:pt x="108605" y="2120419"/>
                  </a:lnTo>
                  <a:lnTo>
                    <a:pt x="137070" y="2156322"/>
                  </a:lnTo>
                  <a:lnTo>
                    <a:pt x="168147" y="2189904"/>
                  </a:lnTo>
                  <a:lnTo>
                    <a:pt x="201681" y="2221012"/>
                  </a:lnTo>
                  <a:lnTo>
                    <a:pt x="237515" y="2249493"/>
                  </a:lnTo>
                  <a:lnTo>
                    <a:pt x="275492" y="2275195"/>
                  </a:lnTo>
                  <a:lnTo>
                    <a:pt x="315457" y="2297965"/>
                  </a:lnTo>
                  <a:lnTo>
                    <a:pt x="357253" y="2317651"/>
                  </a:lnTo>
                  <a:lnTo>
                    <a:pt x="400724" y="2334099"/>
                  </a:lnTo>
                  <a:lnTo>
                    <a:pt x="445713" y="2347158"/>
                  </a:lnTo>
                  <a:lnTo>
                    <a:pt x="492064" y="2356675"/>
                  </a:lnTo>
                  <a:lnTo>
                    <a:pt x="539621" y="2362497"/>
                  </a:lnTo>
                  <a:lnTo>
                    <a:pt x="588228" y="2364472"/>
                  </a:lnTo>
                  <a:lnTo>
                    <a:pt x="637094" y="2362499"/>
                  </a:lnTo>
                  <a:lnTo>
                    <a:pt x="684877" y="2356684"/>
                  </a:lnTo>
                  <a:lnTo>
                    <a:pt x="731423" y="2347180"/>
                  </a:lnTo>
                  <a:lnTo>
                    <a:pt x="776579" y="2334139"/>
                  </a:lnTo>
                  <a:lnTo>
                    <a:pt x="820191" y="2317716"/>
                  </a:lnTo>
                  <a:lnTo>
                    <a:pt x="862104" y="2298064"/>
                  </a:lnTo>
                  <a:lnTo>
                    <a:pt x="902165" y="2275336"/>
                  </a:lnTo>
                  <a:lnTo>
                    <a:pt x="940220" y="2249686"/>
                  </a:lnTo>
                  <a:lnTo>
                    <a:pt x="976115" y="2221266"/>
                  </a:lnTo>
                  <a:lnTo>
                    <a:pt x="1009696" y="2190231"/>
                  </a:lnTo>
                  <a:lnTo>
                    <a:pt x="1040809" y="2156733"/>
                  </a:lnTo>
                  <a:lnTo>
                    <a:pt x="1069300" y="2120927"/>
                  </a:lnTo>
                  <a:lnTo>
                    <a:pt x="1095016" y="2082965"/>
                  </a:lnTo>
                  <a:lnTo>
                    <a:pt x="1117803" y="2043000"/>
                  </a:lnTo>
                  <a:lnTo>
                    <a:pt x="1137506" y="2001187"/>
                  </a:lnTo>
                  <a:lnTo>
                    <a:pt x="1153971" y="1957678"/>
                  </a:lnTo>
                  <a:lnTo>
                    <a:pt x="1167046" y="1912627"/>
                  </a:lnTo>
                  <a:lnTo>
                    <a:pt x="1176575" y="1866187"/>
                  </a:lnTo>
                  <a:lnTo>
                    <a:pt x="1182406" y="1818512"/>
                  </a:lnTo>
                  <a:lnTo>
                    <a:pt x="1184384" y="1769755"/>
                  </a:lnTo>
                  <a:lnTo>
                    <a:pt x="1182396" y="1721034"/>
                  </a:lnTo>
                  <a:lnTo>
                    <a:pt x="1176539" y="1673375"/>
                  </a:lnTo>
                  <a:lnTo>
                    <a:pt x="1166967" y="1626934"/>
                  </a:lnTo>
                  <a:lnTo>
                    <a:pt x="1153838" y="1581867"/>
                  </a:lnTo>
                  <a:lnTo>
                    <a:pt x="1137307" y="1538329"/>
                  </a:lnTo>
                  <a:lnTo>
                    <a:pt x="1117531" y="1496475"/>
                  </a:lnTo>
                  <a:lnTo>
                    <a:pt x="1094666" y="1456461"/>
                  </a:lnTo>
                  <a:lnTo>
                    <a:pt x="1068869" y="1418443"/>
                  </a:lnTo>
                  <a:lnTo>
                    <a:pt x="1040295" y="1382576"/>
                  </a:lnTo>
                  <a:lnTo>
                    <a:pt x="1009101" y="1349015"/>
                  </a:lnTo>
                  <a:lnTo>
                    <a:pt x="975444" y="1317917"/>
                  </a:lnTo>
                  <a:lnTo>
                    <a:pt x="939479" y="1289436"/>
                  </a:lnTo>
                  <a:lnTo>
                    <a:pt x="901364" y="1263729"/>
                  </a:lnTo>
                  <a:lnTo>
                    <a:pt x="861253" y="1240951"/>
                  </a:lnTo>
                  <a:lnTo>
                    <a:pt x="819304" y="1221257"/>
                  </a:lnTo>
                  <a:lnTo>
                    <a:pt x="775673" y="1204803"/>
                  </a:lnTo>
                  <a:lnTo>
                    <a:pt x="730515" y="1191744"/>
                  </a:lnTo>
                  <a:lnTo>
                    <a:pt x="683988" y="1182236"/>
                  </a:lnTo>
                </a:path>
                <a:path w="1184910" h="2364740">
                  <a:moveTo>
                    <a:pt x="588228" y="15125"/>
                  </a:moveTo>
                  <a:lnTo>
                    <a:pt x="635809" y="17050"/>
                  </a:lnTo>
                  <a:lnTo>
                    <a:pt x="682333" y="22723"/>
                  </a:lnTo>
                  <a:lnTo>
                    <a:pt x="727651" y="31994"/>
                  </a:lnTo>
                  <a:lnTo>
                    <a:pt x="771613" y="44714"/>
                  </a:lnTo>
                  <a:lnTo>
                    <a:pt x="814070" y="60732"/>
                  </a:lnTo>
                  <a:lnTo>
                    <a:pt x="854871" y="79899"/>
                  </a:lnTo>
                  <a:lnTo>
                    <a:pt x="893868" y="102064"/>
                  </a:lnTo>
                  <a:lnTo>
                    <a:pt x="930910" y="127076"/>
                  </a:lnTo>
                  <a:lnTo>
                    <a:pt x="965849" y="154787"/>
                  </a:lnTo>
                  <a:lnTo>
                    <a:pt x="998534" y="185045"/>
                  </a:lnTo>
                  <a:lnTo>
                    <a:pt x="1028817" y="217701"/>
                  </a:lnTo>
                  <a:lnTo>
                    <a:pt x="1056546" y="252604"/>
                  </a:lnTo>
                  <a:lnTo>
                    <a:pt x="1081574" y="289605"/>
                  </a:lnTo>
                  <a:lnTo>
                    <a:pt x="1103750" y="328553"/>
                  </a:lnTo>
                  <a:lnTo>
                    <a:pt x="1122925" y="369298"/>
                  </a:lnTo>
                  <a:lnTo>
                    <a:pt x="1138948" y="411690"/>
                  </a:lnTo>
                  <a:lnTo>
                    <a:pt x="1151672" y="455580"/>
                  </a:lnTo>
                  <a:lnTo>
                    <a:pt x="1160945" y="500816"/>
                  </a:lnTo>
                  <a:lnTo>
                    <a:pt x="1166619" y="547248"/>
                  </a:lnTo>
                  <a:lnTo>
                    <a:pt x="1168543" y="594728"/>
                  </a:lnTo>
                  <a:lnTo>
                    <a:pt x="1166619" y="642205"/>
                  </a:lnTo>
                  <a:lnTo>
                    <a:pt x="1160945" y="688637"/>
                  </a:lnTo>
                  <a:lnTo>
                    <a:pt x="1151672" y="733871"/>
                  </a:lnTo>
                  <a:lnTo>
                    <a:pt x="1138948" y="777759"/>
                  </a:lnTo>
                  <a:lnTo>
                    <a:pt x="1122925" y="820150"/>
                  </a:lnTo>
                  <a:lnTo>
                    <a:pt x="1103750" y="860894"/>
                  </a:lnTo>
                  <a:lnTo>
                    <a:pt x="1081574" y="899842"/>
                  </a:lnTo>
                  <a:lnTo>
                    <a:pt x="1056546" y="936842"/>
                  </a:lnTo>
                  <a:lnTo>
                    <a:pt x="1028817" y="971744"/>
                  </a:lnTo>
                  <a:lnTo>
                    <a:pt x="998534" y="1004400"/>
                  </a:lnTo>
                  <a:lnTo>
                    <a:pt x="965849" y="1034657"/>
                  </a:lnTo>
                  <a:lnTo>
                    <a:pt x="930910" y="1062368"/>
                  </a:lnTo>
                  <a:lnTo>
                    <a:pt x="893868" y="1087380"/>
                  </a:lnTo>
                  <a:lnTo>
                    <a:pt x="854871" y="1109544"/>
                  </a:lnTo>
                  <a:lnTo>
                    <a:pt x="814070" y="1128711"/>
                  </a:lnTo>
                  <a:lnTo>
                    <a:pt x="771613" y="1144729"/>
                  </a:lnTo>
                  <a:lnTo>
                    <a:pt x="727651" y="1157449"/>
                  </a:lnTo>
                  <a:lnTo>
                    <a:pt x="682333" y="1166720"/>
                  </a:lnTo>
                  <a:lnTo>
                    <a:pt x="635809" y="1172393"/>
                  </a:lnTo>
                  <a:lnTo>
                    <a:pt x="588228" y="1174318"/>
                  </a:lnTo>
                  <a:lnTo>
                    <a:pt x="540852" y="1172393"/>
                  </a:lnTo>
                  <a:lnTo>
                    <a:pt x="494512" y="1166720"/>
                  </a:lnTo>
                  <a:lnTo>
                    <a:pt x="449360" y="1157449"/>
                  </a:lnTo>
                  <a:lnTo>
                    <a:pt x="405544" y="1144729"/>
                  </a:lnTo>
                  <a:lnTo>
                    <a:pt x="363217" y="1128711"/>
                  </a:lnTo>
                  <a:lnTo>
                    <a:pt x="322529" y="1109544"/>
                  </a:lnTo>
                  <a:lnTo>
                    <a:pt x="283631" y="1087380"/>
                  </a:lnTo>
                  <a:lnTo>
                    <a:pt x="246673" y="1062368"/>
                  </a:lnTo>
                  <a:lnTo>
                    <a:pt x="211805" y="1034657"/>
                  </a:lnTo>
                  <a:lnTo>
                    <a:pt x="179180" y="1004400"/>
                  </a:lnTo>
                  <a:lnTo>
                    <a:pt x="148946" y="971744"/>
                  </a:lnTo>
                  <a:lnTo>
                    <a:pt x="121255" y="936842"/>
                  </a:lnTo>
                  <a:lnTo>
                    <a:pt x="96258" y="899842"/>
                  </a:lnTo>
                  <a:lnTo>
                    <a:pt x="74105" y="860894"/>
                  </a:lnTo>
                  <a:lnTo>
                    <a:pt x="54947" y="820150"/>
                  </a:lnTo>
                  <a:lnTo>
                    <a:pt x="38934" y="777759"/>
                  </a:lnTo>
                  <a:lnTo>
                    <a:pt x="26217" y="733871"/>
                  </a:lnTo>
                  <a:lnTo>
                    <a:pt x="16948" y="688637"/>
                  </a:lnTo>
                  <a:lnTo>
                    <a:pt x="11275" y="642205"/>
                  </a:lnTo>
                  <a:lnTo>
                    <a:pt x="9351" y="594728"/>
                  </a:lnTo>
                  <a:lnTo>
                    <a:pt x="11275" y="547248"/>
                  </a:lnTo>
                  <a:lnTo>
                    <a:pt x="16948" y="500816"/>
                  </a:lnTo>
                  <a:lnTo>
                    <a:pt x="26217" y="455580"/>
                  </a:lnTo>
                  <a:lnTo>
                    <a:pt x="38934" y="411690"/>
                  </a:lnTo>
                  <a:lnTo>
                    <a:pt x="54947" y="369298"/>
                  </a:lnTo>
                  <a:lnTo>
                    <a:pt x="74105" y="328553"/>
                  </a:lnTo>
                  <a:lnTo>
                    <a:pt x="96258" y="289605"/>
                  </a:lnTo>
                  <a:lnTo>
                    <a:pt x="121255" y="252604"/>
                  </a:lnTo>
                  <a:lnTo>
                    <a:pt x="148946" y="217701"/>
                  </a:lnTo>
                  <a:lnTo>
                    <a:pt x="179180" y="185045"/>
                  </a:lnTo>
                  <a:lnTo>
                    <a:pt x="211805" y="154787"/>
                  </a:lnTo>
                  <a:lnTo>
                    <a:pt x="246673" y="127076"/>
                  </a:lnTo>
                  <a:lnTo>
                    <a:pt x="283631" y="102064"/>
                  </a:lnTo>
                  <a:lnTo>
                    <a:pt x="322529" y="79899"/>
                  </a:lnTo>
                  <a:lnTo>
                    <a:pt x="363217" y="60732"/>
                  </a:lnTo>
                  <a:lnTo>
                    <a:pt x="405544" y="44714"/>
                  </a:lnTo>
                  <a:lnTo>
                    <a:pt x="449360" y="31994"/>
                  </a:lnTo>
                  <a:lnTo>
                    <a:pt x="494512" y="22723"/>
                  </a:lnTo>
                  <a:lnTo>
                    <a:pt x="540852" y="17050"/>
                  </a:lnTo>
                  <a:lnTo>
                    <a:pt x="588228" y="15125"/>
                  </a:lnTo>
                  <a:close/>
                </a:path>
                <a:path w="1184910" h="2364740">
                  <a:moveTo>
                    <a:pt x="493910" y="1182236"/>
                  </a:moveTo>
                  <a:lnTo>
                    <a:pt x="447302" y="1191644"/>
                  </a:lnTo>
                  <a:lnTo>
                    <a:pt x="402080" y="1204640"/>
                  </a:lnTo>
                  <a:lnTo>
                    <a:pt x="358401" y="1221068"/>
                  </a:lnTo>
                  <a:lnTo>
                    <a:pt x="316418" y="1240771"/>
                  </a:lnTo>
                  <a:lnTo>
                    <a:pt x="276288" y="1263592"/>
                  </a:lnTo>
                  <a:lnTo>
                    <a:pt x="238165" y="1289372"/>
                  </a:lnTo>
                  <a:lnTo>
                    <a:pt x="202204" y="1317957"/>
                  </a:lnTo>
                  <a:lnTo>
                    <a:pt x="168560" y="1349187"/>
                  </a:lnTo>
                  <a:lnTo>
                    <a:pt x="137389" y="1382906"/>
                  </a:lnTo>
                  <a:lnTo>
                    <a:pt x="108844" y="1418957"/>
                  </a:lnTo>
                  <a:lnTo>
                    <a:pt x="83082" y="1457183"/>
                  </a:lnTo>
                  <a:lnTo>
                    <a:pt x="60258" y="1497426"/>
                  </a:lnTo>
                  <a:lnTo>
                    <a:pt x="40525" y="1539530"/>
                  </a:lnTo>
                  <a:lnTo>
                    <a:pt x="24040" y="1583337"/>
                  </a:lnTo>
                  <a:lnTo>
                    <a:pt x="10958" y="1628690"/>
                  </a:lnTo>
                  <a:lnTo>
                    <a:pt x="1433" y="1675432"/>
                  </a:lnTo>
                  <a:lnTo>
                    <a:pt x="0" y="1668308"/>
                  </a:lnTo>
                </a:path>
                <a:path w="1184910" h="2364740">
                  <a:moveTo>
                    <a:pt x="0" y="697571"/>
                  </a:moveTo>
                  <a:lnTo>
                    <a:pt x="1433" y="690486"/>
                  </a:lnTo>
                  <a:lnTo>
                    <a:pt x="10958" y="736973"/>
                  </a:lnTo>
                  <a:lnTo>
                    <a:pt x="24040" y="782104"/>
                  </a:lnTo>
                  <a:lnTo>
                    <a:pt x="40525" y="825718"/>
                  </a:lnTo>
                  <a:lnTo>
                    <a:pt x="60258" y="867656"/>
                  </a:lnTo>
                  <a:lnTo>
                    <a:pt x="83082" y="907760"/>
                  </a:lnTo>
                  <a:lnTo>
                    <a:pt x="108844" y="945869"/>
                  </a:lnTo>
                  <a:lnTo>
                    <a:pt x="137389" y="981825"/>
                  </a:lnTo>
                  <a:lnTo>
                    <a:pt x="168560" y="1015468"/>
                  </a:lnTo>
                  <a:lnTo>
                    <a:pt x="202204" y="1046638"/>
                  </a:lnTo>
                  <a:lnTo>
                    <a:pt x="238165" y="1075178"/>
                  </a:lnTo>
                  <a:lnTo>
                    <a:pt x="276288" y="1100927"/>
                  </a:lnTo>
                  <a:lnTo>
                    <a:pt x="316418" y="1123726"/>
                  </a:lnTo>
                  <a:lnTo>
                    <a:pt x="358401" y="1143415"/>
                  </a:lnTo>
                  <a:lnTo>
                    <a:pt x="402080" y="1159836"/>
                  </a:lnTo>
                  <a:lnTo>
                    <a:pt x="447302" y="1172830"/>
                  </a:lnTo>
                  <a:lnTo>
                    <a:pt x="493910" y="1182236"/>
                  </a:lnTo>
                </a:path>
                <a:path w="1184910" h="2364740">
                  <a:moveTo>
                    <a:pt x="588228" y="2349351"/>
                  </a:moveTo>
                  <a:lnTo>
                    <a:pt x="540852" y="2347426"/>
                  </a:lnTo>
                  <a:lnTo>
                    <a:pt x="494512" y="2341753"/>
                  </a:lnTo>
                  <a:lnTo>
                    <a:pt x="449360" y="2332482"/>
                  </a:lnTo>
                  <a:lnTo>
                    <a:pt x="405544" y="2319762"/>
                  </a:lnTo>
                  <a:lnTo>
                    <a:pt x="363217" y="2303744"/>
                  </a:lnTo>
                  <a:lnTo>
                    <a:pt x="322529" y="2284577"/>
                  </a:lnTo>
                  <a:lnTo>
                    <a:pt x="283631" y="2262413"/>
                  </a:lnTo>
                  <a:lnTo>
                    <a:pt x="246673" y="2237400"/>
                  </a:lnTo>
                  <a:lnTo>
                    <a:pt x="211805" y="2209690"/>
                  </a:lnTo>
                  <a:lnTo>
                    <a:pt x="179180" y="2179432"/>
                  </a:lnTo>
                  <a:lnTo>
                    <a:pt x="148946" y="2146776"/>
                  </a:lnTo>
                  <a:lnTo>
                    <a:pt x="121255" y="2111873"/>
                  </a:lnTo>
                  <a:lnTo>
                    <a:pt x="96258" y="2074873"/>
                  </a:lnTo>
                  <a:lnTo>
                    <a:pt x="74105" y="2035925"/>
                  </a:lnTo>
                  <a:lnTo>
                    <a:pt x="54947" y="1995181"/>
                  </a:lnTo>
                  <a:lnTo>
                    <a:pt x="38934" y="1952789"/>
                  </a:lnTo>
                  <a:lnTo>
                    <a:pt x="26217" y="1908900"/>
                  </a:lnTo>
                  <a:lnTo>
                    <a:pt x="16948" y="1863665"/>
                  </a:lnTo>
                  <a:lnTo>
                    <a:pt x="11275" y="1817233"/>
                  </a:lnTo>
                  <a:lnTo>
                    <a:pt x="9351" y="1769755"/>
                  </a:lnTo>
                  <a:lnTo>
                    <a:pt x="11275" y="1722276"/>
                  </a:lnTo>
                  <a:lnTo>
                    <a:pt x="16948" y="1675844"/>
                  </a:lnTo>
                  <a:lnTo>
                    <a:pt x="26217" y="1630609"/>
                  </a:lnTo>
                  <a:lnTo>
                    <a:pt x="38934" y="1586720"/>
                  </a:lnTo>
                  <a:lnTo>
                    <a:pt x="54947" y="1544329"/>
                  </a:lnTo>
                  <a:lnTo>
                    <a:pt x="74105" y="1503584"/>
                  </a:lnTo>
                  <a:lnTo>
                    <a:pt x="96258" y="1464636"/>
                  </a:lnTo>
                  <a:lnTo>
                    <a:pt x="121255" y="1427636"/>
                  </a:lnTo>
                  <a:lnTo>
                    <a:pt x="148946" y="1392733"/>
                  </a:lnTo>
                  <a:lnTo>
                    <a:pt x="179180" y="1360077"/>
                  </a:lnTo>
                  <a:lnTo>
                    <a:pt x="211805" y="1329819"/>
                  </a:lnTo>
                  <a:lnTo>
                    <a:pt x="246673" y="1302109"/>
                  </a:lnTo>
                  <a:lnTo>
                    <a:pt x="283631" y="1277097"/>
                  </a:lnTo>
                  <a:lnTo>
                    <a:pt x="322529" y="1254932"/>
                  </a:lnTo>
                  <a:lnTo>
                    <a:pt x="363217" y="1235766"/>
                  </a:lnTo>
                  <a:lnTo>
                    <a:pt x="405544" y="1219747"/>
                  </a:lnTo>
                  <a:lnTo>
                    <a:pt x="449360" y="1207027"/>
                  </a:lnTo>
                  <a:lnTo>
                    <a:pt x="494512" y="1197756"/>
                  </a:lnTo>
                  <a:lnTo>
                    <a:pt x="540852" y="1192083"/>
                  </a:lnTo>
                  <a:lnTo>
                    <a:pt x="588228" y="1190158"/>
                  </a:lnTo>
                  <a:lnTo>
                    <a:pt x="635809" y="1192083"/>
                  </a:lnTo>
                  <a:lnTo>
                    <a:pt x="682333" y="1197756"/>
                  </a:lnTo>
                  <a:lnTo>
                    <a:pt x="727651" y="1207027"/>
                  </a:lnTo>
                  <a:lnTo>
                    <a:pt x="771613" y="1219747"/>
                  </a:lnTo>
                  <a:lnTo>
                    <a:pt x="814070" y="1235766"/>
                  </a:lnTo>
                  <a:lnTo>
                    <a:pt x="854871" y="1254932"/>
                  </a:lnTo>
                  <a:lnTo>
                    <a:pt x="893868" y="1277097"/>
                  </a:lnTo>
                  <a:lnTo>
                    <a:pt x="930910" y="1302109"/>
                  </a:lnTo>
                  <a:lnTo>
                    <a:pt x="965849" y="1329819"/>
                  </a:lnTo>
                  <a:lnTo>
                    <a:pt x="998534" y="1360077"/>
                  </a:lnTo>
                  <a:lnTo>
                    <a:pt x="1028817" y="1392733"/>
                  </a:lnTo>
                  <a:lnTo>
                    <a:pt x="1056546" y="1427636"/>
                  </a:lnTo>
                  <a:lnTo>
                    <a:pt x="1081574" y="1464636"/>
                  </a:lnTo>
                  <a:lnTo>
                    <a:pt x="1103750" y="1503584"/>
                  </a:lnTo>
                  <a:lnTo>
                    <a:pt x="1122925" y="1544329"/>
                  </a:lnTo>
                  <a:lnTo>
                    <a:pt x="1138948" y="1586720"/>
                  </a:lnTo>
                  <a:lnTo>
                    <a:pt x="1151672" y="1630609"/>
                  </a:lnTo>
                  <a:lnTo>
                    <a:pt x="1160945" y="1675844"/>
                  </a:lnTo>
                  <a:lnTo>
                    <a:pt x="1166619" y="1722276"/>
                  </a:lnTo>
                  <a:lnTo>
                    <a:pt x="1168543" y="1769755"/>
                  </a:lnTo>
                  <a:lnTo>
                    <a:pt x="1166619" y="1817233"/>
                  </a:lnTo>
                  <a:lnTo>
                    <a:pt x="1160945" y="1863665"/>
                  </a:lnTo>
                  <a:lnTo>
                    <a:pt x="1151672" y="1908900"/>
                  </a:lnTo>
                  <a:lnTo>
                    <a:pt x="1138948" y="1952789"/>
                  </a:lnTo>
                  <a:lnTo>
                    <a:pt x="1122925" y="1995181"/>
                  </a:lnTo>
                  <a:lnTo>
                    <a:pt x="1103750" y="2035925"/>
                  </a:lnTo>
                  <a:lnTo>
                    <a:pt x="1081574" y="2074873"/>
                  </a:lnTo>
                  <a:lnTo>
                    <a:pt x="1056546" y="2111873"/>
                  </a:lnTo>
                  <a:lnTo>
                    <a:pt x="1028817" y="2146776"/>
                  </a:lnTo>
                  <a:lnTo>
                    <a:pt x="998534" y="2179432"/>
                  </a:lnTo>
                  <a:lnTo>
                    <a:pt x="965849" y="2209690"/>
                  </a:lnTo>
                  <a:lnTo>
                    <a:pt x="930910" y="2237400"/>
                  </a:lnTo>
                  <a:lnTo>
                    <a:pt x="893868" y="2262413"/>
                  </a:lnTo>
                  <a:lnTo>
                    <a:pt x="854871" y="2284577"/>
                  </a:lnTo>
                  <a:lnTo>
                    <a:pt x="814070" y="2303744"/>
                  </a:lnTo>
                  <a:lnTo>
                    <a:pt x="771613" y="2319762"/>
                  </a:lnTo>
                  <a:lnTo>
                    <a:pt x="727651" y="2332482"/>
                  </a:lnTo>
                  <a:lnTo>
                    <a:pt x="682333" y="2341753"/>
                  </a:lnTo>
                  <a:lnTo>
                    <a:pt x="635809" y="2347426"/>
                  </a:lnTo>
                  <a:lnTo>
                    <a:pt x="588228" y="2349351"/>
                  </a:lnTo>
                  <a:close/>
                </a:path>
              </a:pathLst>
            </a:custGeom>
            <a:ln w="18719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74952" y="9276469"/>
              <a:ext cx="829944" cy="829944"/>
            </a:xfrm>
            <a:custGeom>
              <a:avLst/>
              <a:gdLst/>
              <a:ahLst/>
              <a:cxnLst/>
              <a:rect l="l" t="t" r="r" b="b"/>
              <a:pathLst>
                <a:path w="829944" h="829945">
                  <a:moveTo>
                    <a:pt x="10800" y="0"/>
                  </a:moveTo>
                  <a:lnTo>
                    <a:pt x="0" y="10800"/>
                  </a:lnTo>
                  <a:lnTo>
                    <a:pt x="817914" y="829434"/>
                  </a:lnTo>
                  <a:lnTo>
                    <a:pt x="829433" y="817914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74952" y="9276469"/>
              <a:ext cx="829944" cy="829944"/>
            </a:xfrm>
            <a:custGeom>
              <a:avLst/>
              <a:gdLst/>
              <a:ahLst/>
              <a:cxnLst/>
              <a:rect l="l" t="t" r="r" b="b"/>
              <a:pathLst>
                <a:path w="829944" h="829945">
                  <a:moveTo>
                    <a:pt x="0" y="10800"/>
                  </a:moveTo>
                  <a:lnTo>
                    <a:pt x="817914" y="829434"/>
                  </a:lnTo>
                  <a:lnTo>
                    <a:pt x="829433" y="817914"/>
                  </a:lnTo>
                  <a:lnTo>
                    <a:pt x="10800" y="0"/>
                  </a:lnTo>
                  <a:lnTo>
                    <a:pt x="0" y="10800"/>
                  </a:lnTo>
                  <a:close/>
                </a:path>
              </a:pathLst>
            </a:custGeom>
            <a:ln w="18719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66628" y="7936560"/>
              <a:ext cx="14604" cy="1157605"/>
            </a:xfrm>
            <a:custGeom>
              <a:avLst/>
              <a:gdLst/>
              <a:ahLst/>
              <a:cxnLst/>
              <a:rect l="l" t="t" r="r" b="b"/>
              <a:pathLst>
                <a:path w="14604" h="1157604">
                  <a:moveTo>
                    <a:pt x="14401" y="0"/>
                  </a:moveTo>
                  <a:lnTo>
                    <a:pt x="0" y="0"/>
                  </a:lnTo>
                  <a:lnTo>
                    <a:pt x="0" y="1157029"/>
                  </a:lnTo>
                  <a:lnTo>
                    <a:pt x="7198" y="1157029"/>
                  </a:lnTo>
                  <a:lnTo>
                    <a:pt x="14401" y="1157029"/>
                  </a:lnTo>
                  <a:lnTo>
                    <a:pt x="14401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66628" y="7936560"/>
              <a:ext cx="14604" cy="1157605"/>
            </a:xfrm>
            <a:custGeom>
              <a:avLst/>
              <a:gdLst/>
              <a:ahLst/>
              <a:cxnLst/>
              <a:rect l="l" t="t" r="r" b="b"/>
              <a:pathLst>
                <a:path w="14604" h="1157604">
                  <a:moveTo>
                    <a:pt x="7198" y="1157029"/>
                  </a:moveTo>
                  <a:lnTo>
                    <a:pt x="0" y="1157029"/>
                  </a:lnTo>
                  <a:lnTo>
                    <a:pt x="0" y="0"/>
                  </a:lnTo>
                  <a:lnTo>
                    <a:pt x="14401" y="0"/>
                  </a:lnTo>
                  <a:lnTo>
                    <a:pt x="14401" y="1157029"/>
                  </a:lnTo>
                  <a:lnTo>
                    <a:pt x="7198" y="1157029"/>
                  </a:lnTo>
                  <a:close/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009854"/>
              <a:ext cx="126712" cy="197202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17210098" y="8875438"/>
            <a:ext cx="671195" cy="669290"/>
            <a:chOff x="17210098" y="8875438"/>
            <a:chExt cx="671195" cy="669290"/>
          </a:xfrm>
        </p:grpSpPr>
        <p:sp>
          <p:nvSpPr>
            <p:cNvPr id="14" name="object 14"/>
            <p:cNvSpPr/>
            <p:nvPr/>
          </p:nvSpPr>
          <p:spPr>
            <a:xfrm>
              <a:off x="17219549" y="8884793"/>
              <a:ext cx="652145" cy="650240"/>
            </a:xfrm>
            <a:custGeom>
              <a:avLst/>
              <a:gdLst/>
              <a:ahLst/>
              <a:cxnLst/>
              <a:rect l="l" t="t" r="r" b="b"/>
              <a:pathLst>
                <a:path w="652144" h="650240">
                  <a:moveTo>
                    <a:pt x="326009" y="0"/>
                  </a:moveTo>
                  <a:lnTo>
                    <a:pt x="322097" y="44058"/>
                  </a:lnTo>
                  <a:lnTo>
                    <a:pt x="310848" y="87386"/>
                  </a:lnTo>
                  <a:lnTo>
                    <a:pt x="292994" y="129253"/>
                  </a:lnTo>
                  <a:lnTo>
                    <a:pt x="269264" y="168929"/>
                  </a:lnTo>
                  <a:lnTo>
                    <a:pt x="240388" y="205684"/>
                  </a:lnTo>
                  <a:lnTo>
                    <a:pt x="207099" y="238787"/>
                  </a:lnTo>
                  <a:lnTo>
                    <a:pt x="170125" y="267509"/>
                  </a:lnTo>
                  <a:lnTo>
                    <a:pt x="130198" y="291119"/>
                  </a:lnTo>
                  <a:lnTo>
                    <a:pt x="88047" y="308888"/>
                  </a:lnTo>
                  <a:lnTo>
                    <a:pt x="44404" y="320085"/>
                  </a:lnTo>
                  <a:lnTo>
                    <a:pt x="0" y="323979"/>
                  </a:lnTo>
                  <a:lnTo>
                    <a:pt x="44404" y="327908"/>
                  </a:lnTo>
                  <a:lnTo>
                    <a:pt x="88047" y="339201"/>
                  </a:lnTo>
                  <a:lnTo>
                    <a:pt x="130198" y="357118"/>
                  </a:lnTo>
                  <a:lnTo>
                    <a:pt x="170125" y="380919"/>
                  </a:lnTo>
                  <a:lnTo>
                    <a:pt x="207099" y="409864"/>
                  </a:lnTo>
                  <a:lnTo>
                    <a:pt x="240388" y="443213"/>
                  </a:lnTo>
                  <a:lnTo>
                    <a:pt x="269264" y="480227"/>
                  </a:lnTo>
                  <a:lnTo>
                    <a:pt x="292994" y="520164"/>
                  </a:lnTo>
                  <a:lnTo>
                    <a:pt x="310848" y="562286"/>
                  </a:lnTo>
                  <a:lnTo>
                    <a:pt x="322097" y="605852"/>
                  </a:lnTo>
                  <a:lnTo>
                    <a:pt x="326009" y="650121"/>
                  </a:lnTo>
                  <a:lnTo>
                    <a:pt x="329906" y="605852"/>
                  </a:lnTo>
                  <a:lnTo>
                    <a:pt x="341118" y="562286"/>
                  </a:lnTo>
                  <a:lnTo>
                    <a:pt x="358923" y="520164"/>
                  </a:lnTo>
                  <a:lnTo>
                    <a:pt x="382599" y="480227"/>
                  </a:lnTo>
                  <a:lnTo>
                    <a:pt x="411426" y="443213"/>
                  </a:lnTo>
                  <a:lnTo>
                    <a:pt x="444681" y="409864"/>
                  </a:lnTo>
                  <a:lnTo>
                    <a:pt x="481644" y="380919"/>
                  </a:lnTo>
                  <a:lnTo>
                    <a:pt x="521593" y="357118"/>
                  </a:lnTo>
                  <a:lnTo>
                    <a:pt x="563807" y="339201"/>
                  </a:lnTo>
                  <a:lnTo>
                    <a:pt x="607565" y="327908"/>
                  </a:lnTo>
                  <a:lnTo>
                    <a:pt x="652145" y="323979"/>
                  </a:lnTo>
                  <a:lnTo>
                    <a:pt x="607565" y="320085"/>
                  </a:lnTo>
                  <a:lnTo>
                    <a:pt x="563807" y="308888"/>
                  </a:lnTo>
                  <a:lnTo>
                    <a:pt x="521593" y="291119"/>
                  </a:lnTo>
                  <a:lnTo>
                    <a:pt x="481644" y="267509"/>
                  </a:lnTo>
                  <a:lnTo>
                    <a:pt x="444681" y="238787"/>
                  </a:lnTo>
                  <a:lnTo>
                    <a:pt x="411426" y="205684"/>
                  </a:lnTo>
                  <a:lnTo>
                    <a:pt x="382599" y="168929"/>
                  </a:lnTo>
                  <a:lnTo>
                    <a:pt x="358923" y="129253"/>
                  </a:lnTo>
                  <a:lnTo>
                    <a:pt x="341118" y="87386"/>
                  </a:lnTo>
                  <a:lnTo>
                    <a:pt x="329906" y="44058"/>
                  </a:lnTo>
                  <a:lnTo>
                    <a:pt x="326009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7219457" y="8884797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0" y="323972"/>
                  </a:moveTo>
                  <a:lnTo>
                    <a:pt x="44433" y="320077"/>
                  </a:lnTo>
                  <a:lnTo>
                    <a:pt x="88100" y="308881"/>
                  </a:lnTo>
                  <a:lnTo>
                    <a:pt x="130268" y="291112"/>
                  </a:lnTo>
                  <a:lnTo>
                    <a:pt x="170209" y="267502"/>
                  </a:lnTo>
                  <a:lnTo>
                    <a:pt x="207193" y="238781"/>
                  </a:lnTo>
                  <a:lnTo>
                    <a:pt x="240490" y="205678"/>
                  </a:lnTo>
                  <a:lnTo>
                    <a:pt x="269369" y="168924"/>
                  </a:lnTo>
                  <a:lnTo>
                    <a:pt x="293101" y="129248"/>
                  </a:lnTo>
                  <a:lnTo>
                    <a:pt x="310957" y="87383"/>
                  </a:lnTo>
                  <a:lnTo>
                    <a:pt x="322205" y="44056"/>
                  </a:lnTo>
                  <a:lnTo>
                    <a:pt x="326117" y="0"/>
                  </a:lnTo>
                  <a:lnTo>
                    <a:pt x="330014" y="44056"/>
                  </a:lnTo>
                  <a:lnTo>
                    <a:pt x="341226" y="87383"/>
                  </a:lnTo>
                  <a:lnTo>
                    <a:pt x="359029" y="129248"/>
                  </a:lnTo>
                  <a:lnTo>
                    <a:pt x="382704" y="168924"/>
                  </a:lnTo>
                  <a:lnTo>
                    <a:pt x="411529" y="205678"/>
                  </a:lnTo>
                  <a:lnTo>
                    <a:pt x="444783" y="238781"/>
                  </a:lnTo>
                  <a:lnTo>
                    <a:pt x="481744" y="267502"/>
                  </a:lnTo>
                  <a:lnTo>
                    <a:pt x="521691" y="291112"/>
                  </a:lnTo>
                  <a:lnTo>
                    <a:pt x="563902" y="308881"/>
                  </a:lnTo>
                  <a:lnTo>
                    <a:pt x="607657" y="320077"/>
                  </a:lnTo>
                  <a:lnTo>
                    <a:pt x="652234" y="323972"/>
                  </a:lnTo>
                  <a:lnTo>
                    <a:pt x="607657" y="327901"/>
                  </a:lnTo>
                  <a:lnTo>
                    <a:pt x="563902" y="339193"/>
                  </a:lnTo>
                  <a:lnTo>
                    <a:pt x="521691" y="357110"/>
                  </a:lnTo>
                  <a:lnTo>
                    <a:pt x="481744" y="380912"/>
                  </a:lnTo>
                  <a:lnTo>
                    <a:pt x="444783" y="409857"/>
                  </a:lnTo>
                  <a:lnTo>
                    <a:pt x="411529" y="443206"/>
                  </a:lnTo>
                  <a:lnTo>
                    <a:pt x="382704" y="480220"/>
                  </a:lnTo>
                  <a:lnTo>
                    <a:pt x="359029" y="520157"/>
                  </a:lnTo>
                  <a:lnTo>
                    <a:pt x="341226" y="562279"/>
                  </a:lnTo>
                  <a:lnTo>
                    <a:pt x="330014" y="605845"/>
                  </a:lnTo>
                  <a:lnTo>
                    <a:pt x="326117" y="650115"/>
                  </a:lnTo>
                  <a:lnTo>
                    <a:pt x="322205" y="605845"/>
                  </a:lnTo>
                  <a:lnTo>
                    <a:pt x="310957" y="562279"/>
                  </a:lnTo>
                  <a:lnTo>
                    <a:pt x="293101" y="520157"/>
                  </a:lnTo>
                  <a:lnTo>
                    <a:pt x="269369" y="480220"/>
                  </a:lnTo>
                  <a:lnTo>
                    <a:pt x="240490" y="443206"/>
                  </a:lnTo>
                  <a:lnTo>
                    <a:pt x="207193" y="409857"/>
                  </a:lnTo>
                  <a:lnTo>
                    <a:pt x="170209" y="380912"/>
                  </a:lnTo>
                  <a:lnTo>
                    <a:pt x="130268" y="357110"/>
                  </a:lnTo>
                  <a:lnTo>
                    <a:pt x="88100" y="339193"/>
                  </a:lnTo>
                  <a:lnTo>
                    <a:pt x="44433" y="327901"/>
                  </a:lnTo>
                  <a:lnTo>
                    <a:pt x="0" y="323972"/>
                  </a:lnTo>
                  <a:close/>
                </a:path>
              </a:pathLst>
            </a:custGeom>
            <a:ln w="18717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/>
          <p:cNvGrpSpPr/>
          <p:nvPr/>
        </p:nvGrpSpPr>
        <p:grpSpPr>
          <a:xfrm>
            <a:off x="524879" y="848158"/>
            <a:ext cx="459740" cy="459740"/>
            <a:chOff x="524879" y="848158"/>
            <a:chExt cx="459740" cy="459740"/>
          </a:xfrm>
        </p:grpSpPr>
        <p:sp>
          <p:nvSpPr>
            <p:cNvPr id="17" name="object 17"/>
            <p:cNvSpPr/>
            <p:nvPr/>
          </p:nvSpPr>
          <p:spPr>
            <a:xfrm>
              <a:off x="534238" y="857516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220285" y="0"/>
                  </a:moveTo>
                  <a:lnTo>
                    <a:pt x="208766" y="0"/>
                  </a:lnTo>
                  <a:lnTo>
                    <a:pt x="185727" y="2882"/>
                  </a:lnTo>
                  <a:lnTo>
                    <a:pt x="131018" y="19443"/>
                  </a:lnTo>
                  <a:lnTo>
                    <a:pt x="91424" y="42468"/>
                  </a:lnTo>
                  <a:lnTo>
                    <a:pt x="56871" y="73431"/>
                  </a:lnTo>
                  <a:lnTo>
                    <a:pt x="30237" y="110147"/>
                  </a:lnTo>
                  <a:lnTo>
                    <a:pt x="7918" y="163423"/>
                  </a:lnTo>
                  <a:lnTo>
                    <a:pt x="5759" y="174942"/>
                  </a:lnTo>
                  <a:lnTo>
                    <a:pt x="3601" y="185737"/>
                  </a:lnTo>
                  <a:lnTo>
                    <a:pt x="720" y="208775"/>
                  </a:lnTo>
                  <a:lnTo>
                    <a:pt x="720" y="220294"/>
                  </a:lnTo>
                  <a:lnTo>
                    <a:pt x="0" y="220294"/>
                  </a:lnTo>
                  <a:lnTo>
                    <a:pt x="0" y="231800"/>
                  </a:lnTo>
                  <a:lnTo>
                    <a:pt x="2877" y="254838"/>
                  </a:lnTo>
                  <a:lnTo>
                    <a:pt x="14396" y="299478"/>
                  </a:lnTo>
                  <a:lnTo>
                    <a:pt x="35272" y="340512"/>
                  </a:lnTo>
                  <a:lnTo>
                    <a:pt x="72707" y="383692"/>
                  </a:lnTo>
                  <a:lnTo>
                    <a:pt x="120218" y="416814"/>
                  </a:lnTo>
                  <a:lnTo>
                    <a:pt x="163413" y="433374"/>
                  </a:lnTo>
                  <a:lnTo>
                    <a:pt x="208766" y="440575"/>
                  </a:lnTo>
                  <a:lnTo>
                    <a:pt x="231800" y="440575"/>
                  </a:lnTo>
                  <a:lnTo>
                    <a:pt x="277153" y="433374"/>
                  </a:lnTo>
                  <a:lnTo>
                    <a:pt x="320347" y="416814"/>
                  </a:lnTo>
                  <a:lnTo>
                    <a:pt x="359222" y="391617"/>
                  </a:lnTo>
                  <a:lnTo>
                    <a:pt x="391617" y="359219"/>
                  </a:lnTo>
                  <a:lnTo>
                    <a:pt x="416812" y="320357"/>
                  </a:lnTo>
                  <a:lnTo>
                    <a:pt x="433368" y="277152"/>
                  </a:lnTo>
                  <a:lnTo>
                    <a:pt x="440566" y="231800"/>
                  </a:lnTo>
                  <a:lnTo>
                    <a:pt x="440566" y="220294"/>
                  </a:lnTo>
                  <a:lnTo>
                    <a:pt x="440566" y="208775"/>
                  </a:lnTo>
                  <a:lnTo>
                    <a:pt x="432648" y="163423"/>
                  </a:lnTo>
                  <a:lnTo>
                    <a:pt x="416088" y="120218"/>
                  </a:lnTo>
                  <a:lnTo>
                    <a:pt x="390897" y="82067"/>
                  </a:lnTo>
                  <a:lnTo>
                    <a:pt x="349860" y="42468"/>
                  </a:lnTo>
                  <a:lnTo>
                    <a:pt x="309547" y="19443"/>
                  </a:lnTo>
                  <a:lnTo>
                    <a:pt x="265638" y="5765"/>
                  </a:lnTo>
                  <a:lnTo>
                    <a:pt x="254838" y="3606"/>
                  </a:lnTo>
                  <a:lnTo>
                    <a:pt x="231800" y="723"/>
                  </a:lnTo>
                  <a:lnTo>
                    <a:pt x="220285" y="723"/>
                  </a:lnTo>
                  <a:lnTo>
                    <a:pt x="220285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34238" y="857516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440566" y="220294"/>
                  </a:moveTo>
                  <a:lnTo>
                    <a:pt x="440566" y="231800"/>
                  </a:lnTo>
                  <a:lnTo>
                    <a:pt x="439127" y="243319"/>
                  </a:lnTo>
                  <a:lnTo>
                    <a:pt x="437688" y="254838"/>
                  </a:lnTo>
                  <a:lnTo>
                    <a:pt x="426170" y="299478"/>
                  </a:lnTo>
                  <a:lnTo>
                    <a:pt x="411053" y="330428"/>
                  </a:lnTo>
                  <a:lnTo>
                    <a:pt x="405293" y="340512"/>
                  </a:lnTo>
                  <a:lnTo>
                    <a:pt x="398815" y="349859"/>
                  </a:lnTo>
                  <a:lnTo>
                    <a:pt x="391617" y="359219"/>
                  </a:lnTo>
                  <a:lnTo>
                    <a:pt x="383698" y="367868"/>
                  </a:lnTo>
                  <a:lnTo>
                    <a:pt x="375776" y="375780"/>
                  </a:lnTo>
                  <a:lnTo>
                    <a:pt x="367859" y="383692"/>
                  </a:lnTo>
                  <a:lnTo>
                    <a:pt x="330423" y="411060"/>
                  </a:lnTo>
                  <a:lnTo>
                    <a:pt x="288672" y="429768"/>
                  </a:lnTo>
                  <a:lnTo>
                    <a:pt x="243319" y="439127"/>
                  </a:lnTo>
                  <a:lnTo>
                    <a:pt x="231800" y="440575"/>
                  </a:lnTo>
                  <a:lnTo>
                    <a:pt x="220285" y="440575"/>
                  </a:lnTo>
                  <a:lnTo>
                    <a:pt x="208766" y="440575"/>
                  </a:lnTo>
                  <a:lnTo>
                    <a:pt x="197247" y="439127"/>
                  </a:lnTo>
                  <a:lnTo>
                    <a:pt x="151894" y="429768"/>
                  </a:lnTo>
                  <a:lnTo>
                    <a:pt x="110143" y="411060"/>
                  </a:lnTo>
                  <a:lnTo>
                    <a:pt x="72707" y="383692"/>
                  </a:lnTo>
                  <a:lnTo>
                    <a:pt x="64790" y="375780"/>
                  </a:lnTo>
                  <a:lnTo>
                    <a:pt x="56871" y="367868"/>
                  </a:lnTo>
                  <a:lnTo>
                    <a:pt x="48949" y="359219"/>
                  </a:lnTo>
                  <a:lnTo>
                    <a:pt x="41751" y="349859"/>
                  </a:lnTo>
                  <a:lnTo>
                    <a:pt x="35272" y="340512"/>
                  </a:lnTo>
                  <a:lnTo>
                    <a:pt x="29517" y="330428"/>
                  </a:lnTo>
                  <a:lnTo>
                    <a:pt x="23757" y="320357"/>
                  </a:lnTo>
                  <a:lnTo>
                    <a:pt x="7198" y="277152"/>
                  </a:lnTo>
                  <a:lnTo>
                    <a:pt x="1438" y="243319"/>
                  </a:lnTo>
                  <a:lnTo>
                    <a:pt x="0" y="231800"/>
                  </a:lnTo>
                  <a:lnTo>
                    <a:pt x="0" y="220294"/>
                  </a:lnTo>
                  <a:lnTo>
                    <a:pt x="720" y="220294"/>
                  </a:lnTo>
                  <a:lnTo>
                    <a:pt x="720" y="208775"/>
                  </a:lnTo>
                  <a:lnTo>
                    <a:pt x="2157" y="197256"/>
                  </a:lnTo>
                  <a:lnTo>
                    <a:pt x="3601" y="185737"/>
                  </a:lnTo>
                  <a:lnTo>
                    <a:pt x="5759" y="174942"/>
                  </a:lnTo>
                  <a:lnTo>
                    <a:pt x="7918" y="163423"/>
                  </a:lnTo>
                  <a:lnTo>
                    <a:pt x="24477" y="120218"/>
                  </a:lnTo>
                  <a:lnTo>
                    <a:pt x="49673" y="82067"/>
                  </a:lnTo>
                  <a:lnTo>
                    <a:pt x="82068" y="49682"/>
                  </a:lnTo>
                  <a:lnTo>
                    <a:pt x="120218" y="24485"/>
                  </a:lnTo>
                  <a:lnTo>
                    <a:pt x="141818" y="15125"/>
                  </a:lnTo>
                  <a:lnTo>
                    <a:pt x="152613" y="10807"/>
                  </a:lnTo>
                  <a:lnTo>
                    <a:pt x="163413" y="7924"/>
                  </a:lnTo>
                  <a:lnTo>
                    <a:pt x="174932" y="5041"/>
                  </a:lnTo>
                  <a:lnTo>
                    <a:pt x="185727" y="2882"/>
                  </a:lnTo>
                  <a:lnTo>
                    <a:pt x="197247" y="1447"/>
                  </a:lnTo>
                  <a:lnTo>
                    <a:pt x="208766" y="0"/>
                  </a:lnTo>
                  <a:lnTo>
                    <a:pt x="220285" y="0"/>
                  </a:lnTo>
                  <a:lnTo>
                    <a:pt x="220285" y="723"/>
                  </a:lnTo>
                  <a:lnTo>
                    <a:pt x="231800" y="723"/>
                  </a:lnTo>
                  <a:lnTo>
                    <a:pt x="243319" y="2159"/>
                  </a:lnTo>
                  <a:lnTo>
                    <a:pt x="254838" y="3606"/>
                  </a:lnTo>
                  <a:lnTo>
                    <a:pt x="265638" y="5765"/>
                  </a:lnTo>
                  <a:lnTo>
                    <a:pt x="277153" y="7924"/>
                  </a:lnTo>
                  <a:lnTo>
                    <a:pt x="320347" y="24485"/>
                  </a:lnTo>
                  <a:lnTo>
                    <a:pt x="358501" y="49682"/>
                  </a:lnTo>
                  <a:lnTo>
                    <a:pt x="367139" y="56870"/>
                  </a:lnTo>
                  <a:lnTo>
                    <a:pt x="398095" y="91427"/>
                  </a:lnTo>
                  <a:lnTo>
                    <a:pt x="421129" y="131025"/>
                  </a:lnTo>
                  <a:lnTo>
                    <a:pt x="425450" y="141820"/>
                  </a:lnTo>
                  <a:lnTo>
                    <a:pt x="429771" y="152615"/>
                  </a:lnTo>
                  <a:lnTo>
                    <a:pt x="432648" y="163423"/>
                  </a:lnTo>
                  <a:lnTo>
                    <a:pt x="435526" y="174942"/>
                  </a:lnTo>
                  <a:lnTo>
                    <a:pt x="437688" y="185737"/>
                  </a:lnTo>
                  <a:lnTo>
                    <a:pt x="439127" y="197256"/>
                  </a:lnTo>
                  <a:lnTo>
                    <a:pt x="440566" y="208775"/>
                  </a:lnTo>
                  <a:lnTo>
                    <a:pt x="440566" y="220294"/>
                  </a:lnTo>
                  <a:close/>
                </a:path>
              </a:pathLst>
            </a:custGeom>
            <a:ln w="18716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610182" y="1184186"/>
            <a:ext cx="7753350" cy="879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1390" b="1">
                <a:latin typeface="Arial"/>
                <a:cs typeface="Arial"/>
              </a:rPr>
              <a:t>S</a:t>
            </a:r>
            <a:r>
              <a:rPr dirty="0" sz="5600" spc="-135" b="1">
                <a:latin typeface="Arial"/>
                <a:cs typeface="Arial"/>
              </a:rPr>
              <a:t>I</a:t>
            </a:r>
            <a:r>
              <a:rPr dirty="0" sz="5600" spc="-919" b="1">
                <a:latin typeface="Arial"/>
                <a:cs typeface="Arial"/>
              </a:rPr>
              <a:t>M</a:t>
            </a:r>
            <a:r>
              <a:rPr dirty="0" sz="5600" spc="-1000" b="1">
                <a:latin typeface="Arial"/>
                <a:cs typeface="Arial"/>
              </a:rPr>
              <a:t>P</a:t>
            </a:r>
            <a:r>
              <a:rPr dirty="0" sz="5600" spc="-1260" b="1">
                <a:latin typeface="Arial"/>
                <a:cs typeface="Arial"/>
              </a:rPr>
              <a:t>L</a:t>
            </a:r>
            <a:r>
              <a:rPr dirty="0" sz="5600" spc="-135" b="1">
                <a:latin typeface="Arial"/>
                <a:cs typeface="Arial"/>
              </a:rPr>
              <a:t>I</a:t>
            </a:r>
            <a:r>
              <a:rPr dirty="0" sz="5600" spc="-1170" b="1">
                <a:latin typeface="Arial"/>
                <a:cs typeface="Arial"/>
              </a:rPr>
              <a:t>F</a:t>
            </a:r>
            <a:r>
              <a:rPr dirty="0" sz="5600" spc="-1245" b="1">
                <a:latin typeface="Arial"/>
                <a:cs typeface="Arial"/>
              </a:rPr>
              <a:t>Y</a:t>
            </a:r>
            <a:r>
              <a:rPr dirty="0" sz="5600" spc="-790" b="1">
                <a:latin typeface="Arial"/>
                <a:cs typeface="Arial"/>
              </a:rPr>
              <a:t> </a:t>
            </a:r>
            <a:r>
              <a:rPr dirty="0" sz="5600" spc="-1639" b="1">
                <a:latin typeface="Arial"/>
                <a:cs typeface="Arial"/>
              </a:rPr>
              <a:t>C</a:t>
            </a:r>
            <a:r>
              <a:rPr dirty="0" sz="5600" spc="-1095" b="1">
                <a:latin typeface="Arial"/>
                <a:cs typeface="Arial"/>
              </a:rPr>
              <a:t>O</a:t>
            </a:r>
            <a:r>
              <a:rPr dirty="0" sz="5600" spc="-919" b="1">
                <a:latin typeface="Arial"/>
                <a:cs typeface="Arial"/>
              </a:rPr>
              <a:t>M</a:t>
            </a:r>
            <a:r>
              <a:rPr dirty="0" sz="5600" spc="-1000" b="1">
                <a:latin typeface="Arial"/>
                <a:cs typeface="Arial"/>
              </a:rPr>
              <a:t>P</a:t>
            </a:r>
            <a:r>
              <a:rPr dirty="0" sz="5600" spc="-1260" b="1">
                <a:latin typeface="Arial"/>
                <a:cs typeface="Arial"/>
              </a:rPr>
              <a:t>L</a:t>
            </a:r>
            <a:r>
              <a:rPr dirty="0" sz="5600" spc="-1355" b="1">
                <a:latin typeface="Arial"/>
                <a:cs typeface="Arial"/>
              </a:rPr>
              <a:t>E</a:t>
            </a:r>
            <a:r>
              <a:rPr dirty="0" sz="5600" spc="-1220" b="1">
                <a:latin typeface="Arial"/>
                <a:cs typeface="Arial"/>
              </a:rPr>
              <a:t>X</a:t>
            </a:r>
            <a:r>
              <a:rPr dirty="0" sz="5600" spc="-790" b="1">
                <a:latin typeface="Arial"/>
                <a:cs typeface="Arial"/>
              </a:rPr>
              <a:t> </a:t>
            </a:r>
            <a:r>
              <a:rPr dirty="0" sz="5600" spc="-1639" b="1">
                <a:latin typeface="Arial"/>
                <a:cs typeface="Arial"/>
              </a:rPr>
              <a:t>C</a:t>
            </a:r>
            <a:r>
              <a:rPr dirty="0" sz="5600" spc="-1095" b="1">
                <a:latin typeface="Arial"/>
                <a:cs typeface="Arial"/>
              </a:rPr>
              <a:t>O</a:t>
            </a:r>
            <a:r>
              <a:rPr dirty="0" sz="5600" spc="-750" b="1">
                <a:latin typeface="Arial"/>
                <a:cs typeface="Arial"/>
              </a:rPr>
              <a:t>N</a:t>
            </a:r>
            <a:r>
              <a:rPr dirty="0" sz="5600" spc="-1530" b="1">
                <a:latin typeface="Arial"/>
                <a:cs typeface="Arial"/>
              </a:rPr>
              <a:t>C</a:t>
            </a:r>
            <a:r>
              <a:rPr dirty="0" sz="5600" spc="-1355" b="1">
                <a:latin typeface="Arial"/>
                <a:cs typeface="Arial"/>
              </a:rPr>
              <a:t>E</a:t>
            </a:r>
            <a:r>
              <a:rPr dirty="0" sz="5600" spc="-1000" b="1">
                <a:latin typeface="Arial"/>
                <a:cs typeface="Arial"/>
              </a:rPr>
              <a:t>P</a:t>
            </a:r>
            <a:r>
              <a:rPr dirty="0" sz="5600" spc="-969" b="1">
                <a:latin typeface="Arial"/>
                <a:cs typeface="Arial"/>
              </a:rPr>
              <a:t>T</a:t>
            </a:r>
            <a:r>
              <a:rPr dirty="0" sz="5600" spc="-1385" b="1">
                <a:latin typeface="Arial"/>
                <a:cs typeface="Arial"/>
              </a:rPr>
              <a:t>S</a:t>
            </a:r>
            <a:endParaRPr sz="5600">
              <a:latin typeface="Arial"/>
              <a:cs typeface="Arial"/>
            </a:endParaRPr>
          </a:p>
        </p:txBody>
      </p:sp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21036" y="2562148"/>
            <a:ext cx="2230755" cy="391274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14477" y="2562148"/>
            <a:ext cx="1624241" cy="398614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736643" y="2562148"/>
            <a:ext cx="2033460" cy="311670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611733" y="2562148"/>
            <a:ext cx="2444877" cy="398614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1609185" y="2450212"/>
            <a:ext cx="14888210" cy="1008380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 marR="5080" indent="-635">
              <a:lnSpc>
                <a:spcPct val="101600"/>
              </a:lnSpc>
              <a:spcBef>
                <a:spcPts val="35"/>
              </a:spcBef>
            </a:pPr>
            <a:r>
              <a:rPr dirty="0" sz="3200" spc="-80">
                <a:latin typeface="Tahoma"/>
                <a:cs typeface="Tahoma"/>
              </a:rPr>
              <a:t>Break</a:t>
            </a:r>
            <a:r>
              <a:rPr dirty="0" sz="3200" spc="-365">
                <a:latin typeface="Tahoma"/>
                <a:cs typeface="Tahoma"/>
              </a:rPr>
              <a:t> </a:t>
            </a:r>
            <a:r>
              <a:rPr dirty="0" sz="3200" spc="-50">
                <a:latin typeface="Tahoma"/>
                <a:cs typeface="Tahoma"/>
              </a:rPr>
              <a:t>down</a:t>
            </a:r>
            <a:r>
              <a:rPr dirty="0" sz="3200" spc="-360">
                <a:latin typeface="Tahoma"/>
                <a:cs typeface="Tahoma"/>
              </a:rPr>
              <a:t> </a:t>
            </a:r>
            <a:r>
              <a:rPr dirty="0" sz="3200" spc="-65">
                <a:latin typeface="Tahoma"/>
                <a:cs typeface="Tahoma"/>
              </a:rPr>
              <a:t>complex</a:t>
            </a:r>
            <a:r>
              <a:rPr dirty="0" sz="3200" spc="-360">
                <a:latin typeface="Tahoma"/>
                <a:cs typeface="Tahoma"/>
              </a:rPr>
              <a:t> </a:t>
            </a:r>
            <a:r>
              <a:rPr dirty="0" sz="3200" spc="-75">
                <a:latin typeface="Tahoma"/>
                <a:cs typeface="Tahoma"/>
              </a:rPr>
              <a:t>data</a:t>
            </a:r>
            <a:r>
              <a:rPr dirty="0" sz="3200" spc="-360">
                <a:latin typeface="Tahoma"/>
                <a:cs typeface="Tahoma"/>
              </a:rPr>
              <a:t> </a:t>
            </a:r>
            <a:r>
              <a:rPr dirty="0" sz="3200" spc="-25">
                <a:latin typeface="Tahoma"/>
                <a:cs typeface="Tahoma"/>
              </a:rPr>
              <a:t>into</a:t>
            </a:r>
            <a:r>
              <a:rPr dirty="0" sz="3200" spc="-355">
                <a:latin typeface="Tahoma"/>
                <a:cs typeface="Tahoma"/>
              </a:rPr>
              <a:t> </a:t>
            </a:r>
            <a:r>
              <a:rPr dirty="0" sz="3200" spc="-50">
                <a:latin typeface="Tahoma"/>
                <a:cs typeface="Tahoma"/>
              </a:rPr>
              <a:t>digestible</a:t>
            </a:r>
            <a:r>
              <a:rPr dirty="0" sz="3200" spc="-360">
                <a:latin typeface="Tahoma"/>
                <a:cs typeface="Tahoma"/>
              </a:rPr>
              <a:t> </a:t>
            </a:r>
            <a:r>
              <a:rPr dirty="0" sz="3200" spc="-75">
                <a:latin typeface="Tahoma"/>
                <a:cs typeface="Tahoma"/>
              </a:rPr>
              <a:t>insights.</a:t>
            </a:r>
            <a:r>
              <a:rPr dirty="0" sz="3200" spc="-360">
                <a:latin typeface="Tahoma"/>
                <a:cs typeface="Tahoma"/>
              </a:rPr>
              <a:t> </a:t>
            </a:r>
            <a:r>
              <a:rPr dirty="0" sz="3200" spc="-90">
                <a:latin typeface="Tahoma"/>
                <a:cs typeface="Tahoma"/>
              </a:rPr>
              <a:t>Use</a:t>
            </a:r>
            <a:r>
              <a:rPr dirty="0" sz="3200" spc="-355">
                <a:latin typeface="Tahoma"/>
                <a:cs typeface="Tahoma"/>
              </a:rPr>
              <a:t> </a:t>
            </a:r>
            <a:r>
              <a:rPr dirty="0" sz="3200" spc="-55">
                <a:latin typeface="Tahoma"/>
                <a:cs typeface="Tahoma"/>
              </a:rPr>
              <a:t>clear</a:t>
            </a:r>
            <a:r>
              <a:rPr dirty="0" sz="3200" spc="-360">
                <a:latin typeface="Tahoma"/>
                <a:cs typeface="Tahoma"/>
              </a:rPr>
              <a:t> </a:t>
            </a:r>
            <a:r>
              <a:rPr dirty="0" sz="3200" spc="-55">
                <a:latin typeface="Tahoma"/>
                <a:cs typeface="Tahoma"/>
              </a:rPr>
              <a:t>visuals</a:t>
            </a:r>
            <a:r>
              <a:rPr dirty="0" sz="3200" spc="-360">
                <a:latin typeface="Tahoma"/>
                <a:cs typeface="Tahoma"/>
              </a:rPr>
              <a:t> </a:t>
            </a:r>
            <a:r>
              <a:rPr dirty="0" sz="3200" spc="-50">
                <a:latin typeface="Tahoma"/>
                <a:cs typeface="Tahoma"/>
              </a:rPr>
              <a:t>and</a:t>
            </a:r>
            <a:r>
              <a:rPr dirty="0" sz="3200" spc="-360">
                <a:latin typeface="Tahoma"/>
                <a:cs typeface="Tahoma"/>
              </a:rPr>
              <a:t> </a:t>
            </a:r>
            <a:r>
              <a:rPr dirty="0" sz="3200" spc="-10">
                <a:latin typeface="Tahoma"/>
                <a:cs typeface="Tahoma"/>
              </a:rPr>
              <a:t>plain</a:t>
            </a:r>
            <a:r>
              <a:rPr dirty="0" sz="3200" spc="-360">
                <a:latin typeface="Tahoma"/>
                <a:cs typeface="Tahoma"/>
              </a:rPr>
              <a:t> </a:t>
            </a:r>
            <a:r>
              <a:rPr dirty="0" sz="3200" spc="-90">
                <a:latin typeface="Tahoma"/>
                <a:cs typeface="Tahoma"/>
              </a:rPr>
              <a:t>language</a:t>
            </a:r>
            <a:r>
              <a:rPr dirty="0" sz="3200" spc="-355">
                <a:latin typeface="Tahoma"/>
                <a:cs typeface="Tahoma"/>
              </a:rPr>
              <a:t> </a:t>
            </a:r>
            <a:r>
              <a:rPr dirty="0" sz="3200" spc="-35">
                <a:latin typeface="Tahoma"/>
                <a:cs typeface="Tahoma"/>
              </a:rPr>
              <a:t>to </a:t>
            </a:r>
            <a:r>
              <a:rPr dirty="0" sz="3200" spc="-985">
                <a:latin typeface="Tahoma"/>
                <a:cs typeface="Tahoma"/>
              </a:rPr>
              <a:t> </a:t>
            </a:r>
            <a:r>
              <a:rPr dirty="0" sz="3200" spc="-90">
                <a:latin typeface="Tahoma"/>
                <a:cs typeface="Tahoma"/>
              </a:rPr>
              <a:t>convey</a:t>
            </a:r>
            <a:r>
              <a:rPr dirty="0" sz="3200" spc="-365">
                <a:latin typeface="Tahoma"/>
                <a:cs typeface="Tahoma"/>
              </a:rPr>
              <a:t> </a:t>
            </a:r>
            <a:r>
              <a:rPr dirty="0" sz="3200" spc="-65">
                <a:latin typeface="Tahoma"/>
                <a:cs typeface="Tahoma"/>
              </a:rPr>
              <a:t>the</a:t>
            </a:r>
            <a:r>
              <a:rPr dirty="0" sz="3200" spc="-365">
                <a:latin typeface="Tahoma"/>
                <a:cs typeface="Tahoma"/>
              </a:rPr>
              <a:t> </a:t>
            </a:r>
            <a:r>
              <a:rPr dirty="0" sz="3200" spc="-114">
                <a:latin typeface="Tahoma"/>
                <a:cs typeface="Tahoma"/>
              </a:rPr>
              <a:t>message</a:t>
            </a:r>
            <a:r>
              <a:rPr dirty="0" sz="3200" spc="-365">
                <a:latin typeface="Tahoma"/>
                <a:cs typeface="Tahoma"/>
              </a:rPr>
              <a:t> </a:t>
            </a:r>
            <a:r>
              <a:rPr dirty="0" sz="3200" spc="-35">
                <a:latin typeface="Tahoma"/>
                <a:cs typeface="Tahoma"/>
              </a:rPr>
              <a:t>without</a:t>
            </a:r>
            <a:r>
              <a:rPr dirty="0" sz="3200" spc="-365">
                <a:latin typeface="Tahoma"/>
                <a:cs typeface="Tahoma"/>
              </a:rPr>
              <a:t> </a:t>
            </a:r>
            <a:r>
              <a:rPr dirty="0" sz="3200" spc="-65">
                <a:latin typeface="Tahoma"/>
                <a:cs typeface="Tahoma"/>
              </a:rPr>
              <a:t>overwhelming</a:t>
            </a:r>
            <a:r>
              <a:rPr dirty="0" sz="3200" spc="-365">
                <a:latin typeface="Tahoma"/>
                <a:cs typeface="Tahoma"/>
              </a:rPr>
              <a:t> </a:t>
            </a:r>
            <a:r>
              <a:rPr dirty="0" sz="3200" spc="-75">
                <a:latin typeface="Tahoma"/>
                <a:cs typeface="Tahoma"/>
              </a:rPr>
              <a:t>your</a:t>
            </a:r>
            <a:r>
              <a:rPr dirty="0" sz="3200" spc="-365">
                <a:latin typeface="Tahoma"/>
                <a:cs typeface="Tahoma"/>
              </a:rPr>
              <a:t> </a:t>
            </a:r>
            <a:r>
              <a:rPr dirty="0" sz="3200" spc="-80">
                <a:latin typeface="Tahoma"/>
                <a:cs typeface="Tahoma"/>
              </a:rPr>
              <a:t>audience.</a:t>
            </a:r>
            <a:endParaRPr sz="3200">
              <a:latin typeface="Tahoma"/>
              <a:cs typeface="Tahoma"/>
            </a:endParaRPr>
          </a:p>
        </p:txBody>
      </p:sp>
      <p:pic>
        <p:nvPicPr>
          <p:cNvPr id="25" name="object 2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26361" y="6056236"/>
            <a:ext cx="7219949" cy="3209925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303156" y="6056236"/>
            <a:ext cx="7219949" cy="32099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384354" y="1300921"/>
            <a:ext cx="323215" cy="322580"/>
            <a:chOff x="17384354" y="1300921"/>
            <a:chExt cx="323215" cy="322580"/>
          </a:xfrm>
        </p:grpSpPr>
        <p:sp>
          <p:nvSpPr>
            <p:cNvPr id="3" name="object 3"/>
            <p:cNvSpPr/>
            <p:nvPr/>
          </p:nvSpPr>
          <p:spPr>
            <a:xfrm>
              <a:off x="17393794" y="1310284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5">
                  <a:moveTo>
                    <a:pt x="159766" y="0"/>
                  </a:moveTo>
                  <a:lnTo>
                    <a:pt x="143891" y="0"/>
                  </a:lnTo>
                  <a:lnTo>
                    <a:pt x="136017" y="723"/>
                  </a:lnTo>
                  <a:lnTo>
                    <a:pt x="97155" y="10083"/>
                  </a:lnTo>
                  <a:lnTo>
                    <a:pt x="62611" y="28803"/>
                  </a:lnTo>
                  <a:lnTo>
                    <a:pt x="33782" y="56159"/>
                  </a:lnTo>
                  <a:lnTo>
                    <a:pt x="12954" y="89992"/>
                  </a:lnTo>
                  <a:lnTo>
                    <a:pt x="2159" y="128143"/>
                  </a:lnTo>
                  <a:lnTo>
                    <a:pt x="635" y="136067"/>
                  </a:lnTo>
                  <a:lnTo>
                    <a:pt x="0" y="143992"/>
                  </a:lnTo>
                  <a:lnTo>
                    <a:pt x="0" y="151904"/>
                  </a:lnTo>
                  <a:lnTo>
                    <a:pt x="0" y="159829"/>
                  </a:lnTo>
                  <a:lnTo>
                    <a:pt x="635" y="167741"/>
                  </a:lnTo>
                  <a:lnTo>
                    <a:pt x="2159" y="175666"/>
                  </a:lnTo>
                  <a:lnTo>
                    <a:pt x="3556" y="183591"/>
                  </a:lnTo>
                  <a:lnTo>
                    <a:pt x="4953" y="190779"/>
                  </a:lnTo>
                  <a:lnTo>
                    <a:pt x="7874" y="198704"/>
                  </a:lnTo>
                  <a:lnTo>
                    <a:pt x="10033" y="205905"/>
                  </a:lnTo>
                  <a:lnTo>
                    <a:pt x="13589" y="213106"/>
                  </a:lnTo>
                  <a:lnTo>
                    <a:pt x="16510" y="220306"/>
                  </a:lnTo>
                  <a:lnTo>
                    <a:pt x="20828" y="227495"/>
                  </a:lnTo>
                  <a:lnTo>
                    <a:pt x="44577" y="259181"/>
                  </a:lnTo>
                  <a:lnTo>
                    <a:pt x="56769" y="269252"/>
                  </a:lnTo>
                  <a:lnTo>
                    <a:pt x="62611" y="274294"/>
                  </a:lnTo>
                  <a:lnTo>
                    <a:pt x="97790" y="293014"/>
                  </a:lnTo>
                  <a:lnTo>
                    <a:pt x="105029" y="295897"/>
                  </a:lnTo>
                  <a:lnTo>
                    <a:pt x="113030" y="298056"/>
                  </a:lnTo>
                  <a:lnTo>
                    <a:pt x="120142" y="299491"/>
                  </a:lnTo>
                  <a:lnTo>
                    <a:pt x="136017" y="302374"/>
                  </a:lnTo>
                  <a:lnTo>
                    <a:pt x="143891" y="303098"/>
                  </a:lnTo>
                  <a:lnTo>
                    <a:pt x="151892" y="303098"/>
                  </a:lnTo>
                  <a:lnTo>
                    <a:pt x="151892" y="303809"/>
                  </a:lnTo>
                  <a:lnTo>
                    <a:pt x="159766" y="303809"/>
                  </a:lnTo>
                  <a:lnTo>
                    <a:pt x="167640" y="303098"/>
                  </a:lnTo>
                  <a:lnTo>
                    <a:pt x="183515" y="300215"/>
                  </a:lnTo>
                  <a:lnTo>
                    <a:pt x="190754" y="298767"/>
                  </a:lnTo>
                  <a:lnTo>
                    <a:pt x="198628" y="295897"/>
                  </a:lnTo>
                  <a:lnTo>
                    <a:pt x="205867" y="293738"/>
                  </a:lnTo>
                  <a:lnTo>
                    <a:pt x="213106" y="290131"/>
                  </a:lnTo>
                  <a:lnTo>
                    <a:pt x="220218" y="287248"/>
                  </a:lnTo>
                  <a:lnTo>
                    <a:pt x="227457" y="282943"/>
                  </a:lnTo>
                  <a:lnTo>
                    <a:pt x="233934" y="279336"/>
                  </a:lnTo>
                  <a:lnTo>
                    <a:pt x="241173" y="274294"/>
                  </a:lnTo>
                  <a:lnTo>
                    <a:pt x="246888" y="269976"/>
                  </a:lnTo>
                  <a:lnTo>
                    <a:pt x="253365" y="264210"/>
                  </a:lnTo>
                  <a:lnTo>
                    <a:pt x="259080" y="259181"/>
                  </a:lnTo>
                  <a:lnTo>
                    <a:pt x="264160" y="253415"/>
                  </a:lnTo>
                  <a:lnTo>
                    <a:pt x="269240" y="246938"/>
                  </a:lnTo>
                  <a:lnTo>
                    <a:pt x="274193" y="241173"/>
                  </a:lnTo>
                  <a:lnTo>
                    <a:pt x="292989" y="205905"/>
                  </a:lnTo>
                  <a:lnTo>
                    <a:pt x="295783" y="198704"/>
                  </a:lnTo>
                  <a:lnTo>
                    <a:pt x="297942" y="190779"/>
                  </a:lnTo>
                  <a:lnTo>
                    <a:pt x="299466" y="183591"/>
                  </a:lnTo>
                  <a:lnTo>
                    <a:pt x="302260" y="167741"/>
                  </a:lnTo>
                  <a:lnTo>
                    <a:pt x="303022" y="159829"/>
                  </a:lnTo>
                  <a:lnTo>
                    <a:pt x="303022" y="151904"/>
                  </a:lnTo>
                  <a:lnTo>
                    <a:pt x="303784" y="151904"/>
                  </a:lnTo>
                  <a:lnTo>
                    <a:pt x="303784" y="143992"/>
                  </a:lnTo>
                  <a:lnTo>
                    <a:pt x="303022" y="136067"/>
                  </a:lnTo>
                  <a:lnTo>
                    <a:pt x="301625" y="128143"/>
                  </a:lnTo>
                  <a:lnTo>
                    <a:pt x="300101" y="120230"/>
                  </a:lnTo>
                  <a:lnTo>
                    <a:pt x="298704" y="112306"/>
                  </a:lnTo>
                  <a:lnTo>
                    <a:pt x="283591" y="76314"/>
                  </a:lnTo>
                  <a:lnTo>
                    <a:pt x="259080" y="44640"/>
                  </a:lnTo>
                  <a:lnTo>
                    <a:pt x="253365" y="38874"/>
                  </a:lnTo>
                  <a:lnTo>
                    <a:pt x="213741" y="12954"/>
                  </a:lnTo>
                  <a:lnTo>
                    <a:pt x="167640" y="723"/>
                  </a:lnTo>
                  <a:lnTo>
                    <a:pt x="159766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393713" y="1310280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5">
                  <a:moveTo>
                    <a:pt x="0" y="151903"/>
                  </a:moveTo>
                  <a:lnTo>
                    <a:pt x="0" y="143991"/>
                  </a:lnTo>
                  <a:lnTo>
                    <a:pt x="762" y="136066"/>
                  </a:lnTo>
                  <a:lnTo>
                    <a:pt x="2159" y="128141"/>
                  </a:lnTo>
                  <a:lnTo>
                    <a:pt x="3683" y="120229"/>
                  </a:lnTo>
                  <a:lnTo>
                    <a:pt x="5080" y="112317"/>
                  </a:lnTo>
                  <a:lnTo>
                    <a:pt x="7239" y="105117"/>
                  </a:lnTo>
                  <a:lnTo>
                    <a:pt x="10160" y="97192"/>
                  </a:lnTo>
                  <a:lnTo>
                    <a:pt x="12954" y="89991"/>
                  </a:lnTo>
                  <a:lnTo>
                    <a:pt x="16637" y="82790"/>
                  </a:lnTo>
                  <a:lnTo>
                    <a:pt x="20193" y="75602"/>
                  </a:lnTo>
                  <a:lnTo>
                    <a:pt x="44704" y="44640"/>
                  </a:lnTo>
                  <a:lnTo>
                    <a:pt x="50419" y="38874"/>
                  </a:lnTo>
                  <a:lnTo>
                    <a:pt x="82804" y="16560"/>
                  </a:lnTo>
                  <a:lnTo>
                    <a:pt x="120270" y="3594"/>
                  </a:lnTo>
                  <a:lnTo>
                    <a:pt x="144019" y="0"/>
                  </a:lnTo>
                  <a:lnTo>
                    <a:pt x="152020" y="0"/>
                  </a:lnTo>
                  <a:lnTo>
                    <a:pt x="159894" y="0"/>
                  </a:lnTo>
                  <a:lnTo>
                    <a:pt x="198756" y="7200"/>
                  </a:lnTo>
                  <a:lnTo>
                    <a:pt x="234698" y="24472"/>
                  </a:lnTo>
                  <a:lnTo>
                    <a:pt x="259209" y="44640"/>
                  </a:lnTo>
                  <a:lnTo>
                    <a:pt x="265051" y="50393"/>
                  </a:lnTo>
                  <a:lnTo>
                    <a:pt x="287276" y="82790"/>
                  </a:lnTo>
                  <a:lnTo>
                    <a:pt x="300231" y="120229"/>
                  </a:lnTo>
                  <a:lnTo>
                    <a:pt x="301755" y="128141"/>
                  </a:lnTo>
                  <a:lnTo>
                    <a:pt x="303152" y="136066"/>
                  </a:lnTo>
                  <a:lnTo>
                    <a:pt x="303914" y="143991"/>
                  </a:lnTo>
                  <a:lnTo>
                    <a:pt x="303914" y="151903"/>
                  </a:lnTo>
                  <a:lnTo>
                    <a:pt x="303152" y="151903"/>
                  </a:lnTo>
                  <a:lnTo>
                    <a:pt x="303152" y="159828"/>
                  </a:lnTo>
                  <a:lnTo>
                    <a:pt x="295912" y="198702"/>
                  </a:lnTo>
                  <a:lnTo>
                    <a:pt x="293118" y="205903"/>
                  </a:lnTo>
                  <a:lnTo>
                    <a:pt x="290197" y="213828"/>
                  </a:lnTo>
                  <a:lnTo>
                    <a:pt x="269369" y="246936"/>
                  </a:lnTo>
                  <a:lnTo>
                    <a:pt x="264289" y="253426"/>
                  </a:lnTo>
                  <a:lnTo>
                    <a:pt x="259209" y="259179"/>
                  </a:lnTo>
                  <a:lnTo>
                    <a:pt x="253494" y="264221"/>
                  </a:lnTo>
                  <a:lnTo>
                    <a:pt x="247017" y="269974"/>
                  </a:lnTo>
                  <a:lnTo>
                    <a:pt x="241175" y="274292"/>
                  </a:lnTo>
                  <a:lnTo>
                    <a:pt x="234063" y="279334"/>
                  </a:lnTo>
                  <a:lnTo>
                    <a:pt x="227586" y="282941"/>
                  </a:lnTo>
                  <a:lnTo>
                    <a:pt x="220347" y="287258"/>
                  </a:lnTo>
                  <a:lnTo>
                    <a:pt x="213108" y="290141"/>
                  </a:lnTo>
                  <a:lnTo>
                    <a:pt x="205996" y="293735"/>
                  </a:lnTo>
                  <a:lnTo>
                    <a:pt x="198756" y="295894"/>
                  </a:lnTo>
                  <a:lnTo>
                    <a:pt x="159894" y="303819"/>
                  </a:lnTo>
                  <a:lnTo>
                    <a:pt x="152020" y="303819"/>
                  </a:lnTo>
                  <a:lnTo>
                    <a:pt x="152020" y="303095"/>
                  </a:lnTo>
                  <a:lnTo>
                    <a:pt x="144019" y="303095"/>
                  </a:lnTo>
                  <a:lnTo>
                    <a:pt x="105157" y="295894"/>
                  </a:lnTo>
                  <a:lnTo>
                    <a:pt x="97917" y="293012"/>
                  </a:lnTo>
                  <a:lnTo>
                    <a:pt x="90043" y="290141"/>
                  </a:lnTo>
                  <a:lnTo>
                    <a:pt x="56896" y="269250"/>
                  </a:lnTo>
                  <a:lnTo>
                    <a:pt x="50419" y="264221"/>
                  </a:lnTo>
                  <a:lnTo>
                    <a:pt x="24511" y="233982"/>
                  </a:lnTo>
                  <a:lnTo>
                    <a:pt x="20955" y="227505"/>
                  </a:lnTo>
                  <a:lnTo>
                    <a:pt x="16637" y="220305"/>
                  </a:lnTo>
                  <a:lnTo>
                    <a:pt x="13716" y="213104"/>
                  </a:lnTo>
                  <a:lnTo>
                    <a:pt x="10160" y="205903"/>
                  </a:lnTo>
                  <a:lnTo>
                    <a:pt x="8001" y="198702"/>
                  </a:lnTo>
                  <a:lnTo>
                    <a:pt x="0" y="159828"/>
                  </a:lnTo>
                  <a:lnTo>
                    <a:pt x="0" y="151903"/>
                  </a:lnTo>
                  <a:close/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-9359" y="7912074"/>
            <a:ext cx="1203325" cy="2383790"/>
            <a:chOff x="-9359" y="7912074"/>
            <a:chExt cx="1203325" cy="2383790"/>
          </a:xfrm>
        </p:grpSpPr>
        <p:sp>
          <p:nvSpPr>
            <p:cNvPr id="6" name="object 6"/>
            <p:cNvSpPr/>
            <p:nvPr/>
          </p:nvSpPr>
          <p:spPr>
            <a:xfrm>
              <a:off x="0" y="7923701"/>
              <a:ext cx="1184910" cy="2362200"/>
            </a:xfrm>
            <a:custGeom>
              <a:avLst/>
              <a:gdLst/>
              <a:ahLst/>
              <a:cxnLst/>
              <a:rect l="l" t="t" r="r" b="b"/>
              <a:pathLst>
                <a:path w="1184910" h="2362200">
                  <a:moveTo>
                    <a:pt x="16948" y="1866900"/>
                  </a:moveTo>
                  <a:lnTo>
                    <a:pt x="1433" y="1866900"/>
                  </a:lnTo>
                  <a:lnTo>
                    <a:pt x="10940" y="1917700"/>
                  </a:lnTo>
                  <a:lnTo>
                    <a:pt x="23997" y="1955800"/>
                  </a:lnTo>
                  <a:lnTo>
                    <a:pt x="40449" y="2006600"/>
                  </a:lnTo>
                  <a:lnTo>
                    <a:pt x="60138" y="2044700"/>
                  </a:lnTo>
                  <a:lnTo>
                    <a:pt x="82909" y="2082800"/>
                  </a:lnTo>
                  <a:lnTo>
                    <a:pt x="108605" y="2120900"/>
                  </a:lnTo>
                  <a:lnTo>
                    <a:pt x="137070" y="2159000"/>
                  </a:lnTo>
                  <a:lnTo>
                    <a:pt x="168147" y="2197100"/>
                  </a:lnTo>
                  <a:lnTo>
                    <a:pt x="201681" y="2222500"/>
                  </a:lnTo>
                  <a:lnTo>
                    <a:pt x="237515" y="2247900"/>
                  </a:lnTo>
                  <a:lnTo>
                    <a:pt x="275492" y="2273300"/>
                  </a:lnTo>
                  <a:lnTo>
                    <a:pt x="315457" y="2298700"/>
                  </a:lnTo>
                  <a:lnTo>
                    <a:pt x="357253" y="2324100"/>
                  </a:lnTo>
                  <a:lnTo>
                    <a:pt x="400724" y="2336800"/>
                  </a:lnTo>
                  <a:lnTo>
                    <a:pt x="492064" y="2362200"/>
                  </a:lnTo>
                  <a:lnTo>
                    <a:pt x="684877" y="2362200"/>
                  </a:lnTo>
                  <a:lnTo>
                    <a:pt x="731423" y="2349500"/>
                  </a:lnTo>
                  <a:lnTo>
                    <a:pt x="494512" y="2349500"/>
                  </a:lnTo>
                  <a:lnTo>
                    <a:pt x="405544" y="2324100"/>
                  </a:lnTo>
                  <a:lnTo>
                    <a:pt x="363217" y="2311400"/>
                  </a:lnTo>
                  <a:lnTo>
                    <a:pt x="322529" y="2286000"/>
                  </a:lnTo>
                  <a:lnTo>
                    <a:pt x="283631" y="2260600"/>
                  </a:lnTo>
                  <a:lnTo>
                    <a:pt x="246673" y="2235200"/>
                  </a:lnTo>
                  <a:lnTo>
                    <a:pt x="211805" y="2209800"/>
                  </a:lnTo>
                  <a:lnTo>
                    <a:pt x="179180" y="2184400"/>
                  </a:lnTo>
                  <a:lnTo>
                    <a:pt x="148946" y="2146300"/>
                  </a:lnTo>
                  <a:lnTo>
                    <a:pt x="121255" y="2120900"/>
                  </a:lnTo>
                  <a:lnTo>
                    <a:pt x="96258" y="2082800"/>
                  </a:lnTo>
                  <a:lnTo>
                    <a:pt x="74105" y="2044700"/>
                  </a:lnTo>
                  <a:lnTo>
                    <a:pt x="54947" y="1993900"/>
                  </a:lnTo>
                  <a:lnTo>
                    <a:pt x="38934" y="1955800"/>
                  </a:lnTo>
                  <a:lnTo>
                    <a:pt x="26217" y="1917700"/>
                  </a:lnTo>
                  <a:lnTo>
                    <a:pt x="16948" y="1866900"/>
                  </a:lnTo>
                  <a:close/>
                </a:path>
                <a:path w="1184910" h="2362200">
                  <a:moveTo>
                    <a:pt x="730515" y="1193800"/>
                  </a:moveTo>
                  <a:lnTo>
                    <a:pt x="635809" y="1193800"/>
                  </a:lnTo>
                  <a:lnTo>
                    <a:pt x="682333" y="1206500"/>
                  </a:lnTo>
                  <a:lnTo>
                    <a:pt x="727651" y="1206500"/>
                  </a:lnTo>
                  <a:lnTo>
                    <a:pt x="771613" y="1219200"/>
                  </a:lnTo>
                  <a:lnTo>
                    <a:pt x="814070" y="1244600"/>
                  </a:lnTo>
                  <a:lnTo>
                    <a:pt x="854871" y="1257300"/>
                  </a:lnTo>
                  <a:lnTo>
                    <a:pt x="893868" y="1282700"/>
                  </a:lnTo>
                  <a:lnTo>
                    <a:pt x="930910" y="1308100"/>
                  </a:lnTo>
                  <a:lnTo>
                    <a:pt x="965849" y="1333500"/>
                  </a:lnTo>
                  <a:lnTo>
                    <a:pt x="998534" y="1358900"/>
                  </a:lnTo>
                  <a:lnTo>
                    <a:pt x="1028817" y="1397000"/>
                  </a:lnTo>
                  <a:lnTo>
                    <a:pt x="1056546" y="1435100"/>
                  </a:lnTo>
                  <a:lnTo>
                    <a:pt x="1081574" y="1473200"/>
                  </a:lnTo>
                  <a:lnTo>
                    <a:pt x="1103750" y="1511300"/>
                  </a:lnTo>
                  <a:lnTo>
                    <a:pt x="1122925" y="1549400"/>
                  </a:lnTo>
                  <a:lnTo>
                    <a:pt x="1138948" y="1587500"/>
                  </a:lnTo>
                  <a:lnTo>
                    <a:pt x="1151672" y="1638300"/>
                  </a:lnTo>
                  <a:lnTo>
                    <a:pt x="1160945" y="1676400"/>
                  </a:lnTo>
                  <a:lnTo>
                    <a:pt x="1166619" y="1727200"/>
                  </a:lnTo>
                  <a:lnTo>
                    <a:pt x="1168543" y="1778000"/>
                  </a:lnTo>
                  <a:lnTo>
                    <a:pt x="1166619" y="1816100"/>
                  </a:lnTo>
                  <a:lnTo>
                    <a:pt x="1160945" y="1866900"/>
                  </a:lnTo>
                  <a:lnTo>
                    <a:pt x="1151672" y="1917700"/>
                  </a:lnTo>
                  <a:lnTo>
                    <a:pt x="1138948" y="1955800"/>
                  </a:lnTo>
                  <a:lnTo>
                    <a:pt x="1122925" y="1993900"/>
                  </a:lnTo>
                  <a:lnTo>
                    <a:pt x="1103750" y="2044700"/>
                  </a:lnTo>
                  <a:lnTo>
                    <a:pt x="1081574" y="2082800"/>
                  </a:lnTo>
                  <a:lnTo>
                    <a:pt x="1056546" y="2120900"/>
                  </a:lnTo>
                  <a:lnTo>
                    <a:pt x="1028817" y="2146300"/>
                  </a:lnTo>
                  <a:lnTo>
                    <a:pt x="998534" y="2184400"/>
                  </a:lnTo>
                  <a:lnTo>
                    <a:pt x="965849" y="2209800"/>
                  </a:lnTo>
                  <a:lnTo>
                    <a:pt x="930910" y="2235200"/>
                  </a:lnTo>
                  <a:lnTo>
                    <a:pt x="893868" y="2260600"/>
                  </a:lnTo>
                  <a:lnTo>
                    <a:pt x="854871" y="2286000"/>
                  </a:lnTo>
                  <a:lnTo>
                    <a:pt x="814070" y="2311400"/>
                  </a:lnTo>
                  <a:lnTo>
                    <a:pt x="771613" y="2324100"/>
                  </a:lnTo>
                  <a:lnTo>
                    <a:pt x="682333" y="2349500"/>
                  </a:lnTo>
                  <a:lnTo>
                    <a:pt x="731423" y="2349500"/>
                  </a:lnTo>
                  <a:lnTo>
                    <a:pt x="820191" y="2324100"/>
                  </a:lnTo>
                  <a:lnTo>
                    <a:pt x="862104" y="2298700"/>
                  </a:lnTo>
                  <a:lnTo>
                    <a:pt x="902165" y="2273300"/>
                  </a:lnTo>
                  <a:lnTo>
                    <a:pt x="940220" y="2247900"/>
                  </a:lnTo>
                  <a:lnTo>
                    <a:pt x="976115" y="2222500"/>
                  </a:lnTo>
                  <a:lnTo>
                    <a:pt x="1009696" y="2197100"/>
                  </a:lnTo>
                  <a:lnTo>
                    <a:pt x="1040809" y="2159000"/>
                  </a:lnTo>
                  <a:lnTo>
                    <a:pt x="1069300" y="2120900"/>
                  </a:lnTo>
                  <a:lnTo>
                    <a:pt x="1095016" y="2082800"/>
                  </a:lnTo>
                  <a:lnTo>
                    <a:pt x="1117803" y="2044700"/>
                  </a:lnTo>
                  <a:lnTo>
                    <a:pt x="1137506" y="2006600"/>
                  </a:lnTo>
                  <a:lnTo>
                    <a:pt x="1153971" y="1955800"/>
                  </a:lnTo>
                  <a:lnTo>
                    <a:pt x="1167046" y="1917700"/>
                  </a:lnTo>
                  <a:lnTo>
                    <a:pt x="1176575" y="1866900"/>
                  </a:lnTo>
                  <a:lnTo>
                    <a:pt x="1182406" y="1828800"/>
                  </a:lnTo>
                  <a:lnTo>
                    <a:pt x="1184384" y="1778000"/>
                  </a:lnTo>
                  <a:lnTo>
                    <a:pt x="1182396" y="1727200"/>
                  </a:lnTo>
                  <a:lnTo>
                    <a:pt x="1176539" y="1676400"/>
                  </a:lnTo>
                  <a:lnTo>
                    <a:pt x="1166967" y="1625600"/>
                  </a:lnTo>
                  <a:lnTo>
                    <a:pt x="1153838" y="1587500"/>
                  </a:lnTo>
                  <a:lnTo>
                    <a:pt x="1137307" y="1536700"/>
                  </a:lnTo>
                  <a:lnTo>
                    <a:pt x="1117531" y="1498600"/>
                  </a:lnTo>
                  <a:lnTo>
                    <a:pt x="1094666" y="1460500"/>
                  </a:lnTo>
                  <a:lnTo>
                    <a:pt x="1068869" y="1422400"/>
                  </a:lnTo>
                  <a:lnTo>
                    <a:pt x="1040295" y="1384300"/>
                  </a:lnTo>
                  <a:lnTo>
                    <a:pt x="1009101" y="1358900"/>
                  </a:lnTo>
                  <a:lnTo>
                    <a:pt x="975444" y="1320800"/>
                  </a:lnTo>
                  <a:lnTo>
                    <a:pt x="939479" y="1295400"/>
                  </a:lnTo>
                  <a:lnTo>
                    <a:pt x="901364" y="1270000"/>
                  </a:lnTo>
                  <a:lnTo>
                    <a:pt x="861253" y="1244600"/>
                  </a:lnTo>
                  <a:lnTo>
                    <a:pt x="819304" y="1219200"/>
                  </a:lnTo>
                  <a:lnTo>
                    <a:pt x="730515" y="1193800"/>
                  </a:lnTo>
                  <a:close/>
                </a:path>
                <a:path w="1184910" h="2362200">
                  <a:moveTo>
                    <a:pt x="683989" y="1181100"/>
                  </a:moveTo>
                  <a:lnTo>
                    <a:pt x="493910" y="1181100"/>
                  </a:lnTo>
                  <a:lnTo>
                    <a:pt x="447302" y="1193800"/>
                  </a:lnTo>
                  <a:lnTo>
                    <a:pt x="358401" y="1219200"/>
                  </a:lnTo>
                  <a:lnTo>
                    <a:pt x="316418" y="1244600"/>
                  </a:lnTo>
                  <a:lnTo>
                    <a:pt x="276288" y="1270000"/>
                  </a:lnTo>
                  <a:lnTo>
                    <a:pt x="238165" y="1295400"/>
                  </a:lnTo>
                  <a:lnTo>
                    <a:pt x="202204" y="1320800"/>
                  </a:lnTo>
                  <a:lnTo>
                    <a:pt x="168560" y="1358900"/>
                  </a:lnTo>
                  <a:lnTo>
                    <a:pt x="137389" y="1384300"/>
                  </a:lnTo>
                  <a:lnTo>
                    <a:pt x="108844" y="1422400"/>
                  </a:lnTo>
                  <a:lnTo>
                    <a:pt x="83082" y="1460500"/>
                  </a:lnTo>
                  <a:lnTo>
                    <a:pt x="60258" y="1498600"/>
                  </a:lnTo>
                  <a:lnTo>
                    <a:pt x="40525" y="1549400"/>
                  </a:lnTo>
                  <a:lnTo>
                    <a:pt x="24040" y="1587500"/>
                  </a:lnTo>
                  <a:lnTo>
                    <a:pt x="10958" y="1638300"/>
                  </a:lnTo>
                  <a:lnTo>
                    <a:pt x="1433" y="1676400"/>
                  </a:lnTo>
                  <a:lnTo>
                    <a:pt x="0" y="1676400"/>
                  </a:lnTo>
                  <a:lnTo>
                    <a:pt x="0" y="1879600"/>
                  </a:lnTo>
                  <a:lnTo>
                    <a:pt x="1433" y="1866900"/>
                  </a:lnTo>
                  <a:lnTo>
                    <a:pt x="16948" y="1866900"/>
                  </a:lnTo>
                  <a:lnTo>
                    <a:pt x="11275" y="1816100"/>
                  </a:lnTo>
                  <a:lnTo>
                    <a:pt x="9351" y="1778000"/>
                  </a:lnTo>
                  <a:lnTo>
                    <a:pt x="11275" y="1727200"/>
                  </a:lnTo>
                  <a:lnTo>
                    <a:pt x="16948" y="1676400"/>
                  </a:lnTo>
                  <a:lnTo>
                    <a:pt x="26217" y="1638300"/>
                  </a:lnTo>
                  <a:lnTo>
                    <a:pt x="38934" y="1587500"/>
                  </a:lnTo>
                  <a:lnTo>
                    <a:pt x="54947" y="1549400"/>
                  </a:lnTo>
                  <a:lnTo>
                    <a:pt x="74105" y="1511300"/>
                  </a:lnTo>
                  <a:lnTo>
                    <a:pt x="96258" y="1473200"/>
                  </a:lnTo>
                  <a:lnTo>
                    <a:pt x="121255" y="1435100"/>
                  </a:lnTo>
                  <a:lnTo>
                    <a:pt x="148946" y="1397000"/>
                  </a:lnTo>
                  <a:lnTo>
                    <a:pt x="179180" y="1358900"/>
                  </a:lnTo>
                  <a:lnTo>
                    <a:pt x="211805" y="1333500"/>
                  </a:lnTo>
                  <a:lnTo>
                    <a:pt x="246673" y="1308100"/>
                  </a:lnTo>
                  <a:lnTo>
                    <a:pt x="283631" y="1282700"/>
                  </a:lnTo>
                  <a:lnTo>
                    <a:pt x="322529" y="1257300"/>
                  </a:lnTo>
                  <a:lnTo>
                    <a:pt x="363217" y="1244600"/>
                  </a:lnTo>
                  <a:lnTo>
                    <a:pt x="405544" y="1219200"/>
                  </a:lnTo>
                  <a:lnTo>
                    <a:pt x="449360" y="1206500"/>
                  </a:lnTo>
                  <a:lnTo>
                    <a:pt x="494512" y="1206500"/>
                  </a:lnTo>
                  <a:lnTo>
                    <a:pt x="540852" y="1193800"/>
                  </a:lnTo>
                  <a:lnTo>
                    <a:pt x="730515" y="1193800"/>
                  </a:lnTo>
                  <a:lnTo>
                    <a:pt x="683989" y="1181100"/>
                  </a:lnTo>
                  <a:close/>
                </a:path>
                <a:path w="1184910" h="2362200">
                  <a:moveTo>
                    <a:pt x="0" y="495300"/>
                  </a:moveTo>
                  <a:lnTo>
                    <a:pt x="0" y="698500"/>
                  </a:lnTo>
                  <a:lnTo>
                    <a:pt x="1433" y="698500"/>
                  </a:lnTo>
                  <a:lnTo>
                    <a:pt x="10958" y="736600"/>
                  </a:lnTo>
                  <a:lnTo>
                    <a:pt x="24040" y="787400"/>
                  </a:lnTo>
                  <a:lnTo>
                    <a:pt x="40525" y="825500"/>
                  </a:lnTo>
                  <a:lnTo>
                    <a:pt x="60258" y="876300"/>
                  </a:lnTo>
                  <a:lnTo>
                    <a:pt x="83082" y="914400"/>
                  </a:lnTo>
                  <a:lnTo>
                    <a:pt x="108844" y="952500"/>
                  </a:lnTo>
                  <a:lnTo>
                    <a:pt x="137389" y="990600"/>
                  </a:lnTo>
                  <a:lnTo>
                    <a:pt x="168560" y="1016000"/>
                  </a:lnTo>
                  <a:lnTo>
                    <a:pt x="202204" y="1054100"/>
                  </a:lnTo>
                  <a:lnTo>
                    <a:pt x="238165" y="1079500"/>
                  </a:lnTo>
                  <a:lnTo>
                    <a:pt x="276288" y="1104900"/>
                  </a:lnTo>
                  <a:lnTo>
                    <a:pt x="316418" y="1130300"/>
                  </a:lnTo>
                  <a:lnTo>
                    <a:pt x="358401" y="1143000"/>
                  </a:lnTo>
                  <a:lnTo>
                    <a:pt x="402080" y="1168400"/>
                  </a:lnTo>
                  <a:lnTo>
                    <a:pt x="447302" y="1181100"/>
                  </a:lnTo>
                  <a:lnTo>
                    <a:pt x="540852" y="1181100"/>
                  </a:lnTo>
                  <a:lnTo>
                    <a:pt x="449360" y="1155700"/>
                  </a:lnTo>
                  <a:lnTo>
                    <a:pt x="405544" y="1143000"/>
                  </a:lnTo>
                  <a:lnTo>
                    <a:pt x="363217" y="1130300"/>
                  </a:lnTo>
                  <a:lnTo>
                    <a:pt x="322529" y="1117600"/>
                  </a:lnTo>
                  <a:lnTo>
                    <a:pt x="283631" y="1092200"/>
                  </a:lnTo>
                  <a:lnTo>
                    <a:pt x="246673" y="1066800"/>
                  </a:lnTo>
                  <a:lnTo>
                    <a:pt x="211805" y="1041400"/>
                  </a:lnTo>
                  <a:lnTo>
                    <a:pt x="179180" y="1003300"/>
                  </a:lnTo>
                  <a:lnTo>
                    <a:pt x="148946" y="977900"/>
                  </a:lnTo>
                  <a:lnTo>
                    <a:pt x="121255" y="939800"/>
                  </a:lnTo>
                  <a:lnTo>
                    <a:pt x="96258" y="901700"/>
                  </a:lnTo>
                  <a:lnTo>
                    <a:pt x="74105" y="863600"/>
                  </a:lnTo>
                  <a:lnTo>
                    <a:pt x="54947" y="825500"/>
                  </a:lnTo>
                  <a:lnTo>
                    <a:pt x="38934" y="787400"/>
                  </a:lnTo>
                  <a:lnTo>
                    <a:pt x="26217" y="736600"/>
                  </a:lnTo>
                  <a:lnTo>
                    <a:pt x="16948" y="698500"/>
                  </a:lnTo>
                  <a:lnTo>
                    <a:pt x="11275" y="647700"/>
                  </a:lnTo>
                  <a:lnTo>
                    <a:pt x="9351" y="596900"/>
                  </a:lnTo>
                  <a:lnTo>
                    <a:pt x="11275" y="546100"/>
                  </a:lnTo>
                  <a:lnTo>
                    <a:pt x="16948" y="508000"/>
                  </a:lnTo>
                  <a:lnTo>
                    <a:pt x="1433" y="508000"/>
                  </a:lnTo>
                  <a:lnTo>
                    <a:pt x="0" y="495300"/>
                  </a:lnTo>
                  <a:close/>
                </a:path>
                <a:path w="1184910" h="2362200">
                  <a:moveTo>
                    <a:pt x="731423" y="25400"/>
                  </a:moveTo>
                  <a:lnTo>
                    <a:pt x="682333" y="25400"/>
                  </a:lnTo>
                  <a:lnTo>
                    <a:pt x="771613" y="50800"/>
                  </a:lnTo>
                  <a:lnTo>
                    <a:pt x="814070" y="63500"/>
                  </a:lnTo>
                  <a:lnTo>
                    <a:pt x="854871" y="88900"/>
                  </a:lnTo>
                  <a:lnTo>
                    <a:pt x="893868" y="101600"/>
                  </a:lnTo>
                  <a:lnTo>
                    <a:pt x="930910" y="127000"/>
                  </a:lnTo>
                  <a:lnTo>
                    <a:pt x="965849" y="165100"/>
                  </a:lnTo>
                  <a:lnTo>
                    <a:pt x="998534" y="190500"/>
                  </a:lnTo>
                  <a:lnTo>
                    <a:pt x="1028817" y="215900"/>
                  </a:lnTo>
                  <a:lnTo>
                    <a:pt x="1056546" y="254000"/>
                  </a:lnTo>
                  <a:lnTo>
                    <a:pt x="1081574" y="292100"/>
                  </a:lnTo>
                  <a:lnTo>
                    <a:pt x="1103750" y="330200"/>
                  </a:lnTo>
                  <a:lnTo>
                    <a:pt x="1122925" y="368300"/>
                  </a:lnTo>
                  <a:lnTo>
                    <a:pt x="1138948" y="419100"/>
                  </a:lnTo>
                  <a:lnTo>
                    <a:pt x="1151672" y="457200"/>
                  </a:lnTo>
                  <a:lnTo>
                    <a:pt x="1160945" y="508000"/>
                  </a:lnTo>
                  <a:lnTo>
                    <a:pt x="1166619" y="546100"/>
                  </a:lnTo>
                  <a:lnTo>
                    <a:pt x="1168543" y="596900"/>
                  </a:lnTo>
                  <a:lnTo>
                    <a:pt x="1166619" y="647700"/>
                  </a:lnTo>
                  <a:lnTo>
                    <a:pt x="1160945" y="698500"/>
                  </a:lnTo>
                  <a:lnTo>
                    <a:pt x="1151672" y="736600"/>
                  </a:lnTo>
                  <a:lnTo>
                    <a:pt x="1138948" y="787400"/>
                  </a:lnTo>
                  <a:lnTo>
                    <a:pt x="1122925" y="825500"/>
                  </a:lnTo>
                  <a:lnTo>
                    <a:pt x="1103750" y="863600"/>
                  </a:lnTo>
                  <a:lnTo>
                    <a:pt x="1081574" y="901700"/>
                  </a:lnTo>
                  <a:lnTo>
                    <a:pt x="1056546" y="939800"/>
                  </a:lnTo>
                  <a:lnTo>
                    <a:pt x="1028817" y="977900"/>
                  </a:lnTo>
                  <a:lnTo>
                    <a:pt x="998534" y="1003300"/>
                  </a:lnTo>
                  <a:lnTo>
                    <a:pt x="965849" y="1041400"/>
                  </a:lnTo>
                  <a:lnTo>
                    <a:pt x="930910" y="1066800"/>
                  </a:lnTo>
                  <a:lnTo>
                    <a:pt x="893868" y="1092200"/>
                  </a:lnTo>
                  <a:lnTo>
                    <a:pt x="854871" y="1117600"/>
                  </a:lnTo>
                  <a:lnTo>
                    <a:pt x="814070" y="1130300"/>
                  </a:lnTo>
                  <a:lnTo>
                    <a:pt x="771613" y="1143000"/>
                  </a:lnTo>
                  <a:lnTo>
                    <a:pt x="727651" y="1155700"/>
                  </a:lnTo>
                  <a:lnTo>
                    <a:pt x="635809" y="1181100"/>
                  </a:lnTo>
                  <a:lnTo>
                    <a:pt x="730515" y="1181100"/>
                  </a:lnTo>
                  <a:lnTo>
                    <a:pt x="775673" y="1168400"/>
                  </a:lnTo>
                  <a:lnTo>
                    <a:pt x="819304" y="1143000"/>
                  </a:lnTo>
                  <a:lnTo>
                    <a:pt x="861253" y="1130300"/>
                  </a:lnTo>
                  <a:lnTo>
                    <a:pt x="901364" y="1104900"/>
                  </a:lnTo>
                  <a:lnTo>
                    <a:pt x="939479" y="1079500"/>
                  </a:lnTo>
                  <a:lnTo>
                    <a:pt x="975444" y="1054100"/>
                  </a:lnTo>
                  <a:lnTo>
                    <a:pt x="1009101" y="1016000"/>
                  </a:lnTo>
                  <a:lnTo>
                    <a:pt x="1040295" y="990600"/>
                  </a:lnTo>
                  <a:lnTo>
                    <a:pt x="1068869" y="952500"/>
                  </a:lnTo>
                  <a:lnTo>
                    <a:pt x="1094666" y="914400"/>
                  </a:lnTo>
                  <a:lnTo>
                    <a:pt x="1117531" y="876300"/>
                  </a:lnTo>
                  <a:lnTo>
                    <a:pt x="1137307" y="825500"/>
                  </a:lnTo>
                  <a:lnTo>
                    <a:pt x="1153838" y="787400"/>
                  </a:lnTo>
                  <a:lnTo>
                    <a:pt x="1166967" y="736600"/>
                  </a:lnTo>
                  <a:lnTo>
                    <a:pt x="1176539" y="698500"/>
                  </a:lnTo>
                  <a:lnTo>
                    <a:pt x="1182396" y="647700"/>
                  </a:lnTo>
                  <a:lnTo>
                    <a:pt x="1184384" y="596900"/>
                  </a:lnTo>
                  <a:lnTo>
                    <a:pt x="1182406" y="546100"/>
                  </a:lnTo>
                  <a:lnTo>
                    <a:pt x="1176575" y="508000"/>
                  </a:lnTo>
                  <a:lnTo>
                    <a:pt x="1167046" y="457200"/>
                  </a:lnTo>
                  <a:lnTo>
                    <a:pt x="1153971" y="406400"/>
                  </a:lnTo>
                  <a:lnTo>
                    <a:pt x="1137506" y="368300"/>
                  </a:lnTo>
                  <a:lnTo>
                    <a:pt x="1117803" y="330200"/>
                  </a:lnTo>
                  <a:lnTo>
                    <a:pt x="1095016" y="279400"/>
                  </a:lnTo>
                  <a:lnTo>
                    <a:pt x="1069300" y="241300"/>
                  </a:lnTo>
                  <a:lnTo>
                    <a:pt x="1040809" y="215900"/>
                  </a:lnTo>
                  <a:lnTo>
                    <a:pt x="1009696" y="177800"/>
                  </a:lnTo>
                  <a:lnTo>
                    <a:pt x="976115" y="152400"/>
                  </a:lnTo>
                  <a:lnTo>
                    <a:pt x="940220" y="114300"/>
                  </a:lnTo>
                  <a:lnTo>
                    <a:pt x="902165" y="88900"/>
                  </a:lnTo>
                  <a:lnTo>
                    <a:pt x="862104" y="76200"/>
                  </a:lnTo>
                  <a:lnTo>
                    <a:pt x="820191" y="50800"/>
                  </a:lnTo>
                  <a:lnTo>
                    <a:pt x="731423" y="25400"/>
                  </a:lnTo>
                  <a:close/>
                </a:path>
                <a:path w="1184910" h="2362200">
                  <a:moveTo>
                    <a:pt x="637094" y="0"/>
                  </a:moveTo>
                  <a:lnTo>
                    <a:pt x="539621" y="0"/>
                  </a:lnTo>
                  <a:lnTo>
                    <a:pt x="445713" y="25400"/>
                  </a:lnTo>
                  <a:lnTo>
                    <a:pt x="357253" y="50800"/>
                  </a:lnTo>
                  <a:lnTo>
                    <a:pt x="315457" y="76200"/>
                  </a:lnTo>
                  <a:lnTo>
                    <a:pt x="275492" y="88900"/>
                  </a:lnTo>
                  <a:lnTo>
                    <a:pt x="237515" y="114300"/>
                  </a:lnTo>
                  <a:lnTo>
                    <a:pt x="201681" y="152400"/>
                  </a:lnTo>
                  <a:lnTo>
                    <a:pt x="168147" y="177800"/>
                  </a:lnTo>
                  <a:lnTo>
                    <a:pt x="137070" y="215900"/>
                  </a:lnTo>
                  <a:lnTo>
                    <a:pt x="108605" y="254000"/>
                  </a:lnTo>
                  <a:lnTo>
                    <a:pt x="82909" y="292100"/>
                  </a:lnTo>
                  <a:lnTo>
                    <a:pt x="60138" y="330200"/>
                  </a:lnTo>
                  <a:lnTo>
                    <a:pt x="40449" y="368300"/>
                  </a:lnTo>
                  <a:lnTo>
                    <a:pt x="23997" y="406400"/>
                  </a:lnTo>
                  <a:lnTo>
                    <a:pt x="10940" y="457200"/>
                  </a:lnTo>
                  <a:lnTo>
                    <a:pt x="1433" y="508000"/>
                  </a:lnTo>
                  <a:lnTo>
                    <a:pt x="16948" y="508000"/>
                  </a:lnTo>
                  <a:lnTo>
                    <a:pt x="26217" y="457200"/>
                  </a:lnTo>
                  <a:lnTo>
                    <a:pt x="38934" y="419100"/>
                  </a:lnTo>
                  <a:lnTo>
                    <a:pt x="54947" y="368300"/>
                  </a:lnTo>
                  <a:lnTo>
                    <a:pt x="74105" y="330200"/>
                  </a:lnTo>
                  <a:lnTo>
                    <a:pt x="96258" y="292100"/>
                  </a:lnTo>
                  <a:lnTo>
                    <a:pt x="121255" y="254000"/>
                  </a:lnTo>
                  <a:lnTo>
                    <a:pt x="148946" y="215900"/>
                  </a:lnTo>
                  <a:lnTo>
                    <a:pt x="179180" y="190500"/>
                  </a:lnTo>
                  <a:lnTo>
                    <a:pt x="211805" y="165100"/>
                  </a:lnTo>
                  <a:lnTo>
                    <a:pt x="246673" y="127000"/>
                  </a:lnTo>
                  <a:lnTo>
                    <a:pt x="283631" y="101600"/>
                  </a:lnTo>
                  <a:lnTo>
                    <a:pt x="322529" y="88900"/>
                  </a:lnTo>
                  <a:lnTo>
                    <a:pt x="363217" y="63500"/>
                  </a:lnTo>
                  <a:lnTo>
                    <a:pt x="405544" y="50800"/>
                  </a:lnTo>
                  <a:lnTo>
                    <a:pt x="494512" y="25400"/>
                  </a:lnTo>
                  <a:lnTo>
                    <a:pt x="731423" y="25400"/>
                  </a:lnTo>
                  <a:lnTo>
                    <a:pt x="637094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7921434"/>
              <a:ext cx="1184910" cy="2364740"/>
            </a:xfrm>
            <a:custGeom>
              <a:avLst/>
              <a:gdLst/>
              <a:ahLst/>
              <a:cxnLst/>
              <a:rect l="l" t="t" r="r" b="b"/>
              <a:pathLst>
                <a:path w="1184910" h="2364740">
                  <a:moveTo>
                    <a:pt x="683988" y="1182236"/>
                  </a:moveTo>
                  <a:lnTo>
                    <a:pt x="730515" y="1172735"/>
                  </a:lnTo>
                  <a:lnTo>
                    <a:pt x="775673" y="1159695"/>
                  </a:lnTo>
                  <a:lnTo>
                    <a:pt x="819304" y="1143267"/>
                  </a:lnTo>
                  <a:lnTo>
                    <a:pt x="861253" y="1123606"/>
                  </a:lnTo>
                  <a:lnTo>
                    <a:pt x="901364" y="1100865"/>
                  </a:lnTo>
                  <a:lnTo>
                    <a:pt x="939479" y="1075198"/>
                  </a:lnTo>
                  <a:lnTo>
                    <a:pt x="975444" y="1046757"/>
                  </a:lnTo>
                  <a:lnTo>
                    <a:pt x="1009101" y="1015696"/>
                  </a:lnTo>
                  <a:lnTo>
                    <a:pt x="1040295" y="982169"/>
                  </a:lnTo>
                  <a:lnTo>
                    <a:pt x="1068869" y="946328"/>
                  </a:lnTo>
                  <a:lnTo>
                    <a:pt x="1094666" y="908328"/>
                  </a:lnTo>
                  <a:lnTo>
                    <a:pt x="1117531" y="868321"/>
                  </a:lnTo>
                  <a:lnTo>
                    <a:pt x="1137307" y="826460"/>
                  </a:lnTo>
                  <a:lnTo>
                    <a:pt x="1153838" y="782900"/>
                  </a:lnTo>
                  <a:lnTo>
                    <a:pt x="1166967" y="737794"/>
                  </a:lnTo>
                  <a:lnTo>
                    <a:pt x="1176539" y="691294"/>
                  </a:lnTo>
                  <a:lnTo>
                    <a:pt x="1182396" y="643554"/>
                  </a:lnTo>
                  <a:lnTo>
                    <a:pt x="1184384" y="594728"/>
                  </a:lnTo>
                  <a:lnTo>
                    <a:pt x="1182406" y="545970"/>
                  </a:lnTo>
                  <a:lnTo>
                    <a:pt x="1176575" y="498294"/>
                  </a:lnTo>
                  <a:lnTo>
                    <a:pt x="1167046" y="451853"/>
                  </a:lnTo>
                  <a:lnTo>
                    <a:pt x="1153971" y="406801"/>
                  </a:lnTo>
                  <a:lnTo>
                    <a:pt x="1137506" y="363291"/>
                  </a:lnTo>
                  <a:lnTo>
                    <a:pt x="1117803" y="321477"/>
                  </a:lnTo>
                  <a:lnTo>
                    <a:pt x="1095016" y="281512"/>
                  </a:lnTo>
                  <a:lnTo>
                    <a:pt x="1069300" y="243549"/>
                  </a:lnTo>
                  <a:lnTo>
                    <a:pt x="1040809" y="207742"/>
                  </a:lnTo>
                  <a:lnTo>
                    <a:pt x="1009696" y="174244"/>
                  </a:lnTo>
                  <a:lnTo>
                    <a:pt x="976115" y="143208"/>
                  </a:lnTo>
                  <a:lnTo>
                    <a:pt x="940220" y="114788"/>
                  </a:lnTo>
                  <a:lnTo>
                    <a:pt x="902165" y="89137"/>
                  </a:lnTo>
                  <a:lnTo>
                    <a:pt x="862104" y="66408"/>
                  </a:lnTo>
                  <a:lnTo>
                    <a:pt x="820191" y="46756"/>
                  </a:lnTo>
                  <a:lnTo>
                    <a:pt x="776579" y="30332"/>
                  </a:lnTo>
                  <a:lnTo>
                    <a:pt x="731423" y="17292"/>
                  </a:lnTo>
                  <a:lnTo>
                    <a:pt x="684877" y="7787"/>
                  </a:lnTo>
                  <a:lnTo>
                    <a:pt x="637094" y="1972"/>
                  </a:lnTo>
                  <a:lnTo>
                    <a:pt x="588228" y="0"/>
                  </a:lnTo>
                  <a:lnTo>
                    <a:pt x="539621" y="1974"/>
                  </a:lnTo>
                  <a:lnTo>
                    <a:pt x="492064" y="7796"/>
                  </a:lnTo>
                  <a:lnTo>
                    <a:pt x="445713" y="17313"/>
                  </a:lnTo>
                  <a:lnTo>
                    <a:pt x="400724" y="30372"/>
                  </a:lnTo>
                  <a:lnTo>
                    <a:pt x="357253" y="46821"/>
                  </a:lnTo>
                  <a:lnTo>
                    <a:pt x="315457" y="66507"/>
                  </a:lnTo>
                  <a:lnTo>
                    <a:pt x="275492" y="89277"/>
                  </a:lnTo>
                  <a:lnTo>
                    <a:pt x="237515" y="114979"/>
                  </a:lnTo>
                  <a:lnTo>
                    <a:pt x="201681" y="143460"/>
                  </a:lnTo>
                  <a:lnTo>
                    <a:pt x="168147" y="174568"/>
                  </a:lnTo>
                  <a:lnTo>
                    <a:pt x="137070" y="208150"/>
                  </a:lnTo>
                  <a:lnTo>
                    <a:pt x="108605" y="244054"/>
                  </a:lnTo>
                  <a:lnTo>
                    <a:pt x="82909" y="282126"/>
                  </a:lnTo>
                  <a:lnTo>
                    <a:pt x="60138" y="322215"/>
                  </a:lnTo>
                  <a:lnTo>
                    <a:pt x="40449" y="364168"/>
                  </a:lnTo>
                  <a:lnTo>
                    <a:pt x="23997" y="407831"/>
                  </a:lnTo>
                  <a:lnTo>
                    <a:pt x="10940" y="453053"/>
                  </a:lnTo>
                  <a:lnTo>
                    <a:pt x="1433" y="499681"/>
                  </a:lnTo>
                  <a:lnTo>
                    <a:pt x="0" y="492565"/>
                  </a:lnTo>
                </a:path>
                <a:path w="1184910" h="2364740">
                  <a:moveTo>
                    <a:pt x="0" y="1871907"/>
                  </a:moveTo>
                  <a:lnTo>
                    <a:pt x="1433" y="1864791"/>
                  </a:lnTo>
                  <a:lnTo>
                    <a:pt x="10940" y="1911419"/>
                  </a:lnTo>
                  <a:lnTo>
                    <a:pt x="23997" y="1956640"/>
                  </a:lnTo>
                  <a:lnTo>
                    <a:pt x="40449" y="2000303"/>
                  </a:lnTo>
                  <a:lnTo>
                    <a:pt x="60138" y="2042255"/>
                  </a:lnTo>
                  <a:lnTo>
                    <a:pt x="82909" y="2082343"/>
                  </a:lnTo>
                  <a:lnTo>
                    <a:pt x="108605" y="2120415"/>
                  </a:lnTo>
                  <a:lnTo>
                    <a:pt x="137070" y="2156318"/>
                  </a:lnTo>
                  <a:lnTo>
                    <a:pt x="168147" y="2189900"/>
                  </a:lnTo>
                  <a:lnTo>
                    <a:pt x="201681" y="2221008"/>
                  </a:lnTo>
                  <a:lnTo>
                    <a:pt x="237515" y="2249489"/>
                  </a:lnTo>
                  <a:lnTo>
                    <a:pt x="275492" y="2275190"/>
                  </a:lnTo>
                  <a:lnTo>
                    <a:pt x="315457" y="2297960"/>
                  </a:lnTo>
                  <a:lnTo>
                    <a:pt x="357253" y="2317646"/>
                  </a:lnTo>
                  <a:lnTo>
                    <a:pt x="400724" y="2334095"/>
                  </a:lnTo>
                  <a:lnTo>
                    <a:pt x="445713" y="2347153"/>
                  </a:lnTo>
                  <a:lnTo>
                    <a:pt x="492064" y="2356670"/>
                  </a:lnTo>
                  <a:lnTo>
                    <a:pt x="539621" y="2362492"/>
                  </a:lnTo>
                  <a:lnTo>
                    <a:pt x="588228" y="2364467"/>
                  </a:lnTo>
                  <a:lnTo>
                    <a:pt x="637094" y="2362494"/>
                  </a:lnTo>
                  <a:lnTo>
                    <a:pt x="684877" y="2356679"/>
                  </a:lnTo>
                  <a:lnTo>
                    <a:pt x="731423" y="2347175"/>
                  </a:lnTo>
                  <a:lnTo>
                    <a:pt x="776579" y="2334135"/>
                  </a:lnTo>
                  <a:lnTo>
                    <a:pt x="820191" y="2317712"/>
                  </a:lnTo>
                  <a:lnTo>
                    <a:pt x="862104" y="2298060"/>
                  </a:lnTo>
                  <a:lnTo>
                    <a:pt x="902165" y="2275333"/>
                  </a:lnTo>
                  <a:lnTo>
                    <a:pt x="940220" y="2249683"/>
                  </a:lnTo>
                  <a:lnTo>
                    <a:pt x="976115" y="2221263"/>
                  </a:lnTo>
                  <a:lnTo>
                    <a:pt x="1009696" y="2190228"/>
                  </a:lnTo>
                  <a:lnTo>
                    <a:pt x="1040809" y="2156731"/>
                  </a:lnTo>
                  <a:lnTo>
                    <a:pt x="1069300" y="2120925"/>
                  </a:lnTo>
                  <a:lnTo>
                    <a:pt x="1095016" y="2082963"/>
                  </a:lnTo>
                  <a:lnTo>
                    <a:pt x="1117803" y="2042999"/>
                  </a:lnTo>
                  <a:lnTo>
                    <a:pt x="1137506" y="2001186"/>
                  </a:lnTo>
                  <a:lnTo>
                    <a:pt x="1153971" y="1957677"/>
                  </a:lnTo>
                  <a:lnTo>
                    <a:pt x="1167046" y="1912627"/>
                  </a:lnTo>
                  <a:lnTo>
                    <a:pt x="1176575" y="1866187"/>
                  </a:lnTo>
                  <a:lnTo>
                    <a:pt x="1182406" y="1818512"/>
                  </a:lnTo>
                  <a:lnTo>
                    <a:pt x="1184384" y="1769755"/>
                  </a:lnTo>
                  <a:lnTo>
                    <a:pt x="1182396" y="1721034"/>
                  </a:lnTo>
                  <a:lnTo>
                    <a:pt x="1176539" y="1673375"/>
                  </a:lnTo>
                  <a:lnTo>
                    <a:pt x="1166967" y="1626934"/>
                  </a:lnTo>
                  <a:lnTo>
                    <a:pt x="1153838" y="1581867"/>
                  </a:lnTo>
                  <a:lnTo>
                    <a:pt x="1137307" y="1538329"/>
                  </a:lnTo>
                  <a:lnTo>
                    <a:pt x="1117531" y="1496475"/>
                  </a:lnTo>
                  <a:lnTo>
                    <a:pt x="1094666" y="1456461"/>
                  </a:lnTo>
                  <a:lnTo>
                    <a:pt x="1068869" y="1418443"/>
                  </a:lnTo>
                  <a:lnTo>
                    <a:pt x="1040295" y="1382576"/>
                  </a:lnTo>
                  <a:lnTo>
                    <a:pt x="1009101" y="1349015"/>
                  </a:lnTo>
                  <a:lnTo>
                    <a:pt x="975444" y="1317917"/>
                  </a:lnTo>
                  <a:lnTo>
                    <a:pt x="939479" y="1289436"/>
                  </a:lnTo>
                  <a:lnTo>
                    <a:pt x="901364" y="1263729"/>
                  </a:lnTo>
                  <a:lnTo>
                    <a:pt x="861253" y="1240951"/>
                  </a:lnTo>
                  <a:lnTo>
                    <a:pt x="819304" y="1221257"/>
                  </a:lnTo>
                  <a:lnTo>
                    <a:pt x="775673" y="1204803"/>
                  </a:lnTo>
                  <a:lnTo>
                    <a:pt x="730515" y="1191744"/>
                  </a:lnTo>
                  <a:lnTo>
                    <a:pt x="683988" y="1182236"/>
                  </a:lnTo>
                </a:path>
                <a:path w="1184910" h="2364740">
                  <a:moveTo>
                    <a:pt x="588228" y="15125"/>
                  </a:moveTo>
                  <a:lnTo>
                    <a:pt x="635809" y="17050"/>
                  </a:lnTo>
                  <a:lnTo>
                    <a:pt x="682333" y="22723"/>
                  </a:lnTo>
                  <a:lnTo>
                    <a:pt x="727651" y="31994"/>
                  </a:lnTo>
                  <a:lnTo>
                    <a:pt x="771613" y="44714"/>
                  </a:lnTo>
                  <a:lnTo>
                    <a:pt x="814070" y="60732"/>
                  </a:lnTo>
                  <a:lnTo>
                    <a:pt x="854871" y="79899"/>
                  </a:lnTo>
                  <a:lnTo>
                    <a:pt x="893868" y="102064"/>
                  </a:lnTo>
                  <a:lnTo>
                    <a:pt x="930910" y="127076"/>
                  </a:lnTo>
                  <a:lnTo>
                    <a:pt x="965849" y="154787"/>
                  </a:lnTo>
                  <a:lnTo>
                    <a:pt x="998534" y="185045"/>
                  </a:lnTo>
                  <a:lnTo>
                    <a:pt x="1028817" y="217701"/>
                  </a:lnTo>
                  <a:lnTo>
                    <a:pt x="1056546" y="252604"/>
                  </a:lnTo>
                  <a:lnTo>
                    <a:pt x="1081574" y="289605"/>
                  </a:lnTo>
                  <a:lnTo>
                    <a:pt x="1103750" y="328553"/>
                  </a:lnTo>
                  <a:lnTo>
                    <a:pt x="1122925" y="369298"/>
                  </a:lnTo>
                  <a:lnTo>
                    <a:pt x="1138948" y="411690"/>
                  </a:lnTo>
                  <a:lnTo>
                    <a:pt x="1151672" y="455580"/>
                  </a:lnTo>
                  <a:lnTo>
                    <a:pt x="1160945" y="500816"/>
                  </a:lnTo>
                  <a:lnTo>
                    <a:pt x="1166619" y="547248"/>
                  </a:lnTo>
                  <a:lnTo>
                    <a:pt x="1168543" y="594728"/>
                  </a:lnTo>
                  <a:lnTo>
                    <a:pt x="1166619" y="642205"/>
                  </a:lnTo>
                  <a:lnTo>
                    <a:pt x="1160945" y="688637"/>
                  </a:lnTo>
                  <a:lnTo>
                    <a:pt x="1151672" y="733871"/>
                  </a:lnTo>
                  <a:lnTo>
                    <a:pt x="1138948" y="777759"/>
                  </a:lnTo>
                  <a:lnTo>
                    <a:pt x="1122925" y="820150"/>
                  </a:lnTo>
                  <a:lnTo>
                    <a:pt x="1103750" y="860894"/>
                  </a:lnTo>
                  <a:lnTo>
                    <a:pt x="1081574" y="899842"/>
                  </a:lnTo>
                  <a:lnTo>
                    <a:pt x="1056546" y="936842"/>
                  </a:lnTo>
                  <a:lnTo>
                    <a:pt x="1028817" y="971744"/>
                  </a:lnTo>
                  <a:lnTo>
                    <a:pt x="998534" y="1004400"/>
                  </a:lnTo>
                  <a:lnTo>
                    <a:pt x="965849" y="1034657"/>
                  </a:lnTo>
                  <a:lnTo>
                    <a:pt x="930910" y="1062368"/>
                  </a:lnTo>
                  <a:lnTo>
                    <a:pt x="893868" y="1087380"/>
                  </a:lnTo>
                  <a:lnTo>
                    <a:pt x="854871" y="1109544"/>
                  </a:lnTo>
                  <a:lnTo>
                    <a:pt x="814070" y="1128711"/>
                  </a:lnTo>
                  <a:lnTo>
                    <a:pt x="771613" y="1144729"/>
                  </a:lnTo>
                  <a:lnTo>
                    <a:pt x="727651" y="1157449"/>
                  </a:lnTo>
                  <a:lnTo>
                    <a:pt x="682333" y="1166720"/>
                  </a:lnTo>
                  <a:lnTo>
                    <a:pt x="635809" y="1172393"/>
                  </a:lnTo>
                  <a:lnTo>
                    <a:pt x="588228" y="1174318"/>
                  </a:lnTo>
                  <a:lnTo>
                    <a:pt x="540852" y="1172393"/>
                  </a:lnTo>
                  <a:lnTo>
                    <a:pt x="494512" y="1166720"/>
                  </a:lnTo>
                  <a:lnTo>
                    <a:pt x="449360" y="1157449"/>
                  </a:lnTo>
                  <a:lnTo>
                    <a:pt x="405544" y="1144729"/>
                  </a:lnTo>
                  <a:lnTo>
                    <a:pt x="363217" y="1128711"/>
                  </a:lnTo>
                  <a:lnTo>
                    <a:pt x="322529" y="1109544"/>
                  </a:lnTo>
                  <a:lnTo>
                    <a:pt x="283631" y="1087380"/>
                  </a:lnTo>
                  <a:lnTo>
                    <a:pt x="246673" y="1062368"/>
                  </a:lnTo>
                  <a:lnTo>
                    <a:pt x="211805" y="1034657"/>
                  </a:lnTo>
                  <a:lnTo>
                    <a:pt x="179180" y="1004400"/>
                  </a:lnTo>
                  <a:lnTo>
                    <a:pt x="148946" y="971744"/>
                  </a:lnTo>
                  <a:lnTo>
                    <a:pt x="121255" y="936842"/>
                  </a:lnTo>
                  <a:lnTo>
                    <a:pt x="96258" y="899842"/>
                  </a:lnTo>
                  <a:lnTo>
                    <a:pt x="74105" y="860894"/>
                  </a:lnTo>
                  <a:lnTo>
                    <a:pt x="54947" y="820150"/>
                  </a:lnTo>
                  <a:lnTo>
                    <a:pt x="38934" y="777759"/>
                  </a:lnTo>
                  <a:lnTo>
                    <a:pt x="26217" y="733871"/>
                  </a:lnTo>
                  <a:lnTo>
                    <a:pt x="16948" y="688637"/>
                  </a:lnTo>
                  <a:lnTo>
                    <a:pt x="11275" y="642205"/>
                  </a:lnTo>
                  <a:lnTo>
                    <a:pt x="9351" y="594728"/>
                  </a:lnTo>
                  <a:lnTo>
                    <a:pt x="11275" y="547248"/>
                  </a:lnTo>
                  <a:lnTo>
                    <a:pt x="16948" y="500816"/>
                  </a:lnTo>
                  <a:lnTo>
                    <a:pt x="26217" y="455580"/>
                  </a:lnTo>
                  <a:lnTo>
                    <a:pt x="38934" y="411690"/>
                  </a:lnTo>
                  <a:lnTo>
                    <a:pt x="54947" y="369298"/>
                  </a:lnTo>
                  <a:lnTo>
                    <a:pt x="74105" y="328553"/>
                  </a:lnTo>
                  <a:lnTo>
                    <a:pt x="96258" y="289605"/>
                  </a:lnTo>
                  <a:lnTo>
                    <a:pt x="121255" y="252604"/>
                  </a:lnTo>
                  <a:lnTo>
                    <a:pt x="148946" y="217701"/>
                  </a:lnTo>
                  <a:lnTo>
                    <a:pt x="179180" y="185045"/>
                  </a:lnTo>
                  <a:lnTo>
                    <a:pt x="211805" y="154787"/>
                  </a:lnTo>
                  <a:lnTo>
                    <a:pt x="246673" y="127076"/>
                  </a:lnTo>
                  <a:lnTo>
                    <a:pt x="283631" y="102064"/>
                  </a:lnTo>
                  <a:lnTo>
                    <a:pt x="322529" y="79899"/>
                  </a:lnTo>
                  <a:lnTo>
                    <a:pt x="363217" y="60732"/>
                  </a:lnTo>
                  <a:lnTo>
                    <a:pt x="405544" y="44714"/>
                  </a:lnTo>
                  <a:lnTo>
                    <a:pt x="449360" y="31994"/>
                  </a:lnTo>
                  <a:lnTo>
                    <a:pt x="494512" y="22723"/>
                  </a:lnTo>
                  <a:lnTo>
                    <a:pt x="540852" y="17050"/>
                  </a:lnTo>
                  <a:lnTo>
                    <a:pt x="588228" y="15125"/>
                  </a:lnTo>
                  <a:close/>
                </a:path>
                <a:path w="1184910" h="2364740">
                  <a:moveTo>
                    <a:pt x="493910" y="1182236"/>
                  </a:moveTo>
                  <a:lnTo>
                    <a:pt x="447302" y="1191643"/>
                  </a:lnTo>
                  <a:lnTo>
                    <a:pt x="402080" y="1204640"/>
                  </a:lnTo>
                  <a:lnTo>
                    <a:pt x="358401" y="1221068"/>
                  </a:lnTo>
                  <a:lnTo>
                    <a:pt x="316418" y="1240770"/>
                  </a:lnTo>
                  <a:lnTo>
                    <a:pt x="276288" y="1263590"/>
                  </a:lnTo>
                  <a:lnTo>
                    <a:pt x="238165" y="1289371"/>
                  </a:lnTo>
                  <a:lnTo>
                    <a:pt x="202204" y="1317955"/>
                  </a:lnTo>
                  <a:lnTo>
                    <a:pt x="168560" y="1349185"/>
                  </a:lnTo>
                  <a:lnTo>
                    <a:pt x="137389" y="1382904"/>
                  </a:lnTo>
                  <a:lnTo>
                    <a:pt x="108844" y="1418955"/>
                  </a:lnTo>
                  <a:lnTo>
                    <a:pt x="83082" y="1457181"/>
                  </a:lnTo>
                  <a:lnTo>
                    <a:pt x="60258" y="1497424"/>
                  </a:lnTo>
                  <a:lnTo>
                    <a:pt x="40525" y="1539528"/>
                  </a:lnTo>
                  <a:lnTo>
                    <a:pt x="24040" y="1583335"/>
                  </a:lnTo>
                  <a:lnTo>
                    <a:pt x="10958" y="1628689"/>
                  </a:lnTo>
                  <a:lnTo>
                    <a:pt x="1433" y="1675432"/>
                  </a:lnTo>
                  <a:lnTo>
                    <a:pt x="0" y="1668308"/>
                  </a:lnTo>
                </a:path>
                <a:path w="1184910" h="2364740">
                  <a:moveTo>
                    <a:pt x="0" y="697559"/>
                  </a:moveTo>
                  <a:lnTo>
                    <a:pt x="1433" y="690473"/>
                  </a:lnTo>
                  <a:lnTo>
                    <a:pt x="10958" y="736963"/>
                  </a:lnTo>
                  <a:lnTo>
                    <a:pt x="24040" y="782095"/>
                  </a:lnTo>
                  <a:lnTo>
                    <a:pt x="40525" y="825711"/>
                  </a:lnTo>
                  <a:lnTo>
                    <a:pt x="60258" y="867651"/>
                  </a:lnTo>
                  <a:lnTo>
                    <a:pt x="83082" y="907756"/>
                  </a:lnTo>
                  <a:lnTo>
                    <a:pt x="108844" y="945866"/>
                  </a:lnTo>
                  <a:lnTo>
                    <a:pt x="137389" y="981822"/>
                  </a:lnTo>
                  <a:lnTo>
                    <a:pt x="168560" y="1015466"/>
                  </a:lnTo>
                  <a:lnTo>
                    <a:pt x="202204" y="1046637"/>
                  </a:lnTo>
                  <a:lnTo>
                    <a:pt x="238165" y="1075177"/>
                  </a:lnTo>
                  <a:lnTo>
                    <a:pt x="276288" y="1100926"/>
                  </a:lnTo>
                  <a:lnTo>
                    <a:pt x="316418" y="1123725"/>
                  </a:lnTo>
                  <a:lnTo>
                    <a:pt x="358401" y="1143415"/>
                  </a:lnTo>
                  <a:lnTo>
                    <a:pt x="402080" y="1159836"/>
                  </a:lnTo>
                  <a:lnTo>
                    <a:pt x="447302" y="1172830"/>
                  </a:lnTo>
                  <a:lnTo>
                    <a:pt x="493910" y="1182236"/>
                  </a:lnTo>
                </a:path>
                <a:path w="1184910" h="2364740">
                  <a:moveTo>
                    <a:pt x="588228" y="2349351"/>
                  </a:moveTo>
                  <a:lnTo>
                    <a:pt x="540852" y="2347426"/>
                  </a:lnTo>
                  <a:lnTo>
                    <a:pt x="494512" y="2341753"/>
                  </a:lnTo>
                  <a:lnTo>
                    <a:pt x="449360" y="2332482"/>
                  </a:lnTo>
                  <a:lnTo>
                    <a:pt x="405544" y="2319762"/>
                  </a:lnTo>
                  <a:lnTo>
                    <a:pt x="363217" y="2303744"/>
                  </a:lnTo>
                  <a:lnTo>
                    <a:pt x="322529" y="2284577"/>
                  </a:lnTo>
                  <a:lnTo>
                    <a:pt x="283631" y="2262413"/>
                  </a:lnTo>
                  <a:lnTo>
                    <a:pt x="246673" y="2237400"/>
                  </a:lnTo>
                  <a:lnTo>
                    <a:pt x="211805" y="2209690"/>
                  </a:lnTo>
                  <a:lnTo>
                    <a:pt x="179180" y="2179432"/>
                  </a:lnTo>
                  <a:lnTo>
                    <a:pt x="148946" y="2146776"/>
                  </a:lnTo>
                  <a:lnTo>
                    <a:pt x="121255" y="2111873"/>
                  </a:lnTo>
                  <a:lnTo>
                    <a:pt x="96258" y="2074873"/>
                  </a:lnTo>
                  <a:lnTo>
                    <a:pt x="74105" y="2035925"/>
                  </a:lnTo>
                  <a:lnTo>
                    <a:pt x="54947" y="1995181"/>
                  </a:lnTo>
                  <a:lnTo>
                    <a:pt x="38934" y="1952789"/>
                  </a:lnTo>
                  <a:lnTo>
                    <a:pt x="26217" y="1908900"/>
                  </a:lnTo>
                  <a:lnTo>
                    <a:pt x="16948" y="1863665"/>
                  </a:lnTo>
                  <a:lnTo>
                    <a:pt x="11275" y="1817233"/>
                  </a:lnTo>
                  <a:lnTo>
                    <a:pt x="9351" y="1769755"/>
                  </a:lnTo>
                  <a:lnTo>
                    <a:pt x="11275" y="1722276"/>
                  </a:lnTo>
                  <a:lnTo>
                    <a:pt x="16948" y="1675844"/>
                  </a:lnTo>
                  <a:lnTo>
                    <a:pt x="26217" y="1630609"/>
                  </a:lnTo>
                  <a:lnTo>
                    <a:pt x="38934" y="1586720"/>
                  </a:lnTo>
                  <a:lnTo>
                    <a:pt x="54947" y="1544329"/>
                  </a:lnTo>
                  <a:lnTo>
                    <a:pt x="74105" y="1503584"/>
                  </a:lnTo>
                  <a:lnTo>
                    <a:pt x="96258" y="1464636"/>
                  </a:lnTo>
                  <a:lnTo>
                    <a:pt x="121255" y="1427636"/>
                  </a:lnTo>
                  <a:lnTo>
                    <a:pt x="148946" y="1392733"/>
                  </a:lnTo>
                  <a:lnTo>
                    <a:pt x="179180" y="1360077"/>
                  </a:lnTo>
                  <a:lnTo>
                    <a:pt x="211805" y="1329819"/>
                  </a:lnTo>
                  <a:lnTo>
                    <a:pt x="246673" y="1302109"/>
                  </a:lnTo>
                  <a:lnTo>
                    <a:pt x="283631" y="1277097"/>
                  </a:lnTo>
                  <a:lnTo>
                    <a:pt x="322529" y="1254932"/>
                  </a:lnTo>
                  <a:lnTo>
                    <a:pt x="363217" y="1235766"/>
                  </a:lnTo>
                  <a:lnTo>
                    <a:pt x="405544" y="1219747"/>
                  </a:lnTo>
                  <a:lnTo>
                    <a:pt x="449360" y="1207027"/>
                  </a:lnTo>
                  <a:lnTo>
                    <a:pt x="494512" y="1197756"/>
                  </a:lnTo>
                  <a:lnTo>
                    <a:pt x="540852" y="1192083"/>
                  </a:lnTo>
                  <a:lnTo>
                    <a:pt x="588228" y="1190158"/>
                  </a:lnTo>
                  <a:lnTo>
                    <a:pt x="635809" y="1192083"/>
                  </a:lnTo>
                  <a:lnTo>
                    <a:pt x="682333" y="1197756"/>
                  </a:lnTo>
                  <a:lnTo>
                    <a:pt x="727651" y="1207027"/>
                  </a:lnTo>
                  <a:lnTo>
                    <a:pt x="771613" y="1219747"/>
                  </a:lnTo>
                  <a:lnTo>
                    <a:pt x="814070" y="1235766"/>
                  </a:lnTo>
                  <a:lnTo>
                    <a:pt x="854871" y="1254932"/>
                  </a:lnTo>
                  <a:lnTo>
                    <a:pt x="893868" y="1277097"/>
                  </a:lnTo>
                  <a:lnTo>
                    <a:pt x="930910" y="1302109"/>
                  </a:lnTo>
                  <a:lnTo>
                    <a:pt x="965849" y="1329819"/>
                  </a:lnTo>
                  <a:lnTo>
                    <a:pt x="998534" y="1360077"/>
                  </a:lnTo>
                  <a:lnTo>
                    <a:pt x="1028817" y="1392733"/>
                  </a:lnTo>
                  <a:lnTo>
                    <a:pt x="1056546" y="1427636"/>
                  </a:lnTo>
                  <a:lnTo>
                    <a:pt x="1081574" y="1464636"/>
                  </a:lnTo>
                  <a:lnTo>
                    <a:pt x="1103750" y="1503584"/>
                  </a:lnTo>
                  <a:lnTo>
                    <a:pt x="1122925" y="1544329"/>
                  </a:lnTo>
                  <a:lnTo>
                    <a:pt x="1138948" y="1586720"/>
                  </a:lnTo>
                  <a:lnTo>
                    <a:pt x="1151672" y="1630609"/>
                  </a:lnTo>
                  <a:lnTo>
                    <a:pt x="1160945" y="1675844"/>
                  </a:lnTo>
                  <a:lnTo>
                    <a:pt x="1166619" y="1722276"/>
                  </a:lnTo>
                  <a:lnTo>
                    <a:pt x="1168543" y="1769755"/>
                  </a:lnTo>
                  <a:lnTo>
                    <a:pt x="1166619" y="1817233"/>
                  </a:lnTo>
                  <a:lnTo>
                    <a:pt x="1160945" y="1863665"/>
                  </a:lnTo>
                  <a:lnTo>
                    <a:pt x="1151672" y="1908900"/>
                  </a:lnTo>
                  <a:lnTo>
                    <a:pt x="1138948" y="1952789"/>
                  </a:lnTo>
                  <a:lnTo>
                    <a:pt x="1122925" y="1995181"/>
                  </a:lnTo>
                  <a:lnTo>
                    <a:pt x="1103750" y="2035925"/>
                  </a:lnTo>
                  <a:lnTo>
                    <a:pt x="1081574" y="2074873"/>
                  </a:lnTo>
                  <a:lnTo>
                    <a:pt x="1056546" y="2111873"/>
                  </a:lnTo>
                  <a:lnTo>
                    <a:pt x="1028817" y="2146776"/>
                  </a:lnTo>
                  <a:lnTo>
                    <a:pt x="998534" y="2179432"/>
                  </a:lnTo>
                  <a:lnTo>
                    <a:pt x="965849" y="2209690"/>
                  </a:lnTo>
                  <a:lnTo>
                    <a:pt x="930910" y="2237400"/>
                  </a:lnTo>
                  <a:lnTo>
                    <a:pt x="893868" y="2262413"/>
                  </a:lnTo>
                  <a:lnTo>
                    <a:pt x="854871" y="2284577"/>
                  </a:lnTo>
                  <a:lnTo>
                    <a:pt x="814070" y="2303744"/>
                  </a:lnTo>
                  <a:lnTo>
                    <a:pt x="771613" y="2319762"/>
                  </a:lnTo>
                  <a:lnTo>
                    <a:pt x="727651" y="2332482"/>
                  </a:lnTo>
                  <a:lnTo>
                    <a:pt x="682333" y="2341753"/>
                  </a:lnTo>
                  <a:lnTo>
                    <a:pt x="635809" y="2347426"/>
                  </a:lnTo>
                  <a:lnTo>
                    <a:pt x="588228" y="2349351"/>
                  </a:lnTo>
                  <a:close/>
                </a:path>
              </a:pathLst>
            </a:custGeom>
            <a:ln w="18719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74952" y="9276469"/>
              <a:ext cx="829944" cy="829944"/>
            </a:xfrm>
            <a:custGeom>
              <a:avLst/>
              <a:gdLst/>
              <a:ahLst/>
              <a:cxnLst/>
              <a:rect l="l" t="t" r="r" b="b"/>
              <a:pathLst>
                <a:path w="829944" h="829945">
                  <a:moveTo>
                    <a:pt x="10800" y="0"/>
                  </a:moveTo>
                  <a:lnTo>
                    <a:pt x="0" y="10800"/>
                  </a:lnTo>
                  <a:lnTo>
                    <a:pt x="817914" y="829434"/>
                  </a:lnTo>
                  <a:lnTo>
                    <a:pt x="829433" y="817914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74952" y="9276469"/>
              <a:ext cx="829944" cy="829944"/>
            </a:xfrm>
            <a:custGeom>
              <a:avLst/>
              <a:gdLst/>
              <a:ahLst/>
              <a:cxnLst/>
              <a:rect l="l" t="t" r="r" b="b"/>
              <a:pathLst>
                <a:path w="829944" h="829945">
                  <a:moveTo>
                    <a:pt x="0" y="10800"/>
                  </a:moveTo>
                  <a:lnTo>
                    <a:pt x="817914" y="829434"/>
                  </a:lnTo>
                  <a:lnTo>
                    <a:pt x="829433" y="817914"/>
                  </a:lnTo>
                  <a:lnTo>
                    <a:pt x="10800" y="0"/>
                  </a:lnTo>
                  <a:lnTo>
                    <a:pt x="0" y="10800"/>
                  </a:lnTo>
                  <a:close/>
                </a:path>
              </a:pathLst>
            </a:custGeom>
            <a:ln w="18719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66628" y="7936560"/>
              <a:ext cx="14604" cy="1157605"/>
            </a:xfrm>
            <a:custGeom>
              <a:avLst/>
              <a:gdLst/>
              <a:ahLst/>
              <a:cxnLst/>
              <a:rect l="l" t="t" r="r" b="b"/>
              <a:pathLst>
                <a:path w="14604" h="1157604">
                  <a:moveTo>
                    <a:pt x="14401" y="0"/>
                  </a:moveTo>
                  <a:lnTo>
                    <a:pt x="0" y="0"/>
                  </a:lnTo>
                  <a:lnTo>
                    <a:pt x="0" y="1157029"/>
                  </a:lnTo>
                  <a:lnTo>
                    <a:pt x="7198" y="1157029"/>
                  </a:lnTo>
                  <a:lnTo>
                    <a:pt x="14401" y="1157029"/>
                  </a:lnTo>
                  <a:lnTo>
                    <a:pt x="14401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66628" y="7936560"/>
              <a:ext cx="14604" cy="1157605"/>
            </a:xfrm>
            <a:custGeom>
              <a:avLst/>
              <a:gdLst/>
              <a:ahLst/>
              <a:cxnLst/>
              <a:rect l="l" t="t" r="r" b="b"/>
              <a:pathLst>
                <a:path w="14604" h="1157604">
                  <a:moveTo>
                    <a:pt x="7198" y="1157029"/>
                  </a:moveTo>
                  <a:lnTo>
                    <a:pt x="0" y="1157029"/>
                  </a:lnTo>
                  <a:lnTo>
                    <a:pt x="0" y="0"/>
                  </a:lnTo>
                  <a:lnTo>
                    <a:pt x="14401" y="0"/>
                  </a:lnTo>
                  <a:lnTo>
                    <a:pt x="14401" y="1157029"/>
                  </a:lnTo>
                  <a:lnTo>
                    <a:pt x="7198" y="1157029"/>
                  </a:lnTo>
                  <a:close/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009852"/>
              <a:ext cx="126712" cy="197201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17210098" y="8875438"/>
            <a:ext cx="671195" cy="669290"/>
            <a:chOff x="17210098" y="8875438"/>
            <a:chExt cx="671195" cy="669290"/>
          </a:xfrm>
        </p:grpSpPr>
        <p:sp>
          <p:nvSpPr>
            <p:cNvPr id="14" name="object 14"/>
            <p:cNvSpPr/>
            <p:nvPr/>
          </p:nvSpPr>
          <p:spPr>
            <a:xfrm>
              <a:off x="17219549" y="8884793"/>
              <a:ext cx="652145" cy="650240"/>
            </a:xfrm>
            <a:custGeom>
              <a:avLst/>
              <a:gdLst/>
              <a:ahLst/>
              <a:cxnLst/>
              <a:rect l="l" t="t" r="r" b="b"/>
              <a:pathLst>
                <a:path w="652144" h="650240">
                  <a:moveTo>
                    <a:pt x="326009" y="0"/>
                  </a:moveTo>
                  <a:lnTo>
                    <a:pt x="322097" y="44058"/>
                  </a:lnTo>
                  <a:lnTo>
                    <a:pt x="310848" y="87386"/>
                  </a:lnTo>
                  <a:lnTo>
                    <a:pt x="292994" y="129254"/>
                  </a:lnTo>
                  <a:lnTo>
                    <a:pt x="269264" y="168930"/>
                  </a:lnTo>
                  <a:lnTo>
                    <a:pt x="240388" y="205686"/>
                  </a:lnTo>
                  <a:lnTo>
                    <a:pt x="207099" y="238790"/>
                  </a:lnTo>
                  <a:lnTo>
                    <a:pt x="170125" y="267513"/>
                  </a:lnTo>
                  <a:lnTo>
                    <a:pt x="130198" y="291124"/>
                  </a:lnTo>
                  <a:lnTo>
                    <a:pt x="88047" y="308893"/>
                  </a:lnTo>
                  <a:lnTo>
                    <a:pt x="44404" y="320090"/>
                  </a:lnTo>
                  <a:lnTo>
                    <a:pt x="0" y="323984"/>
                  </a:lnTo>
                  <a:lnTo>
                    <a:pt x="44404" y="327913"/>
                  </a:lnTo>
                  <a:lnTo>
                    <a:pt x="88047" y="339205"/>
                  </a:lnTo>
                  <a:lnTo>
                    <a:pt x="130198" y="357122"/>
                  </a:lnTo>
                  <a:lnTo>
                    <a:pt x="170125" y="380922"/>
                  </a:lnTo>
                  <a:lnTo>
                    <a:pt x="207099" y="409867"/>
                  </a:lnTo>
                  <a:lnTo>
                    <a:pt x="240388" y="443216"/>
                  </a:lnTo>
                  <a:lnTo>
                    <a:pt x="269264" y="480228"/>
                  </a:lnTo>
                  <a:lnTo>
                    <a:pt x="292994" y="520165"/>
                  </a:lnTo>
                  <a:lnTo>
                    <a:pt x="310848" y="562286"/>
                  </a:lnTo>
                  <a:lnTo>
                    <a:pt x="322097" y="605852"/>
                  </a:lnTo>
                  <a:lnTo>
                    <a:pt x="326009" y="650121"/>
                  </a:lnTo>
                  <a:lnTo>
                    <a:pt x="329906" y="605852"/>
                  </a:lnTo>
                  <a:lnTo>
                    <a:pt x="341118" y="562286"/>
                  </a:lnTo>
                  <a:lnTo>
                    <a:pt x="358923" y="520165"/>
                  </a:lnTo>
                  <a:lnTo>
                    <a:pt x="382599" y="480228"/>
                  </a:lnTo>
                  <a:lnTo>
                    <a:pt x="411426" y="443216"/>
                  </a:lnTo>
                  <a:lnTo>
                    <a:pt x="444681" y="409867"/>
                  </a:lnTo>
                  <a:lnTo>
                    <a:pt x="481644" y="380922"/>
                  </a:lnTo>
                  <a:lnTo>
                    <a:pt x="521593" y="357122"/>
                  </a:lnTo>
                  <a:lnTo>
                    <a:pt x="563807" y="339205"/>
                  </a:lnTo>
                  <a:lnTo>
                    <a:pt x="607565" y="327913"/>
                  </a:lnTo>
                  <a:lnTo>
                    <a:pt x="652145" y="323984"/>
                  </a:lnTo>
                  <a:lnTo>
                    <a:pt x="607565" y="320090"/>
                  </a:lnTo>
                  <a:lnTo>
                    <a:pt x="563807" y="308893"/>
                  </a:lnTo>
                  <a:lnTo>
                    <a:pt x="521593" y="291124"/>
                  </a:lnTo>
                  <a:lnTo>
                    <a:pt x="481644" y="267513"/>
                  </a:lnTo>
                  <a:lnTo>
                    <a:pt x="444681" y="238790"/>
                  </a:lnTo>
                  <a:lnTo>
                    <a:pt x="411426" y="205686"/>
                  </a:lnTo>
                  <a:lnTo>
                    <a:pt x="382599" y="168930"/>
                  </a:lnTo>
                  <a:lnTo>
                    <a:pt x="358923" y="129254"/>
                  </a:lnTo>
                  <a:lnTo>
                    <a:pt x="341118" y="87386"/>
                  </a:lnTo>
                  <a:lnTo>
                    <a:pt x="329906" y="44058"/>
                  </a:lnTo>
                  <a:lnTo>
                    <a:pt x="326009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7219457" y="8884797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0" y="323977"/>
                  </a:moveTo>
                  <a:lnTo>
                    <a:pt x="44433" y="320082"/>
                  </a:lnTo>
                  <a:lnTo>
                    <a:pt x="88100" y="308885"/>
                  </a:lnTo>
                  <a:lnTo>
                    <a:pt x="130268" y="291117"/>
                  </a:lnTo>
                  <a:lnTo>
                    <a:pt x="170209" y="267506"/>
                  </a:lnTo>
                  <a:lnTo>
                    <a:pt x="207193" y="238784"/>
                  </a:lnTo>
                  <a:lnTo>
                    <a:pt x="240490" y="205680"/>
                  </a:lnTo>
                  <a:lnTo>
                    <a:pt x="269369" y="168925"/>
                  </a:lnTo>
                  <a:lnTo>
                    <a:pt x="293101" y="129249"/>
                  </a:lnTo>
                  <a:lnTo>
                    <a:pt x="310957" y="87383"/>
                  </a:lnTo>
                  <a:lnTo>
                    <a:pt x="322205" y="44056"/>
                  </a:lnTo>
                  <a:lnTo>
                    <a:pt x="326117" y="0"/>
                  </a:lnTo>
                  <a:lnTo>
                    <a:pt x="330014" y="44056"/>
                  </a:lnTo>
                  <a:lnTo>
                    <a:pt x="341226" y="87383"/>
                  </a:lnTo>
                  <a:lnTo>
                    <a:pt x="359029" y="129249"/>
                  </a:lnTo>
                  <a:lnTo>
                    <a:pt x="382704" y="168925"/>
                  </a:lnTo>
                  <a:lnTo>
                    <a:pt x="411529" y="205680"/>
                  </a:lnTo>
                  <a:lnTo>
                    <a:pt x="444783" y="238784"/>
                  </a:lnTo>
                  <a:lnTo>
                    <a:pt x="481744" y="267506"/>
                  </a:lnTo>
                  <a:lnTo>
                    <a:pt x="521691" y="291117"/>
                  </a:lnTo>
                  <a:lnTo>
                    <a:pt x="563902" y="308885"/>
                  </a:lnTo>
                  <a:lnTo>
                    <a:pt x="607657" y="320082"/>
                  </a:lnTo>
                  <a:lnTo>
                    <a:pt x="652234" y="323977"/>
                  </a:lnTo>
                  <a:lnTo>
                    <a:pt x="607657" y="327906"/>
                  </a:lnTo>
                  <a:lnTo>
                    <a:pt x="563902" y="339198"/>
                  </a:lnTo>
                  <a:lnTo>
                    <a:pt x="521691" y="357115"/>
                  </a:lnTo>
                  <a:lnTo>
                    <a:pt x="481744" y="380915"/>
                  </a:lnTo>
                  <a:lnTo>
                    <a:pt x="444783" y="409860"/>
                  </a:lnTo>
                  <a:lnTo>
                    <a:pt x="411529" y="443208"/>
                  </a:lnTo>
                  <a:lnTo>
                    <a:pt x="382704" y="480221"/>
                  </a:lnTo>
                  <a:lnTo>
                    <a:pt x="359029" y="520158"/>
                  </a:lnTo>
                  <a:lnTo>
                    <a:pt x="341226" y="562279"/>
                  </a:lnTo>
                  <a:lnTo>
                    <a:pt x="330014" y="605845"/>
                  </a:lnTo>
                  <a:lnTo>
                    <a:pt x="326117" y="650115"/>
                  </a:lnTo>
                  <a:lnTo>
                    <a:pt x="322205" y="605845"/>
                  </a:lnTo>
                  <a:lnTo>
                    <a:pt x="310957" y="562279"/>
                  </a:lnTo>
                  <a:lnTo>
                    <a:pt x="293101" y="520158"/>
                  </a:lnTo>
                  <a:lnTo>
                    <a:pt x="269369" y="480221"/>
                  </a:lnTo>
                  <a:lnTo>
                    <a:pt x="240490" y="443208"/>
                  </a:lnTo>
                  <a:lnTo>
                    <a:pt x="207193" y="409860"/>
                  </a:lnTo>
                  <a:lnTo>
                    <a:pt x="170209" y="380915"/>
                  </a:lnTo>
                  <a:lnTo>
                    <a:pt x="130268" y="357115"/>
                  </a:lnTo>
                  <a:lnTo>
                    <a:pt x="88100" y="339198"/>
                  </a:lnTo>
                  <a:lnTo>
                    <a:pt x="44433" y="327906"/>
                  </a:lnTo>
                  <a:lnTo>
                    <a:pt x="0" y="323977"/>
                  </a:lnTo>
                  <a:close/>
                </a:path>
              </a:pathLst>
            </a:custGeom>
            <a:ln w="18717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/>
          <p:cNvGrpSpPr/>
          <p:nvPr/>
        </p:nvGrpSpPr>
        <p:grpSpPr>
          <a:xfrm>
            <a:off x="524879" y="848158"/>
            <a:ext cx="459740" cy="459740"/>
            <a:chOff x="524879" y="848158"/>
            <a:chExt cx="459740" cy="459740"/>
          </a:xfrm>
        </p:grpSpPr>
        <p:sp>
          <p:nvSpPr>
            <p:cNvPr id="17" name="object 17"/>
            <p:cNvSpPr/>
            <p:nvPr/>
          </p:nvSpPr>
          <p:spPr>
            <a:xfrm>
              <a:off x="534238" y="857516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220285" y="0"/>
                  </a:moveTo>
                  <a:lnTo>
                    <a:pt x="208766" y="0"/>
                  </a:lnTo>
                  <a:lnTo>
                    <a:pt x="185727" y="2882"/>
                  </a:lnTo>
                  <a:lnTo>
                    <a:pt x="131018" y="19443"/>
                  </a:lnTo>
                  <a:lnTo>
                    <a:pt x="91424" y="42468"/>
                  </a:lnTo>
                  <a:lnTo>
                    <a:pt x="56871" y="73431"/>
                  </a:lnTo>
                  <a:lnTo>
                    <a:pt x="30237" y="110147"/>
                  </a:lnTo>
                  <a:lnTo>
                    <a:pt x="7918" y="163423"/>
                  </a:lnTo>
                  <a:lnTo>
                    <a:pt x="5759" y="174929"/>
                  </a:lnTo>
                  <a:lnTo>
                    <a:pt x="3601" y="185737"/>
                  </a:lnTo>
                  <a:lnTo>
                    <a:pt x="720" y="208762"/>
                  </a:lnTo>
                  <a:lnTo>
                    <a:pt x="720" y="220281"/>
                  </a:lnTo>
                  <a:lnTo>
                    <a:pt x="0" y="220281"/>
                  </a:lnTo>
                  <a:lnTo>
                    <a:pt x="0" y="231800"/>
                  </a:lnTo>
                  <a:lnTo>
                    <a:pt x="2877" y="254838"/>
                  </a:lnTo>
                  <a:lnTo>
                    <a:pt x="14396" y="299466"/>
                  </a:lnTo>
                  <a:lnTo>
                    <a:pt x="35272" y="340512"/>
                  </a:lnTo>
                  <a:lnTo>
                    <a:pt x="72707" y="383692"/>
                  </a:lnTo>
                  <a:lnTo>
                    <a:pt x="120218" y="416814"/>
                  </a:lnTo>
                  <a:lnTo>
                    <a:pt x="163413" y="433374"/>
                  </a:lnTo>
                  <a:lnTo>
                    <a:pt x="208766" y="440575"/>
                  </a:lnTo>
                  <a:lnTo>
                    <a:pt x="231800" y="440575"/>
                  </a:lnTo>
                  <a:lnTo>
                    <a:pt x="277153" y="433374"/>
                  </a:lnTo>
                  <a:lnTo>
                    <a:pt x="320347" y="416814"/>
                  </a:lnTo>
                  <a:lnTo>
                    <a:pt x="359222" y="391617"/>
                  </a:lnTo>
                  <a:lnTo>
                    <a:pt x="391617" y="359219"/>
                  </a:lnTo>
                  <a:lnTo>
                    <a:pt x="416812" y="320344"/>
                  </a:lnTo>
                  <a:lnTo>
                    <a:pt x="433368" y="277152"/>
                  </a:lnTo>
                  <a:lnTo>
                    <a:pt x="440566" y="231800"/>
                  </a:lnTo>
                  <a:lnTo>
                    <a:pt x="440566" y="220281"/>
                  </a:lnTo>
                  <a:lnTo>
                    <a:pt x="440566" y="208762"/>
                  </a:lnTo>
                  <a:lnTo>
                    <a:pt x="432648" y="163423"/>
                  </a:lnTo>
                  <a:lnTo>
                    <a:pt x="416088" y="120218"/>
                  </a:lnTo>
                  <a:lnTo>
                    <a:pt x="390897" y="82067"/>
                  </a:lnTo>
                  <a:lnTo>
                    <a:pt x="349860" y="42468"/>
                  </a:lnTo>
                  <a:lnTo>
                    <a:pt x="309547" y="19443"/>
                  </a:lnTo>
                  <a:lnTo>
                    <a:pt x="265638" y="5753"/>
                  </a:lnTo>
                  <a:lnTo>
                    <a:pt x="254838" y="3606"/>
                  </a:lnTo>
                  <a:lnTo>
                    <a:pt x="231800" y="723"/>
                  </a:lnTo>
                  <a:lnTo>
                    <a:pt x="220285" y="723"/>
                  </a:lnTo>
                  <a:lnTo>
                    <a:pt x="220285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34238" y="857516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440566" y="220281"/>
                  </a:moveTo>
                  <a:lnTo>
                    <a:pt x="440566" y="231800"/>
                  </a:lnTo>
                  <a:lnTo>
                    <a:pt x="439127" y="243319"/>
                  </a:lnTo>
                  <a:lnTo>
                    <a:pt x="437688" y="254838"/>
                  </a:lnTo>
                  <a:lnTo>
                    <a:pt x="426170" y="299466"/>
                  </a:lnTo>
                  <a:lnTo>
                    <a:pt x="411053" y="330428"/>
                  </a:lnTo>
                  <a:lnTo>
                    <a:pt x="405293" y="340512"/>
                  </a:lnTo>
                  <a:lnTo>
                    <a:pt x="398815" y="349859"/>
                  </a:lnTo>
                  <a:lnTo>
                    <a:pt x="391617" y="359219"/>
                  </a:lnTo>
                  <a:lnTo>
                    <a:pt x="383698" y="367868"/>
                  </a:lnTo>
                  <a:lnTo>
                    <a:pt x="375776" y="375780"/>
                  </a:lnTo>
                  <a:lnTo>
                    <a:pt x="367859" y="383692"/>
                  </a:lnTo>
                  <a:lnTo>
                    <a:pt x="359222" y="391617"/>
                  </a:lnTo>
                  <a:lnTo>
                    <a:pt x="349860" y="398818"/>
                  </a:lnTo>
                  <a:lnTo>
                    <a:pt x="340503" y="405295"/>
                  </a:lnTo>
                  <a:lnTo>
                    <a:pt x="330423" y="411048"/>
                  </a:lnTo>
                  <a:lnTo>
                    <a:pt x="320347" y="416814"/>
                  </a:lnTo>
                  <a:lnTo>
                    <a:pt x="277153" y="433374"/>
                  </a:lnTo>
                  <a:lnTo>
                    <a:pt x="243319" y="439127"/>
                  </a:lnTo>
                  <a:lnTo>
                    <a:pt x="231800" y="440575"/>
                  </a:lnTo>
                  <a:lnTo>
                    <a:pt x="220285" y="440575"/>
                  </a:lnTo>
                  <a:lnTo>
                    <a:pt x="208766" y="440575"/>
                  </a:lnTo>
                  <a:lnTo>
                    <a:pt x="197247" y="439127"/>
                  </a:lnTo>
                  <a:lnTo>
                    <a:pt x="151894" y="429768"/>
                  </a:lnTo>
                  <a:lnTo>
                    <a:pt x="110143" y="411048"/>
                  </a:lnTo>
                  <a:lnTo>
                    <a:pt x="100062" y="405295"/>
                  </a:lnTo>
                  <a:lnTo>
                    <a:pt x="90705" y="398818"/>
                  </a:lnTo>
                  <a:lnTo>
                    <a:pt x="81344" y="391617"/>
                  </a:lnTo>
                  <a:lnTo>
                    <a:pt x="72707" y="383692"/>
                  </a:lnTo>
                  <a:lnTo>
                    <a:pt x="64790" y="375780"/>
                  </a:lnTo>
                  <a:lnTo>
                    <a:pt x="56871" y="367868"/>
                  </a:lnTo>
                  <a:lnTo>
                    <a:pt x="48949" y="359219"/>
                  </a:lnTo>
                  <a:lnTo>
                    <a:pt x="41751" y="349859"/>
                  </a:lnTo>
                  <a:lnTo>
                    <a:pt x="35272" y="340512"/>
                  </a:lnTo>
                  <a:lnTo>
                    <a:pt x="29517" y="330428"/>
                  </a:lnTo>
                  <a:lnTo>
                    <a:pt x="23757" y="320344"/>
                  </a:lnTo>
                  <a:lnTo>
                    <a:pt x="7198" y="277152"/>
                  </a:lnTo>
                  <a:lnTo>
                    <a:pt x="1438" y="243319"/>
                  </a:lnTo>
                  <a:lnTo>
                    <a:pt x="0" y="231800"/>
                  </a:lnTo>
                  <a:lnTo>
                    <a:pt x="0" y="220281"/>
                  </a:lnTo>
                  <a:lnTo>
                    <a:pt x="720" y="220281"/>
                  </a:lnTo>
                  <a:lnTo>
                    <a:pt x="720" y="208762"/>
                  </a:lnTo>
                  <a:lnTo>
                    <a:pt x="2157" y="197256"/>
                  </a:lnTo>
                  <a:lnTo>
                    <a:pt x="3601" y="185737"/>
                  </a:lnTo>
                  <a:lnTo>
                    <a:pt x="5759" y="174929"/>
                  </a:lnTo>
                  <a:lnTo>
                    <a:pt x="7918" y="163423"/>
                  </a:lnTo>
                  <a:lnTo>
                    <a:pt x="24477" y="120218"/>
                  </a:lnTo>
                  <a:lnTo>
                    <a:pt x="49673" y="82067"/>
                  </a:lnTo>
                  <a:lnTo>
                    <a:pt x="82068" y="49669"/>
                  </a:lnTo>
                  <a:lnTo>
                    <a:pt x="120218" y="24472"/>
                  </a:lnTo>
                  <a:lnTo>
                    <a:pt x="141818" y="15125"/>
                  </a:lnTo>
                  <a:lnTo>
                    <a:pt x="152613" y="10795"/>
                  </a:lnTo>
                  <a:lnTo>
                    <a:pt x="163413" y="7924"/>
                  </a:lnTo>
                  <a:lnTo>
                    <a:pt x="174932" y="5041"/>
                  </a:lnTo>
                  <a:lnTo>
                    <a:pt x="185727" y="2882"/>
                  </a:lnTo>
                  <a:lnTo>
                    <a:pt x="197247" y="1447"/>
                  </a:lnTo>
                  <a:lnTo>
                    <a:pt x="208766" y="0"/>
                  </a:lnTo>
                  <a:lnTo>
                    <a:pt x="220285" y="0"/>
                  </a:lnTo>
                  <a:lnTo>
                    <a:pt x="220285" y="723"/>
                  </a:lnTo>
                  <a:lnTo>
                    <a:pt x="231800" y="723"/>
                  </a:lnTo>
                  <a:lnTo>
                    <a:pt x="243319" y="2159"/>
                  </a:lnTo>
                  <a:lnTo>
                    <a:pt x="254838" y="3606"/>
                  </a:lnTo>
                  <a:lnTo>
                    <a:pt x="265638" y="5753"/>
                  </a:lnTo>
                  <a:lnTo>
                    <a:pt x="277153" y="7924"/>
                  </a:lnTo>
                  <a:lnTo>
                    <a:pt x="320347" y="24472"/>
                  </a:lnTo>
                  <a:lnTo>
                    <a:pt x="358501" y="49669"/>
                  </a:lnTo>
                  <a:lnTo>
                    <a:pt x="390897" y="82067"/>
                  </a:lnTo>
                  <a:lnTo>
                    <a:pt x="416088" y="120218"/>
                  </a:lnTo>
                  <a:lnTo>
                    <a:pt x="425450" y="141820"/>
                  </a:lnTo>
                  <a:lnTo>
                    <a:pt x="429771" y="152615"/>
                  </a:lnTo>
                  <a:lnTo>
                    <a:pt x="432648" y="163423"/>
                  </a:lnTo>
                  <a:lnTo>
                    <a:pt x="435526" y="174929"/>
                  </a:lnTo>
                  <a:lnTo>
                    <a:pt x="437688" y="185737"/>
                  </a:lnTo>
                  <a:lnTo>
                    <a:pt x="439127" y="197256"/>
                  </a:lnTo>
                  <a:lnTo>
                    <a:pt x="440566" y="208762"/>
                  </a:lnTo>
                  <a:lnTo>
                    <a:pt x="440566" y="220281"/>
                  </a:lnTo>
                  <a:close/>
                </a:path>
              </a:pathLst>
            </a:custGeom>
            <a:ln w="18716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610182" y="1184186"/>
            <a:ext cx="6658609" cy="879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1000" b="1">
                <a:latin typeface="Arial"/>
                <a:cs typeface="Arial"/>
              </a:rPr>
              <a:t>V</a:t>
            </a:r>
            <a:r>
              <a:rPr dirty="0" sz="5600" spc="-135" b="1">
                <a:latin typeface="Arial"/>
                <a:cs typeface="Arial"/>
              </a:rPr>
              <a:t>I</a:t>
            </a:r>
            <a:r>
              <a:rPr dirty="0" sz="5600" spc="-1390" b="1">
                <a:latin typeface="Arial"/>
                <a:cs typeface="Arial"/>
              </a:rPr>
              <a:t>S</a:t>
            </a:r>
            <a:r>
              <a:rPr dirty="0" sz="5600" spc="-750" b="1">
                <a:latin typeface="Arial"/>
                <a:cs typeface="Arial"/>
              </a:rPr>
              <a:t>U</a:t>
            </a:r>
            <a:r>
              <a:rPr dirty="0" sz="5600" spc="-1310" b="1">
                <a:latin typeface="Arial"/>
                <a:cs typeface="Arial"/>
              </a:rPr>
              <a:t>A</a:t>
            </a:r>
            <a:r>
              <a:rPr dirty="0" sz="5600" spc="-1255" b="1">
                <a:latin typeface="Arial"/>
                <a:cs typeface="Arial"/>
              </a:rPr>
              <a:t>L</a:t>
            </a:r>
            <a:r>
              <a:rPr dirty="0" sz="5600" spc="-790" b="1">
                <a:latin typeface="Arial"/>
                <a:cs typeface="Arial"/>
              </a:rPr>
              <a:t> </a:t>
            </a:r>
            <a:r>
              <a:rPr dirty="0" sz="5600" spc="-1639" b="1">
                <a:latin typeface="Arial"/>
                <a:cs typeface="Arial"/>
              </a:rPr>
              <a:t>C</a:t>
            </a:r>
            <a:r>
              <a:rPr dirty="0" sz="5600" spc="-1095" b="1">
                <a:latin typeface="Arial"/>
                <a:cs typeface="Arial"/>
              </a:rPr>
              <a:t>O</a:t>
            </a:r>
            <a:r>
              <a:rPr dirty="0" sz="5600" spc="-919" b="1">
                <a:latin typeface="Arial"/>
                <a:cs typeface="Arial"/>
              </a:rPr>
              <a:t>MM</a:t>
            </a:r>
            <a:r>
              <a:rPr dirty="0" sz="5600" spc="-750" b="1">
                <a:latin typeface="Arial"/>
                <a:cs typeface="Arial"/>
              </a:rPr>
              <a:t>UN</a:t>
            </a:r>
            <a:r>
              <a:rPr dirty="0" sz="5600" spc="-135" b="1">
                <a:latin typeface="Arial"/>
                <a:cs typeface="Arial"/>
              </a:rPr>
              <a:t>I</a:t>
            </a:r>
            <a:r>
              <a:rPr dirty="0" sz="5600" spc="-1530" b="1">
                <a:latin typeface="Arial"/>
                <a:cs typeface="Arial"/>
              </a:rPr>
              <a:t>C</a:t>
            </a:r>
            <a:r>
              <a:rPr dirty="0" sz="5600" spc="-1530" b="1">
                <a:latin typeface="Arial"/>
                <a:cs typeface="Arial"/>
              </a:rPr>
              <a:t>A</a:t>
            </a:r>
            <a:r>
              <a:rPr dirty="0" sz="5600" spc="-969" b="1">
                <a:latin typeface="Arial"/>
                <a:cs typeface="Arial"/>
              </a:rPr>
              <a:t>T</a:t>
            </a:r>
            <a:r>
              <a:rPr dirty="0" sz="5600" spc="-135" b="1">
                <a:latin typeface="Arial"/>
                <a:cs typeface="Arial"/>
              </a:rPr>
              <a:t>I</a:t>
            </a:r>
            <a:r>
              <a:rPr dirty="0" sz="5600" spc="-1095" b="1">
                <a:latin typeface="Arial"/>
                <a:cs typeface="Arial"/>
              </a:rPr>
              <a:t>O</a:t>
            </a:r>
            <a:r>
              <a:rPr dirty="0" sz="5600" spc="-745" b="1">
                <a:latin typeface="Arial"/>
                <a:cs typeface="Arial"/>
              </a:rPr>
              <a:t>N</a:t>
            </a:r>
            <a:endParaRPr sz="56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230206" y="2562148"/>
            <a:ext cx="1031875" cy="311785"/>
          </a:xfrm>
          <a:custGeom>
            <a:avLst/>
            <a:gdLst/>
            <a:ahLst/>
            <a:cxnLst/>
            <a:rect l="l" t="t" r="r" b="b"/>
            <a:pathLst>
              <a:path w="1031875" h="311785">
                <a:moveTo>
                  <a:pt x="102209" y="88125"/>
                </a:moveTo>
                <a:lnTo>
                  <a:pt x="63469" y="95653"/>
                </a:lnTo>
                <a:lnTo>
                  <a:pt x="30753" y="117816"/>
                </a:lnTo>
                <a:lnTo>
                  <a:pt x="8026" y="153397"/>
                </a:lnTo>
                <a:lnTo>
                  <a:pt x="0" y="200139"/>
                </a:lnTo>
                <a:lnTo>
                  <a:pt x="823" y="217005"/>
                </a:lnTo>
                <a:lnTo>
                  <a:pt x="13182" y="260019"/>
                </a:lnTo>
                <a:lnTo>
                  <a:pt x="38314" y="290871"/>
                </a:lnTo>
                <a:lnTo>
                  <a:pt x="73231" y="308321"/>
                </a:lnTo>
                <a:lnTo>
                  <a:pt x="100114" y="311670"/>
                </a:lnTo>
                <a:lnTo>
                  <a:pt x="109767" y="311218"/>
                </a:lnTo>
                <a:lnTo>
                  <a:pt x="146274" y="300119"/>
                </a:lnTo>
                <a:lnTo>
                  <a:pt x="174472" y="279450"/>
                </a:lnTo>
                <a:lnTo>
                  <a:pt x="168318" y="270027"/>
                </a:lnTo>
                <a:lnTo>
                  <a:pt x="102603" y="270027"/>
                </a:lnTo>
                <a:lnTo>
                  <a:pt x="94604" y="269508"/>
                </a:lnTo>
                <a:lnTo>
                  <a:pt x="58593" y="245031"/>
                </a:lnTo>
                <a:lnTo>
                  <a:pt x="47675" y="200139"/>
                </a:lnTo>
                <a:lnTo>
                  <a:pt x="48140" y="189821"/>
                </a:lnTo>
                <a:lnTo>
                  <a:pt x="63787" y="148764"/>
                </a:lnTo>
                <a:lnTo>
                  <a:pt x="103390" y="129755"/>
                </a:lnTo>
                <a:lnTo>
                  <a:pt x="162566" y="129755"/>
                </a:lnTo>
                <a:lnTo>
                  <a:pt x="170903" y="119253"/>
                </a:lnTo>
                <a:lnTo>
                  <a:pt x="138887" y="96050"/>
                </a:lnTo>
                <a:lnTo>
                  <a:pt x="112566" y="88620"/>
                </a:lnTo>
                <a:lnTo>
                  <a:pt x="102209" y="88125"/>
                </a:lnTo>
                <a:close/>
              </a:path>
              <a:path w="1031875" h="311785">
                <a:moveTo>
                  <a:pt x="152069" y="245148"/>
                </a:moveTo>
                <a:lnTo>
                  <a:pt x="118465" y="268312"/>
                </a:lnTo>
                <a:lnTo>
                  <a:pt x="110794" y="270027"/>
                </a:lnTo>
                <a:lnTo>
                  <a:pt x="168318" y="270027"/>
                </a:lnTo>
                <a:lnTo>
                  <a:pt x="152069" y="245148"/>
                </a:lnTo>
                <a:close/>
              </a:path>
              <a:path w="1031875" h="311785">
                <a:moveTo>
                  <a:pt x="162566" y="129755"/>
                </a:moveTo>
                <a:lnTo>
                  <a:pt x="110134" y="129755"/>
                </a:lnTo>
                <a:lnTo>
                  <a:pt x="116344" y="131216"/>
                </a:lnTo>
                <a:lnTo>
                  <a:pt x="122021" y="134124"/>
                </a:lnTo>
                <a:lnTo>
                  <a:pt x="126694" y="136869"/>
                </a:lnTo>
                <a:lnTo>
                  <a:pt x="132067" y="140760"/>
                </a:lnTo>
                <a:lnTo>
                  <a:pt x="138145" y="145794"/>
                </a:lnTo>
                <a:lnTo>
                  <a:pt x="144932" y="151968"/>
                </a:lnTo>
                <a:lnTo>
                  <a:pt x="162566" y="129755"/>
                </a:lnTo>
                <a:close/>
              </a:path>
              <a:path w="1031875" h="311785">
                <a:moveTo>
                  <a:pt x="245783" y="0"/>
                </a:moveTo>
                <a:lnTo>
                  <a:pt x="199682" y="0"/>
                </a:lnTo>
                <a:lnTo>
                  <a:pt x="199682" y="306806"/>
                </a:lnTo>
                <a:lnTo>
                  <a:pt x="245783" y="306806"/>
                </a:lnTo>
                <a:lnTo>
                  <a:pt x="245783" y="157708"/>
                </a:lnTo>
                <a:lnTo>
                  <a:pt x="252057" y="151717"/>
                </a:lnTo>
                <a:lnTo>
                  <a:pt x="284911" y="130949"/>
                </a:lnTo>
                <a:lnTo>
                  <a:pt x="364466" y="130949"/>
                </a:lnTo>
                <a:lnTo>
                  <a:pt x="361573" y="122815"/>
                </a:lnTo>
                <a:lnTo>
                  <a:pt x="354330" y="110528"/>
                </a:lnTo>
                <a:lnTo>
                  <a:pt x="244995" y="110426"/>
                </a:lnTo>
                <a:lnTo>
                  <a:pt x="245713" y="90801"/>
                </a:lnTo>
                <a:lnTo>
                  <a:pt x="245783" y="0"/>
                </a:lnTo>
                <a:close/>
              </a:path>
              <a:path w="1031875" h="311785">
                <a:moveTo>
                  <a:pt x="364466" y="130949"/>
                </a:moveTo>
                <a:lnTo>
                  <a:pt x="293763" y="130949"/>
                </a:lnTo>
                <a:lnTo>
                  <a:pt x="301369" y="131587"/>
                </a:lnTo>
                <a:lnTo>
                  <a:pt x="307821" y="133502"/>
                </a:lnTo>
                <a:lnTo>
                  <a:pt x="324396" y="176949"/>
                </a:lnTo>
                <a:lnTo>
                  <a:pt x="324396" y="306806"/>
                </a:lnTo>
                <a:lnTo>
                  <a:pt x="370890" y="306806"/>
                </a:lnTo>
                <a:lnTo>
                  <a:pt x="370890" y="173278"/>
                </a:lnTo>
                <a:lnTo>
                  <a:pt x="369855" y="154190"/>
                </a:lnTo>
                <a:lnTo>
                  <a:pt x="366749" y="137369"/>
                </a:lnTo>
                <a:lnTo>
                  <a:pt x="364466" y="130949"/>
                </a:lnTo>
                <a:close/>
              </a:path>
              <a:path w="1031875" h="311785">
                <a:moveTo>
                  <a:pt x="302298" y="88125"/>
                </a:moveTo>
                <a:lnTo>
                  <a:pt x="262737" y="98831"/>
                </a:lnTo>
                <a:lnTo>
                  <a:pt x="244995" y="110426"/>
                </a:lnTo>
                <a:lnTo>
                  <a:pt x="354232" y="110426"/>
                </a:lnTo>
                <a:lnTo>
                  <a:pt x="344912" y="100726"/>
                </a:lnTo>
                <a:lnTo>
                  <a:pt x="333100" y="93726"/>
                </a:lnTo>
                <a:lnTo>
                  <a:pt x="318895" y="89525"/>
                </a:lnTo>
                <a:lnTo>
                  <a:pt x="302298" y="88125"/>
                </a:lnTo>
                <a:close/>
              </a:path>
              <a:path w="1031875" h="311785">
                <a:moveTo>
                  <a:pt x="566506" y="129755"/>
                </a:moveTo>
                <a:lnTo>
                  <a:pt x="504088" y="129755"/>
                </a:lnTo>
                <a:lnTo>
                  <a:pt x="511060" y="131673"/>
                </a:lnTo>
                <a:lnTo>
                  <a:pt x="520306" y="139344"/>
                </a:lnTo>
                <a:lnTo>
                  <a:pt x="523621" y="144792"/>
                </a:lnTo>
                <a:lnTo>
                  <a:pt x="525589" y="151866"/>
                </a:lnTo>
                <a:lnTo>
                  <a:pt x="527583" y="158864"/>
                </a:lnTo>
                <a:lnTo>
                  <a:pt x="528574" y="163791"/>
                </a:lnTo>
                <a:lnTo>
                  <a:pt x="528574" y="166636"/>
                </a:lnTo>
                <a:lnTo>
                  <a:pt x="501182" y="170511"/>
                </a:lnTo>
                <a:lnTo>
                  <a:pt x="476997" y="175982"/>
                </a:lnTo>
                <a:lnTo>
                  <a:pt x="438251" y="191719"/>
                </a:lnTo>
                <a:lnTo>
                  <a:pt x="407962" y="230490"/>
                </a:lnTo>
                <a:lnTo>
                  <a:pt x="405942" y="248018"/>
                </a:lnTo>
                <a:lnTo>
                  <a:pt x="406506" y="257600"/>
                </a:lnTo>
                <a:lnTo>
                  <a:pt x="425446" y="294989"/>
                </a:lnTo>
                <a:lnTo>
                  <a:pt x="463151" y="311206"/>
                </a:lnTo>
                <a:lnTo>
                  <a:pt x="472071" y="311670"/>
                </a:lnTo>
                <a:lnTo>
                  <a:pt x="482211" y="311094"/>
                </a:lnTo>
                <a:lnTo>
                  <a:pt x="518500" y="297914"/>
                </a:lnTo>
                <a:lnTo>
                  <a:pt x="537578" y="280517"/>
                </a:lnTo>
                <a:lnTo>
                  <a:pt x="574662" y="280517"/>
                </a:lnTo>
                <a:lnTo>
                  <a:pt x="574662" y="270827"/>
                </a:lnTo>
                <a:lnTo>
                  <a:pt x="471868" y="270827"/>
                </a:lnTo>
                <a:lnTo>
                  <a:pt x="465251" y="268909"/>
                </a:lnTo>
                <a:lnTo>
                  <a:pt x="459968" y="265074"/>
                </a:lnTo>
                <a:lnTo>
                  <a:pt x="454685" y="261175"/>
                </a:lnTo>
                <a:lnTo>
                  <a:pt x="452043" y="254838"/>
                </a:lnTo>
                <a:lnTo>
                  <a:pt x="452043" y="239166"/>
                </a:lnTo>
                <a:lnTo>
                  <a:pt x="485152" y="212928"/>
                </a:lnTo>
                <a:lnTo>
                  <a:pt x="528574" y="203415"/>
                </a:lnTo>
                <a:lnTo>
                  <a:pt x="574662" y="203415"/>
                </a:lnTo>
                <a:lnTo>
                  <a:pt x="574640" y="175982"/>
                </a:lnTo>
                <a:lnTo>
                  <a:pt x="574197" y="164208"/>
                </a:lnTo>
                <a:lnTo>
                  <a:pt x="572804" y="152558"/>
                </a:lnTo>
                <a:lnTo>
                  <a:pt x="570483" y="141604"/>
                </a:lnTo>
                <a:lnTo>
                  <a:pt x="567232" y="131343"/>
                </a:lnTo>
                <a:lnTo>
                  <a:pt x="566506" y="129755"/>
                </a:lnTo>
                <a:close/>
              </a:path>
              <a:path w="1031875" h="311785">
                <a:moveTo>
                  <a:pt x="574662" y="280517"/>
                </a:moveTo>
                <a:lnTo>
                  <a:pt x="537578" y="280517"/>
                </a:lnTo>
                <a:lnTo>
                  <a:pt x="534225" y="306806"/>
                </a:lnTo>
                <a:lnTo>
                  <a:pt x="574662" y="306806"/>
                </a:lnTo>
                <a:lnTo>
                  <a:pt x="574662" y="280517"/>
                </a:lnTo>
                <a:close/>
              </a:path>
              <a:path w="1031875" h="311785">
                <a:moveTo>
                  <a:pt x="574662" y="203415"/>
                </a:moveTo>
                <a:lnTo>
                  <a:pt x="528574" y="203415"/>
                </a:lnTo>
                <a:lnTo>
                  <a:pt x="528574" y="247827"/>
                </a:lnTo>
                <a:lnTo>
                  <a:pt x="522657" y="252697"/>
                </a:lnTo>
                <a:lnTo>
                  <a:pt x="486184" y="270430"/>
                </a:lnTo>
                <a:lnTo>
                  <a:pt x="479793" y="270827"/>
                </a:lnTo>
                <a:lnTo>
                  <a:pt x="574662" y="270827"/>
                </a:lnTo>
                <a:lnTo>
                  <a:pt x="574662" y="203415"/>
                </a:lnTo>
                <a:close/>
              </a:path>
              <a:path w="1031875" h="311785">
                <a:moveTo>
                  <a:pt x="499630" y="88125"/>
                </a:moveTo>
                <a:lnTo>
                  <a:pt x="460091" y="94793"/>
                </a:lnTo>
                <a:lnTo>
                  <a:pt x="419572" y="114985"/>
                </a:lnTo>
                <a:lnTo>
                  <a:pt x="411988" y="119849"/>
                </a:lnTo>
                <a:lnTo>
                  <a:pt x="432320" y="154940"/>
                </a:lnTo>
                <a:lnTo>
                  <a:pt x="441212" y="149077"/>
                </a:lnTo>
                <a:lnTo>
                  <a:pt x="449560" y="143984"/>
                </a:lnTo>
                <a:lnTo>
                  <a:pt x="486860" y="130153"/>
                </a:lnTo>
                <a:lnTo>
                  <a:pt x="494766" y="129755"/>
                </a:lnTo>
                <a:lnTo>
                  <a:pt x="566506" y="129755"/>
                </a:lnTo>
                <a:lnTo>
                  <a:pt x="562915" y="121901"/>
                </a:lnTo>
                <a:lnTo>
                  <a:pt x="533693" y="94704"/>
                </a:lnTo>
                <a:lnTo>
                  <a:pt x="512134" y="88856"/>
                </a:lnTo>
                <a:lnTo>
                  <a:pt x="499630" y="88125"/>
                </a:lnTo>
                <a:close/>
              </a:path>
              <a:path w="1031875" h="311785">
                <a:moveTo>
                  <a:pt x="812126" y="134213"/>
                </a:moveTo>
                <a:lnTo>
                  <a:pt x="765632" y="134213"/>
                </a:lnTo>
                <a:lnTo>
                  <a:pt x="765632" y="239102"/>
                </a:lnTo>
                <a:lnTo>
                  <a:pt x="773326" y="279897"/>
                </a:lnTo>
                <a:lnTo>
                  <a:pt x="812139" y="310375"/>
                </a:lnTo>
                <a:lnTo>
                  <a:pt x="828484" y="311670"/>
                </a:lnTo>
                <a:lnTo>
                  <a:pt x="834567" y="311670"/>
                </a:lnTo>
                <a:lnTo>
                  <a:pt x="874077" y="301256"/>
                </a:lnTo>
                <a:lnTo>
                  <a:pt x="865591" y="270433"/>
                </a:lnTo>
                <a:lnTo>
                  <a:pt x="826173" y="270433"/>
                </a:lnTo>
                <a:lnTo>
                  <a:pt x="820115" y="267982"/>
                </a:lnTo>
                <a:lnTo>
                  <a:pt x="816876" y="263093"/>
                </a:lnTo>
                <a:lnTo>
                  <a:pt x="813714" y="258140"/>
                </a:lnTo>
                <a:lnTo>
                  <a:pt x="812126" y="250405"/>
                </a:lnTo>
                <a:lnTo>
                  <a:pt x="812126" y="134213"/>
                </a:lnTo>
                <a:close/>
              </a:path>
              <a:path w="1031875" h="311785">
                <a:moveTo>
                  <a:pt x="892759" y="244157"/>
                </a:moveTo>
                <a:lnTo>
                  <a:pt x="867676" y="277469"/>
                </a:lnTo>
                <a:lnTo>
                  <a:pt x="878146" y="285546"/>
                </a:lnTo>
                <a:lnTo>
                  <a:pt x="888542" y="292534"/>
                </a:lnTo>
                <a:lnTo>
                  <a:pt x="930124" y="309564"/>
                </a:lnTo>
                <a:lnTo>
                  <a:pt x="952334" y="311670"/>
                </a:lnTo>
                <a:lnTo>
                  <a:pt x="964250" y="311113"/>
                </a:lnTo>
                <a:lnTo>
                  <a:pt x="1003246" y="297892"/>
                </a:lnTo>
                <a:lnTo>
                  <a:pt x="1025693" y="271716"/>
                </a:lnTo>
                <a:lnTo>
                  <a:pt x="953516" y="271716"/>
                </a:lnTo>
                <a:lnTo>
                  <a:pt x="945431" y="271325"/>
                </a:lnTo>
                <a:lnTo>
                  <a:pt x="909904" y="256970"/>
                </a:lnTo>
                <a:lnTo>
                  <a:pt x="901703" y="251103"/>
                </a:lnTo>
                <a:lnTo>
                  <a:pt x="892759" y="244157"/>
                </a:lnTo>
                <a:close/>
              </a:path>
              <a:path w="1031875" h="311785">
                <a:moveTo>
                  <a:pt x="663079" y="92976"/>
                </a:moveTo>
                <a:lnTo>
                  <a:pt x="622338" y="92976"/>
                </a:lnTo>
                <a:lnTo>
                  <a:pt x="622338" y="306806"/>
                </a:lnTo>
                <a:lnTo>
                  <a:pt x="668439" y="306806"/>
                </a:lnTo>
                <a:lnTo>
                  <a:pt x="668439" y="171792"/>
                </a:lnTo>
                <a:lnTo>
                  <a:pt x="673155" y="161482"/>
                </a:lnTo>
                <a:lnTo>
                  <a:pt x="704215" y="131838"/>
                </a:lnTo>
                <a:lnTo>
                  <a:pt x="735990" y="131838"/>
                </a:lnTo>
                <a:lnTo>
                  <a:pt x="735990" y="127787"/>
                </a:lnTo>
                <a:lnTo>
                  <a:pt x="659650" y="127787"/>
                </a:lnTo>
                <a:lnTo>
                  <a:pt x="663079" y="92976"/>
                </a:lnTo>
                <a:close/>
              </a:path>
              <a:path w="1031875" h="311785">
                <a:moveTo>
                  <a:pt x="955598" y="88125"/>
                </a:moveTo>
                <a:lnTo>
                  <a:pt x="911416" y="98498"/>
                </a:lnTo>
                <a:lnTo>
                  <a:pt x="885217" y="127031"/>
                </a:lnTo>
                <a:lnTo>
                  <a:pt x="880160" y="151765"/>
                </a:lnTo>
                <a:lnTo>
                  <a:pt x="880813" y="160985"/>
                </a:lnTo>
                <a:lnTo>
                  <a:pt x="902590" y="195060"/>
                </a:lnTo>
                <a:lnTo>
                  <a:pt x="938317" y="213528"/>
                </a:lnTo>
                <a:lnTo>
                  <a:pt x="952766" y="218782"/>
                </a:lnTo>
                <a:lnTo>
                  <a:pt x="959535" y="221615"/>
                </a:lnTo>
                <a:lnTo>
                  <a:pt x="972159" y="227838"/>
                </a:lnTo>
                <a:lnTo>
                  <a:pt x="977049" y="231165"/>
                </a:lnTo>
                <a:lnTo>
                  <a:pt x="980490" y="234746"/>
                </a:lnTo>
                <a:lnTo>
                  <a:pt x="983996" y="238302"/>
                </a:lnTo>
                <a:lnTo>
                  <a:pt x="985735" y="242468"/>
                </a:lnTo>
                <a:lnTo>
                  <a:pt x="985643" y="253978"/>
                </a:lnTo>
                <a:lnTo>
                  <a:pt x="983195" y="259486"/>
                </a:lnTo>
                <a:lnTo>
                  <a:pt x="953516" y="271716"/>
                </a:lnTo>
                <a:lnTo>
                  <a:pt x="1025693" y="271716"/>
                </a:lnTo>
                <a:lnTo>
                  <a:pt x="1026144" y="270866"/>
                </a:lnTo>
                <a:lnTo>
                  <a:pt x="1029088" y="262770"/>
                </a:lnTo>
                <a:lnTo>
                  <a:pt x="1030854" y="254363"/>
                </a:lnTo>
                <a:lnTo>
                  <a:pt x="1031443" y="245643"/>
                </a:lnTo>
                <a:lnTo>
                  <a:pt x="1030755" y="235132"/>
                </a:lnTo>
                <a:lnTo>
                  <a:pt x="1008516" y="199202"/>
                </a:lnTo>
                <a:lnTo>
                  <a:pt x="972113" y="180870"/>
                </a:lnTo>
                <a:lnTo>
                  <a:pt x="964628" y="178041"/>
                </a:lnTo>
                <a:lnTo>
                  <a:pt x="957287" y="175120"/>
                </a:lnTo>
                <a:lnTo>
                  <a:pt x="925868" y="154343"/>
                </a:lnTo>
                <a:lnTo>
                  <a:pt x="925868" y="144691"/>
                </a:lnTo>
                <a:lnTo>
                  <a:pt x="928141" y="139738"/>
                </a:lnTo>
                <a:lnTo>
                  <a:pt x="932700" y="135305"/>
                </a:lnTo>
                <a:lnTo>
                  <a:pt x="937260" y="130810"/>
                </a:lnTo>
                <a:lnTo>
                  <a:pt x="944892" y="128562"/>
                </a:lnTo>
                <a:lnTo>
                  <a:pt x="1018277" y="128562"/>
                </a:lnTo>
                <a:lnTo>
                  <a:pt x="1026883" y="116967"/>
                </a:lnTo>
                <a:lnTo>
                  <a:pt x="991814" y="95136"/>
                </a:lnTo>
                <a:lnTo>
                  <a:pt x="965190" y="88563"/>
                </a:lnTo>
                <a:lnTo>
                  <a:pt x="955598" y="88125"/>
                </a:lnTo>
                <a:close/>
              </a:path>
              <a:path w="1031875" h="311785">
                <a:moveTo>
                  <a:pt x="863269" y="262001"/>
                </a:moveTo>
                <a:lnTo>
                  <a:pt x="854557" y="265772"/>
                </a:lnTo>
                <a:lnTo>
                  <a:pt x="848347" y="268109"/>
                </a:lnTo>
                <a:lnTo>
                  <a:pt x="841006" y="269963"/>
                </a:lnTo>
                <a:lnTo>
                  <a:pt x="837806" y="270433"/>
                </a:lnTo>
                <a:lnTo>
                  <a:pt x="865591" y="270433"/>
                </a:lnTo>
                <a:lnTo>
                  <a:pt x="863269" y="262001"/>
                </a:lnTo>
                <a:close/>
              </a:path>
              <a:path w="1031875" h="311785">
                <a:moveTo>
                  <a:pt x="1018277" y="128562"/>
                </a:moveTo>
                <a:lnTo>
                  <a:pt x="963536" y="128562"/>
                </a:lnTo>
                <a:lnTo>
                  <a:pt x="970673" y="130086"/>
                </a:lnTo>
                <a:lnTo>
                  <a:pt x="977011" y="133121"/>
                </a:lnTo>
                <a:lnTo>
                  <a:pt x="982235" y="135810"/>
                </a:lnTo>
                <a:lnTo>
                  <a:pt x="988290" y="139399"/>
                </a:lnTo>
                <a:lnTo>
                  <a:pt x="995175" y="143892"/>
                </a:lnTo>
                <a:lnTo>
                  <a:pt x="1002893" y="149288"/>
                </a:lnTo>
                <a:lnTo>
                  <a:pt x="1018277" y="128562"/>
                </a:lnTo>
                <a:close/>
              </a:path>
              <a:path w="1031875" h="311785">
                <a:moveTo>
                  <a:pt x="735990" y="131838"/>
                </a:moveTo>
                <a:lnTo>
                  <a:pt x="714260" y="131838"/>
                </a:lnTo>
                <a:lnTo>
                  <a:pt x="717080" y="132067"/>
                </a:lnTo>
                <a:lnTo>
                  <a:pt x="719188" y="132537"/>
                </a:lnTo>
                <a:lnTo>
                  <a:pt x="721309" y="132930"/>
                </a:lnTo>
                <a:lnTo>
                  <a:pt x="726795" y="134581"/>
                </a:lnTo>
                <a:lnTo>
                  <a:pt x="735647" y="137490"/>
                </a:lnTo>
                <a:lnTo>
                  <a:pt x="736371" y="134213"/>
                </a:lnTo>
                <a:lnTo>
                  <a:pt x="735990" y="134213"/>
                </a:lnTo>
                <a:lnTo>
                  <a:pt x="735990" y="131838"/>
                </a:lnTo>
                <a:close/>
              </a:path>
              <a:path w="1031875" h="311785">
                <a:moveTo>
                  <a:pt x="743470" y="95136"/>
                </a:moveTo>
                <a:lnTo>
                  <a:pt x="735990" y="95656"/>
                </a:lnTo>
                <a:lnTo>
                  <a:pt x="735990" y="134213"/>
                </a:lnTo>
                <a:lnTo>
                  <a:pt x="736371" y="134213"/>
                </a:lnTo>
                <a:lnTo>
                  <a:pt x="744867" y="95758"/>
                </a:lnTo>
                <a:lnTo>
                  <a:pt x="743470" y="95136"/>
                </a:lnTo>
                <a:close/>
              </a:path>
              <a:path w="1031875" h="311785">
                <a:moveTo>
                  <a:pt x="812126" y="37363"/>
                </a:moveTo>
                <a:lnTo>
                  <a:pt x="771080" y="37363"/>
                </a:lnTo>
                <a:lnTo>
                  <a:pt x="767410" y="93472"/>
                </a:lnTo>
                <a:lnTo>
                  <a:pt x="743470" y="95136"/>
                </a:lnTo>
                <a:lnTo>
                  <a:pt x="744867" y="95758"/>
                </a:lnTo>
                <a:lnTo>
                  <a:pt x="736371" y="134213"/>
                </a:lnTo>
                <a:lnTo>
                  <a:pt x="866152" y="134213"/>
                </a:lnTo>
                <a:lnTo>
                  <a:pt x="866152" y="92976"/>
                </a:lnTo>
                <a:lnTo>
                  <a:pt x="812126" y="92976"/>
                </a:lnTo>
                <a:lnTo>
                  <a:pt x="812126" y="37363"/>
                </a:lnTo>
                <a:close/>
              </a:path>
              <a:path w="1031875" h="311785">
                <a:moveTo>
                  <a:pt x="719455" y="88125"/>
                </a:moveTo>
                <a:lnTo>
                  <a:pt x="714832" y="88125"/>
                </a:lnTo>
                <a:lnTo>
                  <a:pt x="705097" y="88918"/>
                </a:lnTo>
                <a:lnTo>
                  <a:pt x="667231" y="112718"/>
                </a:lnTo>
                <a:lnTo>
                  <a:pt x="659650" y="127787"/>
                </a:lnTo>
                <a:lnTo>
                  <a:pt x="735990" y="127787"/>
                </a:lnTo>
                <a:lnTo>
                  <a:pt x="735990" y="95656"/>
                </a:lnTo>
                <a:lnTo>
                  <a:pt x="743470" y="95136"/>
                </a:lnTo>
                <a:lnTo>
                  <a:pt x="737133" y="92316"/>
                </a:lnTo>
                <a:lnTo>
                  <a:pt x="731354" y="90208"/>
                </a:lnTo>
                <a:lnTo>
                  <a:pt x="727519" y="89408"/>
                </a:lnTo>
                <a:lnTo>
                  <a:pt x="723684" y="88557"/>
                </a:lnTo>
                <a:lnTo>
                  <a:pt x="719455" y="881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56849" y="2562148"/>
            <a:ext cx="1131722" cy="398602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23164" y="2557284"/>
            <a:ext cx="2053298" cy="403466"/>
          </a:xfrm>
          <a:prstGeom prst="rect">
            <a:avLst/>
          </a:prstGeom>
        </p:spPr>
      </p:pic>
      <p:sp>
        <p:nvSpPr>
          <p:cNvPr id="23" name="object 23"/>
          <p:cNvSpPr/>
          <p:nvPr/>
        </p:nvSpPr>
        <p:spPr>
          <a:xfrm>
            <a:off x="3487229" y="3057436"/>
            <a:ext cx="821690" cy="311785"/>
          </a:xfrm>
          <a:custGeom>
            <a:avLst/>
            <a:gdLst/>
            <a:ahLst/>
            <a:cxnLst/>
            <a:rect l="l" t="t" r="r" b="b"/>
            <a:pathLst>
              <a:path w="821689" h="311785">
                <a:moveTo>
                  <a:pt x="102209" y="88138"/>
                </a:moveTo>
                <a:lnTo>
                  <a:pt x="63469" y="95665"/>
                </a:lnTo>
                <a:lnTo>
                  <a:pt x="30753" y="117829"/>
                </a:lnTo>
                <a:lnTo>
                  <a:pt x="8031" y="153410"/>
                </a:lnTo>
                <a:lnTo>
                  <a:pt x="0" y="200152"/>
                </a:lnTo>
                <a:lnTo>
                  <a:pt x="823" y="217018"/>
                </a:lnTo>
                <a:lnTo>
                  <a:pt x="13182" y="260032"/>
                </a:lnTo>
                <a:lnTo>
                  <a:pt x="38314" y="290884"/>
                </a:lnTo>
                <a:lnTo>
                  <a:pt x="73237" y="308333"/>
                </a:lnTo>
                <a:lnTo>
                  <a:pt x="100126" y="311683"/>
                </a:lnTo>
                <a:lnTo>
                  <a:pt x="109773" y="311230"/>
                </a:lnTo>
                <a:lnTo>
                  <a:pt x="146274" y="300132"/>
                </a:lnTo>
                <a:lnTo>
                  <a:pt x="174472" y="279463"/>
                </a:lnTo>
                <a:lnTo>
                  <a:pt x="168318" y="270040"/>
                </a:lnTo>
                <a:lnTo>
                  <a:pt x="102603" y="270040"/>
                </a:lnTo>
                <a:lnTo>
                  <a:pt x="94604" y="269520"/>
                </a:lnTo>
                <a:lnTo>
                  <a:pt x="58598" y="245044"/>
                </a:lnTo>
                <a:lnTo>
                  <a:pt x="47675" y="200152"/>
                </a:lnTo>
                <a:lnTo>
                  <a:pt x="48142" y="189834"/>
                </a:lnTo>
                <a:lnTo>
                  <a:pt x="63792" y="148777"/>
                </a:lnTo>
                <a:lnTo>
                  <a:pt x="103403" y="129768"/>
                </a:lnTo>
                <a:lnTo>
                  <a:pt x="162566" y="129768"/>
                </a:lnTo>
                <a:lnTo>
                  <a:pt x="170903" y="119265"/>
                </a:lnTo>
                <a:lnTo>
                  <a:pt x="138887" y="96062"/>
                </a:lnTo>
                <a:lnTo>
                  <a:pt x="112567" y="88633"/>
                </a:lnTo>
                <a:lnTo>
                  <a:pt x="102209" y="88138"/>
                </a:lnTo>
                <a:close/>
              </a:path>
              <a:path w="821689" h="311785">
                <a:moveTo>
                  <a:pt x="152069" y="245160"/>
                </a:moveTo>
                <a:lnTo>
                  <a:pt x="118465" y="268325"/>
                </a:lnTo>
                <a:lnTo>
                  <a:pt x="110794" y="270040"/>
                </a:lnTo>
                <a:lnTo>
                  <a:pt x="168318" y="270040"/>
                </a:lnTo>
                <a:lnTo>
                  <a:pt x="152069" y="245160"/>
                </a:lnTo>
                <a:close/>
              </a:path>
              <a:path w="821689" h="311785">
                <a:moveTo>
                  <a:pt x="162566" y="129768"/>
                </a:moveTo>
                <a:lnTo>
                  <a:pt x="110134" y="129768"/>
                </a:lnTo>
                <a:lnTo>
                  <a:pt x="116344" y="131229"/>
                </a:lnTo>
                <a:lnTo>
                  <a:pt x="122034" y="134137"/>
                </a:lnTo>
                <a:lnTo>
                  <a:pt x="126696" y="136882"/>
                </a:lnTo>
                <a:lnTo>
                  <a:pt x="132068" y="140773"/>
                </a:lnTo>
                <a:lnTo>
                  <a:pt x="138148" y="145806"/>
                </a:lnTo>
                <a:lnTo>
                  <a:pt x="144932" y="151980"/>
                </a:lnTo>
                <a:lnTo>
                  <a:pt x="162566" y="129768"/>
                </a:lnTo>
                <a:close/>
              </a:path>
              <a:path w="821689" h="311785">
                <a:moveTo>
                  <a:pt x="245783" y="0"/>
                </a:moveTo>
                <a:lnTo>
                  <a:pt x="199694" y="0"/>
                </a:lnTo>
                <a:lnTo>
                  <a:pt x="199694" y="262216"/>
                </a:lnTo>
                <a:lnTo>
                  <a:pt x="210832" y="301434"/>
                </a:lnTo>
                <a:lnTo>
                  <a:pt x="230987" y="311683"/>
                </a:lnTo>
                <a:lnTo>
                  <a:pt x="244792" y="311683"/>
                </a:lnTo>
                <a:lnTo>
                  <a:pt x="248767" y="311353"/>
                </a:lnTo>
                <a:lnTo>
                  <a:pt x="252133" y="310692"/>
                </a:lnTo>
                <a:lnTo>
                  <a:pt x="255511" y="310095"/>
                </a:lnTo>
                <a:lnTo>
                  <a:pt x="260654" y="308444"/>
                </a:lnTo>
                <a:lnTo>
                  <a:pt x="267601" y="305727"/>
                </a:lnTo>
                <a:lnTo>
                  <a:pt x="261198" y="270154"/>
                </a:lnTo>
                <a:lnTo>
                  <a:pt x="246595" y="270154"/>
                </a:lnTo>
                <a:lnTo>
                  <a:pt x="246396" y="269951"/>
                </a:lnTo>
                <a:lnTo>
                  <a:pt x="246189" y="269646"/>
                </a:lnTo>
                <a:lnTo>
                  <a:pt x="245922" y="269113"/>
                </a:lnTo>
                <a:lnTo>
                  <a:pt x="245850" y="268262"/>
                </a:lnTo>
                <a:lnTo>
                  <a:pt x="245783" y="0"/>
                </a:lnTo>
                <a:close/>
              </a:path>
              <a:path w="821689" h="311785">
                <a:moveTo>
                  <a:pt x="260858" y="268262"/>
                </a:moveTo>
                <a:lnTo>
                  <a:pt x="249618" y="269811"/>
                </a:lnTo>
                <a:lnTo>
                  <a:pt x="248767" y="269951"/>
                </a:lnTo>
                <a:lnTo>
                  <a:pt x="247904" y="270014"/>
                </a:lnTo>
                <a:lnTo>
                  <a:pt x="247205" y="270040"/>
                </a:lnTo>
                <a:lnTo>
                  <a:pt x="246684" y="270040"/>
                </a:lnTo>
                <a:lnTo>
                  <a:pt x="261198" y="270154"/>
                </a:lnTo>
                <a:lnTo>
                  <a:pt x="260858" y="268262"/>
                </a:lnTo>
                <a:close/>
              </a:path>
              <a:path w="821689" h="311785">
                <a:moveTo>
                  <a:pt x="382282" y="88138"/>
                </a:moveTo>
                <a:lnTo>
                  <a:pt x="335089" y="102019"/>
                </a:lnTo>
                <a:lnTo>
                  <a:pt x="306732" y="129151"/>
                </a:lnTo>
                <a:lnTo>
                  <a:pt x="289220" y="168482"/>
                </a:lnTo>
                <a:lnTo>
                  <a:pt x="285826" y="200152"/>
                </a:lnTo>
                <a:lnTo>
                  <a:pt x="286674" y="216844"/>
                </a:lnTo>
                <a:lnTo>
                  <a:pt x="299415" y="259638"/>
                </a:lnTo>
                <a:lnTo>
                  <a:pt x="325225" y="290603"/>
                </a:lnTo>
                <a:lnTo>
                  <a:pt x="360595" y="308284"/>
                </a:lnTo>
                <a:lnTo>
                  <a:pt x="387629" y="311683"/>
                </a:lnTo>
                <a:lnTo>
                  <a:pt x="398394" y="311274"/>
                </a:lnTo>
                <a:lnTo>
                  <a:pt x="435213" y="301471"/>
                </a:lnTo>
                <a:lnTo>
                  <a:pt x="463372" y="285711"/>
                </a:lnTo>
                <a:lnTo>
                  <a:pt x="454964" y="270840"/>
                </a:lnTo>
                <a:lnTo>
                  <a:pt x="391210" y="270840"/>
                </a:lnTo>
                <a:lnTo>
                  <a:pt x="383195" y="270356"/>
                </a:lnTo>
                <a:lnTo>
                  <a:pt x="348903" y="253390"/>
                </a:lnTo>
                <a:lnTo>
                  <a:pt x="331901" y="215023"/>
                </a:lnTo>
                <a:lnTo>
                  <a:pt x="465061" y="215023"/>
                </a:lnTo>
                <a:lnTo>
                  <a:pt x="466572" y="207822"/>
                </a:lnTo>
                <a:lnTo>
                  <a:pt x="467499" y="202463"/>
                </a:lnTo>
                <a:lnTo>
                  <a:pt x="468160" y="195402"/>
                </a:lnTo>
                <a:lnTo>
                  <a:pt x="468325" y="191998"/>
                </a:lnTo>
                <a:lnTo>
                  <a:pt x="468325" y="188760"/>
                </a:lnTo>
                <a:lnTo>
                  <a:pt x="467802" y="176657"/>
                </a:lnTo>
                <a:lnTo>
                  <a:pt x="333070" y="176657"/>
                </a:lnTo>
                <a:lnTo>
                  <a:pt x="334403" y="169900"/>
                </a:lnTo>
                <a:lnTo>
                  <a:pt x="358686" y="136118"/>
                </a:lnTo>
                <a:lnTo>
                  <a:pt x="374548" y="128981"/>
                </a:lnTo>
                <a:lnTo>
                  <a:pt x="454459" y="128981"/>
                </a:lnTo>
                <a:lnTo>
                  <a:pt x="452618" y="125481"/>
                </a:lnTo>
                <a:lnTo>
                  <a:pt x="418453" y="95328"/>
                </a:lnTo>
                <a:lnTo>
                  <a:pt x="395255" y="88936"/>
                </a:lnTo>
                <a:lnTo>
                  <a:pt x="382282" y="88138"/>
                </a:lnTo>
                <a:close/>
              </a:path>
              <a:path w="821689" h="311785">
                <a:moveTo>
                  <a:pt x="444144" y="251701"/>
                </a:moveTo>
                <a:lnTo>
                  <a:pt x="408063" y="269481"/>
                </a:lnTo>
                <a:lnTo>
                  <a:pt x="399986" y="270840"/>
                </a:lnTo>
                <a:lnTo>
                  <a:pt x="454964" y="270840"/>
                </a:lnTo>
                <a:lnTo>
                  <a:pt x="444144" y="251701"/>
                </a:lnTo>
                <a:close/>
              </a:path>
              <a:path w="821689" h="311785">
                <a:moveTo>
                  <a:pt x="454459" y="128981"/>
                </a:moveTo>
                <a:lnTo>
                  <a:pt x="382676" y="128981"/>
                </a:lnTo>
                <a:lnTo>
                  <a:pt x="392131" y="129841"/>
                </a:lnTo>
                <a:lnTo>
                  <a:pt x="400473" y="132422"/>
                </a:lnTo>
                <a:lnTo>
                  <a:pt x="424305" y="166958"/>
                </a:lnTo>
                <a:lnTo>
                  <a:pt x="425005" y="176657"/>
                </a:lnTo>
                <a:lnTo>
                  <a:pt x="467802" y="176657"/>
                </a:lnTo>
                <a:lnTo>
                  <a:pt x="467693" y="174132"/>
                </a:lnTo>
                <a:lnTo>
                  <a:pt x="465799" y="160481"/>
                </a:lnTo>
                <a:lnTo>
                  <a:pt x="462640" y="147810"/>
                </a:lnTo>
                <a:lnTo>
                  <a:pt x="458216" y="136118"/>
                </a:lnTo>
                <a:lnTo>
                  <a:pt x="454459" y="128981"/>
                </a:lnTo>
                <a:close/>
              </a:path>
              <a:path w="821689" h="311785">
                <a:moveTo>
                  <a:pt x="642834" y="129768"/>
                </a:moveTo>
                <a:lnTo>
                  <a:pt x="580415" y="129768"/>
                </a:lnTo>
                <a:lnTo>
                  <a:pt x="587387" y="131686"/>
                </a:lnTo>
                <a:lnTo>
                  <a:pt x="596633" y="139357"/>
                </a:lnTo>
                <a:lnTo>
                  <a:pt x="599948" y="144805"/>
                </a:lnTo>
                <a:lnTo>
                  <a:pt x="603910" y="158877"/>
                </a:lnTo>
                <a:lnTo>
                  <a:pt x="604901" y="163804"/>
                </a:lnTo>
                <a:lnTo>
                  <a:pt x="604901" y="166649"/>
                </a:lnTo>
                <a:lnTo>
                  <a:pt x="577509" y="170523"/>
                </a:lnTo>
                <a:lnTo>
                  <a:pt x="553326" y="175995"/>
                </a:lnTo>
                <a:lnTo>
                  <a:pt x="514591" y="191731"/>
                </a:lnTo>
                <a:lnTo>
                  <a:pt x="484289" y="230502"/>
                </a:lnTo>
                <a:lnTo>
                  <a:pt x="482269" y="248031"/>
                </a:lnTo>
                <a:lnTo>
                  <a:pt x="482834" y="257612"/>
                </a:lnTo>
                <a:lnTo>
                  <a:pt x="501777" y="295001"/>
                </a:lnTo>
                <a:lnTo>
                  <a:pt x="539480" y="311218"/>
                </a:lnTo>
                <a:lnTo>
                  <a:pt x="548398" y="311683"/>
                </a:lnTo>
                <a:lnTo>
                  <a:pt x="558538" y="311107"/>
                </a:lnTo>
                <a:lnTo>
                  <a:pt x="594833" y="297927"/>
                </a:lnTo>
                <a:lnTo>
                  <a:pt x="613918" y="280530"/>
                </a:lnTo>
                <a:lnTo>
                  <a:pt x="651002" y="280530"/>
                </a:lnTo>
                <a:lnTo>
                  <a:pt x="651002" y="270840"/>
                </a:lnTo>
                <a:lnTo>
                  <a:pt x="548195" y="270840"/>
                </a:lnTo>
                <a:lnTo>
                  <a:pt x="541591" y="268922"/>
                </a:lnTo>
                <a:lnTo>
                  <a:pt x="536308" y="265087"/>
                </a:lnTo>
                <a:lnTo>
                  <a:pt x="531012" y="261188"/>
                </a:lnTo>
                <a:lnTo>
                  <a:pt x="528370" y="254850"/>
                </a:lnTo>
                <a:lnTo>
                  <a:pt x="528370" y="239179"/>
                </a:lnTo>
                <a:lnTo>
                  <a:pt x="561479" y="212940"/>
                </a:lnTo>
                <a:lnTo>
                  <a:pt x="604901" y="203428"/>
                </a:lnTo>
                <a:lnTo>
                  <a:pt x="651002" y="203428"/>
                </a:lnTo>
                <a:lnTo>
                  <a:pt x="650980" y="175995"/>
                </a:lnTo>
                <a:lnTo>
                  <a:pt x="650537" y="164220"/>
                </a:lnTo>
                <a:lnTo>
                  <a:pt x="649143" y="152571"/>
                </a:lnTo>
                <a:lnTo>
                  <a:pt x="646817" y="141617"/>
                </a:lnTo>
                <a:lnTo>
                  <a:pt x="643559" y="131356"/>
                </a:lnTo>
                <a:lnTo>
                  <a:pt x="642834" y="129768"/>
                </a:lnTo>
                <a:close/>
              </a:path>
              <a:path w="821689" h="311785">
                <a:moveTo>
                  <a:pt x="651002" y="280530"/>
                </a:moveTo>
                <a:lnTo>
                  <a:pt x="613918" y="280530"/>
                </a:lnTo>
                <a:lnTo>
                  <a:pt x="610552" y="306819"/>
                </a:lnTo>
                <a:lnTo>
                  <a:pt x="651002" y="306819"/>
                </a:lnTo>
                <a:lnTo>
                  <a:pt x="651002" y="280530"/>
                </a:lnTo>
                <a:close/>
              </a:path>
              <a:path w="821689" h="311785">
                <a:moveTo>
                  <a:pt x="651002" y="203428"/>
                </a:moveTo>
                <a:lnTo>
                  <a:pt x="604901" y="203428"/>
                </a:lnTo>
                <a:lnTo>
                  <a:pt x="604901" y="247840"/>
                </a:lnTo>
                <a:lnTo>
                  <a:pt x="598985" y="252710"/>
                </a:lnTo>
                <a:lnTo>
                  <a:pt x="562517" y="270442"/>
                </a:lnTo>
                <a:lnTo>
                  <a:pt x="556133" y="270840"/>
                </a:lnTo>
                <a:lnTo>
                  <a:pt x="651002" y="270840"/>
                </a:lnTo>
                <a:lnTo>
                  <a:pt x="651002" y="203428"/>
                </a:lnTo>
                <a:close/>
              </a:path>
              <a:path w="821689" h="311785">
                <a:moveTo>
                  <a:pt x="575957" y="88138"/>
                </a:moveTo>
                <a:lnTo>
                  <a:pt x="536429" y="94806"/>
                </a:lnTo>
                <a:lnTo>
                  <a:pt x="495904" y="114997"/>
                </a:lnTo>
                <a:lnTo>
                  <a:pt x="488327" y="119862"/>
                </a:lnTo>
                <a:lnTo>
                  <a:pt x="508647" y="154952"/>
                </a:lnTo>
                <a:lnTo>
                  <a:pt x="517539" y="149089"/>
                </a:lnTo>
                <a:lnTo>
                  <a:pt x="525887" y="143997"/>
                </a:lnTo>
                <a:lnTo>
                  <a:pt x="563187" y="130166"/>
                </a:lnTo>
                <a:lnTo>
                  <a:pt x="571093" y="129768"/>
                </a:lnTo>
                <a:lnTo>
                  <a:pt x="642834" y="129768"/>
                </a:lnTo>
                <a:lnTo>
                  <a:pt x="639244" y="121914"/>
                </a:lnTo>
                <a:lnTo>
                  <a:pt x="610022" y="94717"/>
                </a:lnTo>
                <a:lnTo>
                  <a:pt x="588466" y="88869"/>
                </a:lnTo>
                <a:lnTo>
                  <a:pt x="575957" y="88138"/>
                </a:lnTo>
                <a:close/>
              </a:path>
              <a:path w="821689" h="311785">
                <a:moveTo>
                  <a:pt x="739406" y="92989"/>
                </a:moveTo>
                <a:lnTo>
                  <a:pt x="698665" y="92989"/>
                </a:lnTo>
                <a:lnTo>
                  <a:pt x="698665" y="306819"/>
                </a:lnTo>
                <a:lnTo>
                  <a:pt x="744766" y="306819"/>
                </a:lnTo>
                <a:lnTo>
                  <a:pt x="744766" y="171805"/>
                </a:lnTo>
                <a:lnTo>
                  <a:pt x="749488" y="161494"/>
                </a:lnTo>
                <a:lnTo>
                  <a:pt x="780554" y="131851"/>
                </a:lnTo>
                <a:lnTo>
                  <a:pt x="813223" y="131851"/>
                </a:lnTo>
                <a:lnTo>
                  <a:pt x="814118" y="127800"/>
                </a:lnTo>
                <a:lnTo>
                  <a:pt x="735977" y="127800"/>
                </a:lnTo>
                <a:lnTo>
                  <a:pt x="739406" y="92989"/>
                </a:lnTo>
                <a:close/>
              </a:path>
              <a:path w="821689" h="311785">
                <a:moveTo>
                  <a:pt x="813223" y="131851"/>
                </a:moveTo>
                <a:lnTo>
                  <a:pt x="790600" y="131851"/>
                </a:lnTo>
                <a:lnTo>
                  <a:pt x="793407" y="132080"/>
                </a:lnTo>
                <a:lnTo>
                  <a:pt x="795528" y="132549"/>
                </a:lnTo>
                <a:lnTo>
                  <a:pt x="797636" y="132943"/>
                </a:lnTo>
                <a:lnTo>
                  <a:pt x="803122" y="134594"/>
                </a:lnTo>
                <a:lnTo>
                  <a:pt x="811974" y="137502"/>
                </a:lnTo>
                <a:lnTo>
                  <a:pt x="813223" y="131851"/>
                </a:lnTo>
                <a:close/>
              </a:path>
              <a:path w="821689" h="311785">
                <a:moveTo>
                  <a:pt x="795782" y="88138"/>
                </a:moveTo>
                <a:lnTo>
                  <a:pt x="791159" y="88138"/>
                </a:lnTo>
                <a:lnTo>
                  <a:pt x="781424" y="88930"/>
                </a:lnTo>
                <a:lnTo>
                  <a:pt x="743562" y="112731"/>
                </a:lnTo>
                <a:lnTo>
                  <a:pt x="735977" y="127800"/>
                </a:lnTo>
                <a:lnTo>
                  <a:pt x="814118" y="127800"/>
                </a:lnTo>
                <a:lnTo>
                  <a:pt x="821194" y="95770"/>
                </a:lnTo>
                <a:lnTo>
                  <a:pt x="813460" y="92329"/>
                </a:lnTo>
                <a:lnTo>
                  <a:pt x="807681" y="90220"/>
                </a:lnTo>
                <a:lnTo>
                  <a:pt x="803846" y="89420"/>
                </a:lnTo>
                <a:lnTo>
                  <a:pt x="800011" y="88569"/>
                </a:lnTo>
                <a:lnTo>
                  <a:pt x="795782" y="881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4" name="object 2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21503" y="3057436"/>
            <a:ext cx="1211364" cy="398614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1609178" y="2450212"/>
            <a:ext cx="14822169" cy="1008380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35"/>
              </a:spcBef>
            </a:pPr>
            <a:r>
              <a:rPr dirty="0" sz="3200" spc="-125">
                <a:latin typeface="Tahoma"/>
                <a:cs typeface="Tahoma"/>
              </a:rPr>
              <a:t>Leverage</a:t>
            </a:r>
            <a:r>
              <a:rPr dirty="0" sz="3200" spc="-355">
                <a:latin typeface="Tahoma"/>
                <a:cs typeface="Tahoma"/>
              </a:rPr>
              <a:t> </a:t>
            </a:r>
            <a:r>
              <a:rPr dirty="0" sz="3200" spc="-85">
                <a:latin typeface="Tahoma"/>
                <a:cs typeface="Tahoma"/>
              </a:rPr>
              <a:t>charts,</a:t>
            </a:r>
            <a:r>
              <a:rPr dirty="0" sz="3200" spc="-355">
                <a:latin typeface="Tahoma"/>
                <a:cs typeface="Tahoma"/>
              </a:rPr>
              <a:t> </a:t>
            </a:r>
            <a:r>
              <a:rPr dirty="0" sz="3200" spc="-110">
                <a:latin typeface="Tahoma"/>
                <a:cs typeface="Tahoma"/>
              </a:rPr>
              <a:t>graphs,</a:t>
            </a:r>
            <a:r>
              <a:rPr dirty="0" sz="3200" spc="-355">
                <a:latin typeface="Tahoma"/>
                <a:cs typeface="Tahoma"/>
              </a:rPr>
              <a:t> </a:t>
            </a:r>
            <a:r>
              <a:rPr dirty="0" sz="3200" spc="-50">
                <a:latin typeface="Tahoma"/>
                <a:cs typeface="Tahoma"/>
              </a:rPr>
              <a:t>and</a:t>
            </a:r>
            <a:r>
              <a:rPr dirty="0" sz="3200" spc="-350">
                <a:latin typeface="Tahoma"/>
                <a:cs typeface="Tahoma"/>
              </a:rPr>
              <a:t> </a:t>
            </a:r>
            <a:r>
              <a:rPr dirty="0" sz="3200" spc="-65">
                <a:latin typeface="Tahoma"/>
                <a:cs typeface="Tahoma"/>
              </a:rPr>
              <a:t>infographics</a:t>
            </a:r>
            <a:r>
              <a:rPr dirty="0" sz="3200" spc="-350">
                <a:latin typeface="Tahoma"/>
                <a:cs typeface="Tahoma"/>
              </a:rPr>
              <a:t> </a:t>
            </a:r>
            <a:r>
              <a:rPr dirty="0" sz="3200" spc="-35">
                <a:latin typeface="Tahoma"/>
                <a:cs typeface="Tahoma"/>
              </a:rPr>
              <a:t>to</a:t>
            </a:r>
            <a:r>
              <a:rPr dirty="0" sz="3200" spc="-355">
                <a:latin typeface="Tahoma"/>
                <a:cs typeface="Tahoma"/>
              </a:rPr>
              <a:t> </a:t>
            </a:r>
            <a:r>
              <a:rPr dirty="0" sz="3200" spc="-90">
                <a:latin typeface="Tahoma"/>
                <a:cs typeface="Tahoma"/>
              </a:rPr>
              <a:t>convey</a:t>
            </a:r>
            <a:r>
              <a:rPr dirty="0" sz="3200" spc="-355">
                <a:latin typeface="Tahoma"/>
                <a:cs typeface="Tahoma"/>
              </a:rPr>
              <a:t> </a:t>
            </a:r>
            <a:r>
              <a:rPr dirty="0" sz="3200" spc="-45">
                <a:latin typeface="Tahoma"/>
                <a:cs typeface="Tahoma"/>
              </a:rPr>
              <a:t>information</a:t>
            </a:r>
            <a:r>
              <a:rPr dirty="0" sz="3200" spc="-355">
                <a:latin typeface="Tahoma"/>
                <a:cs typeface="Tahoma"/>
              </a:rPr>
              <a:t> </a:t>
            </a:r>
            <a:r>
              <a:rPr dirty="0" sz="3200" spc="-75">
                <a:latin typeface="Tahoma"/>
                <a:cs typeface="Tahoma"/>
              </a:rPr>
              <a:t>visually.</a:t>
            </a:r>
            <a:r>
              <a:rPr dirty="0" sz="3200" spc="-355">
                <a:latin typeface="Tahoma"/>
                <a:cs typeface="Tahoma"/>
              </a:rPr>
              <a:t> </a:t>
            </a:r>
            <a:r>
              <a:rPr dirty="0" sz="3200" spc="-95">
                <a:latin typeface="Tahoma"/>
                <a:cs typeface="Tahoma"/>
              </a:rPr>
              <a:t>Ensure</a:t>
            </a:r>
            <a:r>
              <a:rPr dirty="0" sz="3200" spc="-355">
                <a:latin typeface="Tahoma"/>
                <a:cs typeface="Tahoma"/>
              </a:rPr>
              <a:t> </a:t>
            </a:r>
            <a:r>
              <a:rPr dirty="0" sz="3200" spc="-55">
                <a:latin typeface="Tahoma"/>
                <a:cs typeface="Tahoma"/>
              </a:rPr>
              <a:t>that</a:t>
            </a:r>
            <a:r>
              <a:rPr dirty="0" sz="3200" spc="-355">
                <a:latin typeface="Tahoma"/>
                <a:cs typeface="Tahoma"/>
              </a:rPr>
              <a:t> </a:t>
            </a:r>
            <a:r>
              <a:rPr dirty="0" sz="3200" spc="-65">
                <a:latin typeface="Tahoma"/>
                <a:cs typeface="Tahoma"/>
              </a:rPr>
              <a:t>the </a:t>
            </a:r>
            <a:r>
              <a:rPr dirty="0" sz="3200" spc="-985">
                <a:latin typeface="Tahoma"/>
                <a:cs typeface="Tahoma"/>
              </a:rPr>
              <a:t> </a:t>
            </a:r>
            <a:r>
              <a:rPr dirty="0" sz="3200" spc="-55">
                <a:latin typeface="Tahoma"/>
                <a:cs typeface="Tahoma"/>
              </a:rPr>
              <a:t>visuals</a:t>
            </a:r>
            <a:r>
              <a:rPr dirty="0" sz="3200" spc="-365">
                <a:latin typeface="Tahoma"/>
                <a:cs typeface="Tahoma"/>
              </a:rPr>
              <a:t> </a:t>
            </a:r>
            <a:r>
              <a:rPr dirty="0" sz="3200" spc="-100">
                <a:latin typeface="Tahoma"/>
                <a:cs typeface="Tahoma"/>
              </a:rPr>
              <a:t>are</a:t>
            </a:r>
            <a:r>
              <a:rPr dirty="0" sz="3200" spc="-360">
                <a:latin typeface="Tahoma"/>
                <a:cs typeface="Tahoma"/>
              </a:rPr>
              <a:t> </a:t>
            </a:r>
            <a:r>
              <a:rPr dirty="0" sz="3200" spc="-55">
                <a:latin typeface="Tahoma"/>
                <a:cs typeface="Tahoma"/>
              </a:rPr>
              <a:t>clear</a:t>
            </a:r>
            <a:r>
              <a:rPr dirty="0" sz="3200" spc="-365">
                <a:latin typeface="Tahoma"/>
                <a:cs typeface="Tahoma"/>
              </a:rPr>
              <a:t> </a:t>
            </a:r>
            <a:r>
              <a:rPr dirty="0" sz="3200" spc="-50">
                <a:latin typeface="Tahoma"/>
                <a:cs typeface="Tahoma"/>
              </a:rPr>
              <a:t>and</a:t>
            </a:r>
            <a:r>
              <a:rPr dirty="0" sz="3200" spc="-360">
                <a:latin typeface="Tahoma"/>
                <a:cs typeface="Tahoma"/>
              </a:rPr>
              <a:t> </a:t>
            </a:r>
            <a:r>
              <a:rPr dirty="0" sz="3200" spc="-50">
                <a:latin typeface="Tahoma"/>
                <a:cs typeface="Tahoma"/>
              </a:rPr>
              <a:t>aligned</a:t>
            </a:r>
            <a:r>
              <a:rPr dirty="0" sz="3200" spc="-360">
                <a:latin typeface="Tahoma"/>
                <a:cs typeface="Tahoma"/>
              </a:rPr>
              <a:t> </a:t>
            </a:r>
            <a:r>
              <a:rPr dirty="0" sz="3200" spc="-40">
                <a:latin typeface="Tahoma"/>
                <a:cs typeface="Tahoma"/>
              </a:rPr>
              <a:t>with</a:t>
            </a:r>
            <a:r>
              <a:rPr dirty="0" sz="3200" spc="-365">
                <a:latin typeface="Tahoma"/>
                <a:cs typeface="Tahoma"/>
              </a:rPr>
              <a:t> </a:t>
            </a:r>
            <a:r>
              <a:rPr dirty="0" sz="3200" spc="-65">
                <a:latin typeface="Tahoma"/>
                <a:cs typeface="Tahoma"/>
              </a:rPr>
              <a:t>the</a:t>
            </a:r>
            <a:r>
              <a:rPr dirty="0" sz="3200" spc="-365">
                <a:latin typeface="Tahoma"/>
                <a:cs typeface="Tahoma"/>
              </a:rPr>
              <a:t> </a:t>
            </a:r>
            <a:r>
              <a:rPr dirty="0" sz="3200" spc="-105">
                <a:latin typeface="Tahoma"/>
                <a:cs typeface="Tahoma"/>
              </a:rPr>
              <a:t>key</a:t>
            </a:r>
            <a:r>
              <a:rPr dirty="0" sz="3200" spc="-365">
                <a:latin typeface="Tahoma"/>
                <a:cs typeface="Tahoma"/>
              </a:rPr>
              <a:t> </a:t>
            </a:r>
            <a:r>
              <a:rPr dirty="0" sz="3200" spc="-125">
                <a:latin typeface="Tahoma"/>
                <a:cs typeface="Tahoma"/>
              </a:rPr>
              <a:t>messages.</a:t>
            </a:r>
            <a:endParaRPr sz="3200">
              <a:latin typeface="Tahoma"/>
              <a:cs typeface="Tahoma"/>
            </a:endParaRPr>
          </a:p>
        </p:txBody>
      </p:sp>
      <p:pic>
        <p:nvPicPr>
          <p:cNvPr id="26" name="object 2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26361" y="6056231"/>
            <a:ext cx="7219949" cy="3209925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303156" y="6056231"/>
            <a:ext cx="7219949" cy="32099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37259" y="0"/>
            <a:ext cx="1460051" cy="2231931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9223145"/>
            <a:ext cx="2191385" cy="1064260"/>
            <a:chOff x="0" y="9223145"/>
            <a:chExt cx="2191385" cy="1064260"/>
          </a:xfrm>
        </p:grpSpPr>
        <p:sp>
          <p:nvSpPr>
            <p:cNvPr id="4" name="object 4"/>
            <p:cNvSpPr/>
            <p:nvPr/>
          </p:nvSpPr>
          <p:spPr>
            <a:xfrm>
              <a:off x="0" y="9223145"/>
              <a:ext cx="2191385" cy="1064260"/>
            </a:xfrm>
            <a:custGeom>
              <a:avLst/>
              <a:gdLst/>
              <a:ahLst/>
              <a:cxnLst/>
              <a:rect l="l" t="t" r="r" b="b"/>
              <a:pathLst>
                <a:path w="2191385" h="1064259">
                  <a:moveTo>
                    <a:pt x="531315" y="583172"/>
                  </a:moveTo>
                  <a:lnTo>
                    <a:pt x="501074" y="583172"/>
                  </a:lnTo>
                  <a:lnTo>
                    <a:pt x="501074" y="1063852"/>
                  </a:lnTo>
                  <a:lnTo>
                    <a:pt x="531315" y="1063852"/>
                  </a:lnTo>
                  <a:lnTo>
                    <a:pt x="531315" y="583172"/>
                  </a:lnTo>
                  <a:close/>
                </a:path>
                <a:path w="2191385" h="1064259">
                  <a:moveTo>
                    <a:pt x="1085706" y="583172"/>
                  </a:moveTo>
                  <a:lnTo>
                    <a:pt x="1055469" y="583172"/>
                  </a:lnTo>
                  <a:lnTo>
                    <a:pt x="1055469" y="1063852"/>
                  </a:lnTo>
                  <a:lnTo>
                    <a:pt x="1085706" y="1063852"/>
                  </a:lnTo>
                  <a:lnTo>
                    <a:pt x="1085706" y="583172"/>
                  </a:lnTo>
                  <a:close/>
                </a:path>
                <a:path w="2191385" h="1064259">
                  <a:moveTo>
                    <a:pt x="1638655" y="583172"/>
                  </a:moveTo>
                  <a:lnTo>
                    <a:pt x="1608416" y="583172"/>
                  </a:lnTo>
                  <a:lnTo>
                    <a:pt x="1608416" y="1063852"/>
                  </a:lnTo>
                  <a:lnTo>
                    <a:pt x="1638655" y="1063852"/>
                  </a:lnTo>
                  <a:lnTo>
                    <a:pt x="1638655" y="583172"/>
                  </a:lnTo>
                  <a:close/>
                </a:path>
                <a:path w="2191385" h="1064259">
                  <a:moveTo>
                    <a:pt x="1680364" y="41761"/>
                  </a:moveTo>
                  <a:lnTo>
                    <a:pt x="1638655" y="41761"/>
                  </a:lnTo>
                  <a:lnTo>
                    <a:pt x="2149856" y="554374"/>
                  </a:lnTo>
                  <a:lnTo>
                    <a:pt x="0" y="554374"/>
                  </a:lnTo>
                  <a:lnTo>
                    <a:pt x="0" y="583172"/>
                  </a:lnTo>
                  <a:lnTo>
                    <a:pt x="2162810" y="583172"/>
                  </a:lnTo>
                  <a:lnTo>
                    <a:pt x="2162810" y="1063852"/>
                  </a:lnTo>
                  <a:lnTo>
                    <a:pt x="2191143" y="1063852"/>
                  </a:lnTo>
                  <a:lnTo>
                    <a:pt x="2191143" y="553178"/>
                  </a:lnTo>
                  <a:lnTo>
                    <a:pt x="1680364" y="41761"/>
                  </a:lnTo>
                  <a:close/>
                </a:path>
                <a:path w="2191385" h="1064259">
                  <a:moveTo>
                    <a:pt x="531315" y="0"/>
                  </a:moveTo>
                  <a:lnTo>
                    <a:pt x="0" y="0"/>
                  </a:lnTo>
                  <a:lnTo>
                    <a:pt x="0" y="30241"/>
                  </a:lnTo>
                  <a:lnTo>
                    <a:pt x="501074" y="30241"/>
                  </a:lnTo>
                  <a:lnTo>
                    <a:pt x="501074" y="554374"/>
                  </a:lnTo>
                  <a:lnTo>
                    <a:pt x="531315" y="554374"/>
                  </a:lnTo>
                  <a:lnTo>
                    <a:pt x="531315" y="0"/>
                  </a:lnTo>
                  <a:close/>
                </a:path>
                <a:path w="2191385" h="1064259">
                  <a:moveTo>
                    <a:pt x="1638655" y="0"/>
                  </a:moveTo>
                  <a:lnTo>
                    <a:pt x="1055469" y="0"/>
                  </a:lnTo>
                  <a:lnTo>
                    <a:pt x="1055469" y="554374"/>
                  </a:lnTo>
                  <a:lnTo>
                    <a:pt x="1085706" y="554374"/>
                  </a:lnTo>
                  <a:lnTo>
                    <a:pt x="1085706" y="30241"/>
                  </a:lnTo>
                  <a:lnTo>
                    <a:pt x="1668859" y="30241"/>
                  </a:lnTo>
                  <a:lnTo>
                    <a:pt x="1638655" y="0"/>
                  </a:lnTo>
                  <a:close/>
                </a:path>
                <a:path w="2191385" h="1064259">
                  <a:moveTo>
                    <a:pt x="1668859" y="30241"/>
                  </a:moveTo>
                  <a:lnTo>
                    <a:pt x="1608416" y="30241"/>
                  </a:lnTo>
                  <a:lnTo>
                    <a:pt x="1608416" y="554374"/>
                  </a:lnTo>
                  <a:lnTo>
                    <a:pt x="1638655" y="554374"/>
                  </a:lnTo>
                  <a:lnTo>
                    <a:pt x="1638655" y="41761"/>
                  </a:lnTo>
                  <a:lnTo>
                    <a:pt x="1680364" y="41761"/>
                  </a:lnTo>
                  <a:lnTo>
                    <a:pt x="1668859" y="30241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182185" y="9899191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5">
                  <a:moveTo>
                    <a:pt x="159835" y="0"/>
                  </a:moveTo>
                  <a:lnTo>
                    <a:pt x="143998" y="0"/>
                  </a:lnTo>
                  <a:lnTo>
                    <a:pt x="136074" y="723"/>
                  </a:lnTo>
                  <a:lnTo>
                    <a:pt x="97199" y="10081"/>
                  </a:lnTo>
                  <a:lnTo>
                    <a:pt x="62637" y="28803"/>
                  </a:lnTo>
                  <a:lnTo>
                    <a:pt x="33839" y="56158"/>
                  </a:lnTo>
                  <a:lnTo>
                    <a:pt x="12959" y="89996"/>
                  </a:lnTo>
                  <a:lnTo>
                    <a:pt x="720" y="136074"/>
                  </a:lnTo>
                  <a:lnTo>
                    <a:pt x="0" y="143996"/>
                  </a:lnTo>
                  <a:lnTo>
                    <a:pt x="0" y="151913"/>
                  </a:lnTo>
                  <a:lnTo>
                    <a:pt x="720" y="151913"/>
                  </a:lnTo>
                  <a:lnTo>
                    <a:pt x="720" y="159837"/>
                  </a:lnTo>
                  <a:lnTo>
                    <a:pt x="7918" y="198710"/>
                  </a:lnTo>
                  <a:lnTo>
                    <a:pt x="10800" y="205913"/>
                  </a:lnTo>
                  <a:lnTo>
                    <a:pt x="13677" y="213831"/>
                  </a:lnTo>
                  <a:lnTo>
                    <a:pt x="34557" y="246950"/>
                  </a:lnTo>
                  <a:lnTo>
                    <a:pt x="39598" y="253429"/>
                  </a:lnTo>
                  <a:lnTo>
                    <a:pt x="44639" y="259189"/>
                  </a:lnTo>
                  <a:lnTo>
                    <a:pt x="50398" y="264229"/>
                  </a:lnTo>
                  <a:lnTo>
                    <a:pt x="56878" y="269989"/>
                  </a:lnTo>
                  <a:lnTo>
                    <a:pt x="62637" y="274310"/>
                  </a:lnTo>
                  <a:lnTo>
                    <a:pt x="69841" y="279350"/>
                  </a:lnTo>
                  <a:lnTo>
                    <a:pt x="76319" y="282947"/>
                  </a:lnTo>
                  <a:lnTo>
                    <a:pt x="83517" y="287268"/>
                  </a:lnTo>
                  <a:lnTo>
                    <a:pt x="90722" y="290150"/>
                  </a:lnTo>
                  <a:lnTo>
                    <a:pt x="97923" y="293747"/>
                  </a:lnTo>
                  <a:lnTo>
                    <a:pt x="105124" y="295910"/>
                  </a:lnTo>
                  <a:lnTo>
                    <a:pt x="113036" y="298787"/>
                  </a:lnTo>
                  <a:lnTo>
                    <a:pt x="120237" y="300226"/>
                  </a:lnTo>
                  <a:lnTo>
                    <a:pt x="136074" y="303108"/>
                  </a:lnTo>
                  <a:lnTo>
                    <a:pt x="143998" y="303827"/>
                  </a:lnTo>
                  <a:lnTo>
                    <a:pt x="151923" y="303827"/>
                  </a:lnTo>
                  <a:lnTo>
                    <a:pt x="151923" y="303108"/>
                  </a:lnTo>
                  <a:lnTo>
                    <a:pt x="159835" y="303108"/>
                  </a:lnTo>
                  <a:lnTo>
                    <a:pt x="198710" y="295910"/>
                  </a:lnTo>
                  <a:lnTo>
                    <a:pt x="205924" y="293027"/>
                  </a:lnTo>
                  <a:lnTo>
                    <a:pt x="213836" y="290150"/>
                  </a:lnTo>
                  <a:lnTo>
                    <a:pt x="246957" y="269269"/>
                  </a:lnTo>
                  <a:lnTo>
                    <a:pt x="253434" y="264229"/>
                  </a:lnTo>
                  <a:lnTo>
                    <a:pt x="259200" y="259189"/>
                  </a:lnTo>
                  <a:lnTo>
                    <a:pt x="264229" y="253429"/>
                  </a:lnTo>
                  <a:lnTo>
                    <a:pt x="269995" y="246950"/>
                  </a:lnTo>
                  <a:lnTo>
                    <a:pt x="274313" y="241190"/>
                  </a:lnTo>
                  <a:lnTo>
                    <a:pt x="279355" y="233992"/>
                  </a:lnTo>
                  <a:lnTo>
                    <a:pt x="282962" y="227514"/>
                  </a:lnTo>
                  <a:lnTo>
                    <a:pt x="287267" y="220310"/>
                  </a:lnTo>
                  <a:lnTo>
                    <a:pt x="290150" y="213112"/>
                  </a:lnTo>
                  <a:lnTo>
                    <a:pt x="293757" y="205913"/>
                  </a:lnTo>
                  <a:lnTo>
                    <a:pt x="295916" y="198710"/>
                  </a:lnTo>
                  <a:lnTo>
                    <a:pt x="298799" y="190793"/>
                  </a:lnTo>
                  <a:lnTo>
                    <a:pt x="300234" y="183595"/>
                  </a:lnTo>
                  <a:lnTo>
                    <a:pt x="303117" y="167754"/>
                  </a:lnTo>
                  <a:lnTo>
                    <a:pt x="303828" y="159837"/>
                  </a:lnTo>
                  <a:lnTo>
                    <a:pt x="303828" y="151913"/>
                  </a:lnTo>
                  <a:lnTo>
                    <a:pt x="303828" y="143996"/>
                  </a:lnTo>
                  <a:lnTo>
                    <a:pt x="296640" y="105117"/>
                  </a:lnTo>
                  <a:lnTo>
                    <a:pt x="275037" y="62636"/>
                  </a:lnTo>
                  <a:lnTo>
                    <a:pt x="247681" y="33839"/>
                  </a:lnTo>
                  <a:lnTo>
                    <a:pt x="213836" y="12962"/>
                  </a:lnTo>
                  <a:lnTo>
                    <a:pt x="167760" y="723"/>
                  </a:lnTo>
                  <a:lnTo>
                    <a:pt x="159835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82190" y="9899192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5">
                  <a:moveTo>
                    <a:pt x="303828" y="151913"/>
                  </a:moveTo>
                  <a:lnTo>
                    <a:pt x="303828" y="143996"/>
                  </a:lnTo>
                  <a:lnTo>
                    <a:pt x="303116" y="136073"/>
                  </a:lnTo>
                  <a:lnTo>
                    <a:pt x="301681" y="128156"/>
                  </a:lnTo>
                  <a:lnTo>
                    <a:pt x="300233" y="120237"/>
                  </a:lnTo>
                  <a:lnTo>
                    <a:pt x="298798" y="112315"/>
                  </a:lnTo>
                  <a:lnTo>
                    <a:pt x="283672" y="75599"/>
                  </a:lnTo>
                  <a:lnTo>
                    <a:pt x="279354" y="69121"/>
                  </a:lnTo>
                  <a:lnTo>
                    <a:pt x="275036" y="62636"/>
                  </a:lnTo>
                  <a:lnTo>
                    <a:pt x="247680" y="33838"/>
                  </a:lnTo>
                  <a:lnTo>
                    <a:pt x="213834" y="12962"/>
                  </a:lnTo>
                  <a:lnTo>
                    <a:pt x="183594" y="3601"/>
                  </a:lnTo>
                  <a:lnTo>
                    <a:pt x="175682" y="2162"/>
                  </a:lnTo>
                  <a:lnTo>
                    <a:pt x="167757" y="723"/>
                  </a:lnTo>
                  <a:lnTo>
                    <a:pt x="159832" y="0"/>
                  </a:lnTo>
                  <a:lnTo>
                    <a:pt x="151920" y="0"/>
                  </a:lnTo>
                  <a:lnTo>
                    <a:pt x="143995" y="0"/>
                  </a:lnTo>
                  <a:lnTo>
                    <a:pt x="136083" y="723"/>
                  </a:lnTo>
                  <a:lnTo>
                    <a:pt x="128158" y="2162"/>
                  </a:lnTo>
                  <a:lnTo>
                    <a:pt x="120233" y="3601"/>
                  </a:lnTo>
                  <a:lnTo>
                    <a:pt x="82798" y="16559"/>
                  </a:lnTo>
                  <a:lnTo>
                    <a:pt x="69121" y="24482"/>
                  </a:lnTo>
                  <a:lnTo>
                    <a:pt x="62637" y="28803"/>
                  </a:lnTo>
                  <a:lnTo>
                    <a:pt x="56157" y="33838"/>
                  </a:lnTo>
                  <a:lnTo>
                    <a:pt x="50398" y="38879"/>
                  </a:lnTo>
                  <a:lnTo>
                    <a:pt x="44638" y="44638"/>
                  </a:lnTo>
                  <a:lnTo>
                    <a:pt x="38879" y="50397"/>
                  </a:lnTo>
                  <a:lnTo>
                    <a:pt x="16559" y="82797"/>
                  </a:lnTo>
                  <a:lnTo>
                    <a:pt x="3601" y="120237"/>
                  </a:lnTo>
                  <a:lnTo>
                    <a:pt x="2157" y="128156"/>
                  </a:lnTo>
                  <a:lnTo>
                    <a:pt x="720" y="136073"/>
                  </a:lnTo>
                  <a:lnTo>
                    <a:pt x="0" y="143996"/>
                  </a:lnTo>
                  <a:lnTo>
                    <a:pt x="0" y="151913"/>
                  </a:lnTo>
                  <a:lnTo>
                    <a:pt x="720" y="151913"/>
                  </a:lnTo>
                  <a:lnTo>
                    <a:pt x="720" y="159835"/>
                  </a:lnTo>
                  <a:lnTo>
                    <a:pt x="7917" y="198709"/>
                  </a:lnTo>
                  <a:lnTo>
                    <a:pt x="10800" y="205913"/>
                  </a:lnTo>
                  <a:lnTo>
                    <a:pt x="13678" y="213831"/>
                  </a:lnTo>
                  <a:lnTo>
                    <a:pt x="34558" y="246949"/>
                  </a:lnTo>
                  <a:lnTo>
                    <a:pt x="39598" y="253429"/>
                  </a:lnTo>
                  <a:lnTo>
                    <a:pt x="44638" y="259188"/>
                  </a:lnTo>
                  <a:lnTo>
                    <a:pt x="50398" y="264229"/>
                  </a:lnTo>
                  <a:lnTo>
                    <a:pt x="56878" y="269988"/>
                  </a:lnTo>
                  <a:lnTo>
                    <a:pt x="62637" y="274309"/>
                  </a:lnTo>
                  <a:lnTo>
                    <a:pt x="69839" y="279350"/>
                  </a:lnTo>
                  <a:lnTo>
                    <a:pt x="76319" y="282946"/>
                  </a:lnTo>
                  <a:lnTo>
                    <a:pt x="83518" y="287267"/>
                  </a:lnTo>
                  <a:lnTo>
                    <a:pt x="90717" y="290150"/>
                  </a:lnTo>
                  <a:lnTo>
                    <a:pt x="97918" y="293746"/>
                  </a:lnTo>
                  <a:lnTo>
                    <a:pt x="105120" y="295909"/>
                  </a:lnTo>
                  <a:lnTo>
                    <a:pt x="143995" y="303827"/>
                  </a:lnTo>
                  <a:lnTo>
                    <a:pt x="151920" y="303827"/>
                  </a:lnTo>
                  <a:lnTo>
                    <a:pt x="151920" y="303108"/>
                  </a:lnTo>
                  <a:lnTo>
                    <a:pt x="159832" y="303108"/>
                  </a:lnTo>
                  <a:lnTo>
                    <a:pt x="167757" y="302388"/>
                  </a:lnTo>
                  <a:lnTo>
                    <a:pt x="175682" y="300945"/>
                  </a:lnTo>
                  <a:lnTo>
                    <a:pt x="183594" y="299506"/>
                  </a:lnTo>
                  <a:lnTo>
                    <a:pt x="190795" y="298067"/>
                  </a:lnTo>
                  <a:lnTo>
                    <a:pt x="198720" y="295909"/>
                  </a:lnTo>
                  <a:lnTo>
                    <a:pt x="205921" y="293027"/>
                  </a:lnTo>
                  <a:lnTo>
                    <a:pt x="213834" y="290150"/>
                  </a:lnTo>
                  <a:lnTo>
                    <a:pt x="246956" y="269269"/>
                  </a:lnTo>
                  <a:lnTo>
                    <a:pt x="253433" y="264229"/>
                  </a:lnTo>
                  <a:lnTo>
                    <a:pt x="259199" y="259188"/>
                  </a:lnTo>
                  <a:lnTo>
                    <a:pt x="264241" y="253429"/>
                  </a:lnTo>
                  <a:lnTo>
                    <a:pt x="269994" y="246949"/>
                  </a:lnTo>
                  <a:lnTo>
                    <a:pt x="274312" y="241190"/>
                  </a:lnTo>
                  <a:lnTo>
                    <a:pt x="279354" y="233992"/>
                  </a:lnTo>
                  <a:lnTo>
                    <a:pt x="282961" y="227512"/>
                  </a:lnTo>
                  <a:lnTo>
                    <a:pt x="287279" y="220309"/>
                  </a:lnTo>
                  <a:lnTo>
                    <a:pt x="290162" y="213111"/>
                  </a:lnTo>
                  <a:lnTo>
                    <a:pt x="293756" y="205913"/>
                  </a:lnTo>
                  <a:lnTo>
                    <a:pt x="295915" y="198709"/>
                  </a:lnTo>
                  <a:lnTo>
                    <a:pt x="303828" y="159835"/>
                  </a:lnTo>
                  <a:lnTo>
                    <a:pt x="303828" y="151913"/>
                  </a:lnTo>
                  <a:close/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8634276" y="8106477"/>
            <a:ext cx="1019175" cy="1016635"/>
            <a:chOff x="8634276" y="8106477"/>
            <a:chExt cx="1019175" cy="1016635"/>
          </a:xfrm>
        </p:grpSpPr>
        <p:sp>
          <p:nvSpPr>
            <p:cNvPr id="8" name="object 8"/>
            <p:cNvSpPr/>
            <p:nvPr/>
          </p:nvSpPr>
          <p:spPr>
            <a:xfrm>
              <a:off x="8643594" y="8115833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20">
                  <a:moveTo>
                    <a:pt x="499656" y="0"/>
                  </a:moveTo>
                  <a:lnTo>
                    <a:pt x="497127" y="43787"/>
                  </a:lnTo>
                  <a:lnTo>
                    <a:pt x="489742" y="87284"/>
                  </a:lnTo>
                  <a:lnTo>
                    <a:pt x="477799" y="130185"/>
                  </a:lnTo>
                  <a:lnTo>
                    <a:pt x="461599" y="172186"/>
                  </a:lnTo>
                  <a:lnTo>
                    <a:pt x="441442" y="212982"/>
                  </a:lnTo>
                  <a:lnTo>
                    <a:pt x="417627" y="252267"/>
                  </a:lnTo>
                  <a:lnTo>
                    <a:pt x="390453" y="289737"/>
                  </a:lnTo>
                  <a:lnTo>
                    <a:pt x="360222" y="325085"/>
                  </a:lnTo>
                  <a:lnTo>
                    <a:pt x="327233" y="358008"/>
                  </a:lnTo>
                  <a:lnTo>
                    <a:pt x="291785" y="388201"/>
                  </a:lnTo>
                  <a:lnTo>
                    <a:pt x="254179" y="415357"/>
                  </a:lnTo>
                  <a:lnTo>
                    <a:pt x="214713" y="439173"/>
                  </a:lnTo>
                  <a:lnTo>
                    <a:pt x="173689" y="459342"/>
                  </a:lnTo>
                  <a:lnTo>
                    <a:pt x="131406" y="475560"/>
                  </a:lnTo>
                  <a:lnTo>
                    <a:pt x="88163" y="487523"/>
                  </a:lnTo>
                  <a:lnTo>
                    <a:pt x="44261" y="494924"/>
                  </a:lnTo>
                  <a:lnTo>
                    <a:pt x="0" y="497459"/>
                  </a:lnTo>
                  <a:lnTo>
                    <a:pt x="44261" y="500015"/>
                  </a:lnTo>
                  <a:lnTo>
                    <a:pt x="88163" y="507478"/>
                  </a:lnTo>
                  <a:lnTo>
                    <a:pt x="131406" y="519539"/>
                  </a:lnTo>
                  <a:lnTo>
                    <a:pt x="173689" y="535887"/>
                  </a:lnTo>
                  <a:lnTo>
                    <a:pt x="214713" y="556213"/>
                  </a:lnTo>
                  <a:lnTo>
                    <a:pt x="254179" y="580208"/>
                  </a:lnTo>
                  <a:lnTo>
                    <a:pt x="291785" y="607562"/>
                  </a:lnTo>
                  <a:lnTo>
                    <a:pt x="327233" y="637967"/>
                  </a:lnTo>
                  <a:lnTo>
                    <a:pt x="360222" y="671111"/>
                  </a:lnTo>
                  <a:lnTo>
                    <a:pt x="390453" y="706687"/>
                  </a:lnTo>
                  <a:lnTo>
                    <a:pt x="417627" y="744384"/>
                  </a:lnTo>
                  <a:lnTo>
                    <a:pt x="441442" y="783892"/>
                  </a:lnTo>
                  <a:lnTo>
                    <a:pt x="461599" y="824904"/>
                  </a:lnTo>
                  <a:lnTo>
                    <a:pt x="477799" y="867108"/>
                  </a:lnTo>
                  <a:lnTo>
                    <a:pt x="489742" y="910196"/>
                  </a:lnTo>
                  <a:lnTo>
                    <a:pt x="497127" y="953858"/>
                  </a:lnTo>
                  <a:lnTo>
                    <a:pt x="499656" y="997784"/>
                  </a:lnTo>
                  <a:lnTo>
                    <a:pt x="502184" y="953858"/>
                  </a:lnTo>
                  <a:lnTo>
                    <a:pt x="509570" y="910196"/>
                  </a:lnTo>
                  <a:lnTo>
                    <a:pt x="521515" y="867108"/>
                  </a:lnTo>
                  <a:lnTo>
                    <a:pt x="537720" y="824904"/>
                  </a:lnTo>
                  <a:lnTo>
                    <a:pt x="557885" y="783892"/>
                  </a:lnTo>
                  <a:lnTo>
                    <a:pt x="581712" y="744384"/>
                  </a:lnTo>
                  <a:lnTo>
                    <a:pt x="608903" y="706687"/>
                  </a:lnTo>
                  <a:lnTo>
                    <a:pt x="639157" y="671111"/>
                  </a:lnTo>
                  <a:lnTo>
                    <a:pt x="672177" y="637967"/>
                  </a:lnTo>
                  <a:lnTo>
                    <a:pt x="707663" y="607562"/>
                  </a:lnTo>
                  <a:lnTo>
                    <a:pt x="745316" y="580208"/>
                  </a:lnTo>
                  <a:lnTo>
                    <a:pt x="784838" y="556213"/>
                  </a:lnTo>
                  <a:lnTo>
                    <a:pt x="825929" y="535887"/>
                  </a:lnTo>
                  <a:lnTo>
                    <a:pt x="868291" y="519539"/>
                  </a:lnTo>
                  <a:lnTo>
                    <a:pt x="911624" y="507478"/>
                  </a:lnTo>
                  <a:lnTo>
                    <a:pt x="955630" y="500015"/>
                  </a:lnTo>
                  <a:lnTo>
                    <a:pt x="1000010" y="497459"/>
                  </a:lnTo>
                  <a:lnTo>
                    <a:pt x="955630" y="494924"/>
                  </a:lnTo>
                  <a:lnTo>
                    <a:pt x="911624" y="487523"/>
                  </a:lnTo>
                  <a:lnTo>
                    <a:pt x="868291" y="475560"/>
                  </a:lnTo>
                  <a:lnTo>
                    <a:pt x="825929" y="459342"/>
                  </a:lnTo>
                  <a:lnTo>
                    <a:pt x="784838" y="439173"/>
                  </a:lnTo>
                  <a:lnTo>
                    <a:pt x="745316" y="415357"/>
                  </a:lnTo>
                  <a:lnTo>
                    <a:pt x="707663" y="388201"/>
                  </a:lnTo>
                  <a:lnTo>
                    <a:pt x="672177" y="358008"/>
                  </a:lnTo>
                  <a:lnTo>
                    <a:pt x="639157" y="325085"/>
                  </a:lnTo>
                  <a:lnTo>
                    <a:pt x="608903" y="289737"/>
                  </a:lnTo>
                  <a:lnTo>
                    <a:pt x="581712" y="252267"/>
                  </a:lnTo>
                  <a:lnTo>
                    <a:pt x="557885" y="212982"/>
                  </a:lnTo>
                  <a:lnTo>
                    <a:pt x="537720" y="172186"/>
                  </a:lnTo>
                  <a:lnTo>
                    <a:pt x="521515" y="130185"/>
                  </a:lnTo>
                  <a:lnTo>
                    <a:pt x="509570" y="87284"/>
                  </a:lnTo>
                  <a:lnTo>
                    <a:pt x="502184" y="43787"/>
                  </a:lnTo>
                  <a:lnTo>
                    <a:pt x="499656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643635" y="8115836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20">
                  <a:moveTo>
                    <a:pt x="0" y="497453"/>
                  </a:moveTo>
                  <a:lnTo>
                    <a:pt x="44261" y="494918"/>
                  </a:lnTo>
                  <a:lnTo>
                    <a:pt x="88162" y="487517"/>
                  </a:lnTo>
                  <a:lnTo>
                    <a:pt x="131405" y="475555"/>
                  </a:lnTo>
                  <a:lnTo>
                    <a:pt x="173687" y="459336"/>
                  </a:lnTo>
                  <a:lnTo>
                    <a:pt x="214711" y="439167"/>
                  </a:lnTo>
                  <a:lnTo>
                    <a:pt x="254176" y="415351"/>
                  </a:lnTo>
                  <a:lnTo>
                    <a:pt x="291782" y="388195"/>
                  </a:lnTo>
                  <a:lnTo>
                    <a:pt x="327229" y="358002"/>
                  </a:lnTo>
                  <a:lnTo>
                    <a:pt x="360218" y="325079"/>
                  </a:lnTo>
                  <a:lnTo>
                    <a:pt x="390449" y="289731"/>
                  </a:lnTo>
                  <a:lnTo>
                    <a:pt x="417622" y="252262"/>
                  </a:lnTo>
                  <a:lnTo>
                    <a:pt x="441437" y="212977"/>
                  </a:lnTo>
                  <a:lnTo>
                    <a:pt x="461594" y="172182"/>
                  </a:lnTo>
                  <a:lnTo>
                    <a:pt x="477794" y="130182"/>
                  </a:lnTo>
                  <a:lnTo>
                    <a:pt x="489736" y="87281"/>
                  </a:lnTo>
                  <a:lnTo>
                    <a:pt x="497122" y="43785"/>
                  </a:lnTo>
                  <a:lnTo>
                    <a:pt x="499650" y="0"/>
                  </a:lnTo>
                  <a:lnTo>
                    <a:pt x="502179" y="43785"/>
                  </a:lnTo>
                  <a:lnTo>
                    <a:pt x="509565" y="87281"/>
                  </a:lnTo>
                  <a:lnTo>
                    <a:pt x="521510" y="130182"/>
                  </a:lnTo>
                  <a:lnTo>
                    <a:pt x="537715" y="172182"/>
                  </a:lnTo>
                  <a:lnTo>
                    <a:pt x="557882" y="212977"/>
                  </a:lnTo>
                  <a:lnTo>
                    <a:pt x="581710" y="252262"/>
                  </a:lnTo>
                  <a:lnTo>
                    <a:pt x="608901" y="289731"/>
                  </a:lnTo>
                  <a:lnTo>
                    <a:pt x="639156" y="325079"/>
                  </a:lnTo>
                  <a:lnTo>
                    <a:pt x="672177" y="358002"/>
                  </a:lnTo>
                  <a:lnTo>
                    <a:pt x="707663" y="388195"/>
                  </a:lnTo>
                  <a:lnTo>
                    <a:pt x="745317" y="415351"/>
                  </a:lnTo>
                  <a:lnTo>
                    <a:pt x="784839" y="439167"/>
                  </a:lnTo>
                  <a:lnTo>
                    <a:pt x="825931" y="459336"/>
                  </a:lnTo>
                  <a:lnTo>
                    <a:pt x="868293" y="475555"/>
                  </a:lnTo>
                  <a:lnTo>
                    <a:pt x="911627" y="487517"/>
                  </a:lnTo>
                  <a:lnTo>
                    <a:pt x="955633" y="494918"/>
                  </a:lnTo>
                  <a:lnTo>
                    <a:pt x="1000012" y="497453"/>
                  </a:lnTo>
                  <a:lnTo>
                    <a:pt x="955633" y="500010"/>
                  </a:lnTo>
                  <a:lnTo>
                    <a:pt x="911627" y="507473"/>
                  </a:lnTo>
                  <a:lnTo>
                    <a:pt x="868293" y="519534"/>
                  </a:lnTo>
                  <a:lnTo>
                    <a:pt x="825931" y="535882"/>
                  </a:lnTo>
                  <a:lnTo>
                    <a:pt x="784839" y="556208"/>
                  </a:lnTo>
                  <a:lnTo>
                    <a:pt x="745317" y="580204"/>
                  </a:lnTo>
                  <a:lnTo>
                    <a:pt x="707663" y="607558"/>
                  </a:lnTo>
                  <a:lnTo>
                    <a:pt x="672177" y="637963"/>
                  </a:lnTo>
                  <a:lnTo>
                    <a:pt x="639156" y="671108"/>
                  </a:lnTo>
                  <a:lnTo>
                    <a:pt x="608901" y="706684"/>
                  </a:lnTo>
                  <a:lnTo>
                    <a:pt x="581710" y="744381"/>
                  </a:lnTo>
                  <a:lnTo>
                    <a:pt x="557882" y="783890"/>
                  </a:lnTo>
                  <a:lnTo>
                    <a:pt x="537715" y="824901"/>
                  </a:lnTo>
                  <a:lnTo>
                    <a:pt x="521510" y="867105"/>
                  </a:lnTo>
                  <a:lnTo>
                    <a:pt x="509565" y="910193"/>
                  </a:lnTo>
                  <a:lnTo>
                    <a:pt x="502179" y="953855"/>
                  </a:lnTo>
                  <a:lnTo>
                    <a:pt x="499650" y="997781"/>
                  </a:lnTo>
                  <a:lnTo>
                    <a:pt x="497122" y="953855"/>
                  </a:lnTo>
                  <a:lnTo>
                    <a:pt x="489736" y="910193"/>
                  </a:lnTo>
                  <a:lnTo>
                    <a:pt x="477794" y="867105"/>
                  </a:lnTo>
                  <a:lnTo>
                    <a:pt x="461594" y="824901"/>
                  </a:lnTo>
                  <a:lnTo>
                    <a:pt x="441437" y="783890"/>
                  </a:lnTo>
                  <a:lnTo>
                    <a:pt x="417622" y="744381"/>
                  </a:lnTo>
                  <a:lnTo>
                    <a:pt x="390449" y="706684"/>
                  </a:lnTo>
                  <a:lnTo>
                    <a:pt x="360218" y="671108"/>
                  </a:lnTo>
                  <a:lnTo>
                    <a:pt x="327229" y="637963"/>
                  </a:lnTo>
                  <a:lnTo>
                    <a:pt x="291782" y="607558"/>
                  </a:lnTo>
                  <a:lnTo>
                    <a:pt x="254176" y="580204"/>
                  </a:lnTo>
                  <a:lnTo>
                    <a:pt x="214711" y="556208"/>
                  </a:lnTo>
                  <a:lnTo>
                    <a:pt x="173687" y="535882"/>
                  </a:lnTo>
                  <a:lnTo>
                    <a:pt x="131405" y="519534"/>
                  </a:lnTo>
                  <a:lnTo>
                    <a:pt x="88162" y="507473"/>
                  </a:lnTo>
                  <a:lnTo>
                    <a:pt x="44261" y="500010"/>
                  </a:lnTo>
                  <a:lnTo>
                    <a:pt x="0" y="497453"/>
                  </a:lnTo>
                  <a:close/>
                </a:path>
              </a:pathLst>
            </a:custGeom>
            <a:ln w="18718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6788" y="4435564"/>
            <a:ext cx="1632750" cy="38107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26613" y="4425353"/>
            <a:ext cx="1735899" cy="311683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489465" y="4930864"/>
            <a:ext cx="3220567" cy="38840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755502" y="4313421"/>
            <a:ext cx="8775065" cy="197993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ctr" marL="12700" marR="5080" indent="-635">
              <a:lnSpc>
                <a:spcPct val="100299"/>
              </a:lnSpc>
              <a:spcBef>
                <a:spcPts val="85"/>
              </a:spcBef>
            </a:pPr>
            <a:r>
              <a:rPr dirty="0" sz="3200" spc="-125">
                <a:latin typeface="Tahoma"/>
                <a:cs typeface="Tahoma"/>
              </a:rPr>
              <a:t>E</a:t>
            </a:r>
            <a:r>
              <a:rPr dirty="0" sz="3200" spc="-55">
                <a:latin typeface="Tahoma"/>
                <a:cs typeface="Tahoma"/>
              </a:rPr>
              <a:t>n</a:t>
            </a:r>
            <a:r>
              <a:rPr dirty="0" sz="3200" spc="-90">
                <a:latin typeface="Tahoma"/>
                <a:cs typeface="Tahoma"/>
              </a:rPr>
              <a:t>c</a:t>
            </a:r>
            <a:r>
              <a:rPr dirty="0" sz="3200" spc="-20">
                <a:latin typeface="Tahoma"/>
                <a:cs typeface="Tahoma"/>
              </a:rPr>
              <a:t>o</a:t>
            </a:r>
            <a:r>
              <a:rPr dirty="0" sz="3200" spc="-65">
                <a:latin typeface="Tahoma"/>
                <a:cs typeface="Tahoma"/>
              </a:rPr>
              <a:t>u</a:t>
            </a:r>
            <a:r>
              <a:rPr dirty="0" sz="3200" spc="-145">
                <a:latin typeface="Tahoma"/>
                <a:cs typeface="Tahoma"/>
              </a:rPr>
              <a:t>r</a:t>
            </a:r>
            <a:r>
              <a:rPr dirty="0" sz="3200" spc="-85">
                <a:latin typeface="Tahoma"/>
                <a:cs typeface="Tahoma"/>
              </a:rPr>
              <a:t>a</a:t>
            </a:r>
            <a:r>
              <a:rPr dirty="0" sz="3200" spc="-220">
                <a:latin typeface="Tahoma"/>
                <a:cs typeface="Tahoma"/>
              </a:rPr>
              <a:t>g</a:t>
            </a:r>
            <a:r>
              <a:rPr dirty="0" sz="3200" spc="-114">
                <a:latin typeface="Tahoma"/>
                <a:cs typeface="Tahoma"/>
              </a:rPr>
              <a:t>e</a:t>
            </a:r>
            <a:r>
              <a:rPr dirty="0" sz="3200" spc="-365">
                <a:latin typeface="Tahoma"/>
                <a:cs typeface="Tahoma"/>
              </a:rPr>
              <a:t> </a:t>
            </a:r>
            <a:r>
              <a:rPr dirty="0" sz="3200" spc="-10">
                <a:latin typeface="Tahoma"/>
                <a:cs typeface="Tahoma"/>
              </a:rPr>
              <a:t>q</a:t>
            </a:r>
            <a:r>
              <a:rPr dirty="0" sz="3200" spc="-65">
                <a:latin typeface="Tahoma"/>
                <a:cs typeface="Tahoma"/>
              </a:rPr>
              <a:t>u</a:t>
            </a:r>
            <a:r>
              <a:rPr dirty="0" sz="3200" spc="-120">
                <a:latin typeface="Tahoma"/>
                <a:cs typeface="Tahoma"/>
              </a:rPr>
              <a:t>e</a:t>
            </a:r>
            <a:r>
              <a:rPr dirty="0" sz="3200" spc="-135">
                <a:latin typeface="Tahoma"/>
                <a:cs typeface="Tahoma"/>
              </a:rPr>
              <a:t>s</a:t>
            </a:r>
            <a:r>
              <a:rPr dirty="0" sz="3200" spc="-20">
                <a:latin typeface="Tahoma"/>
                <a:cs typeface="Tahoma"/>
              </a:rPr>
              <a:t>t</a:t>
            </a:r>
            <a:r>
              <a:rPr dirty="0" sz="3200" spc="35">
                <a:latin typeface="Tahoma"/>
                <a:cs typeface="Tahoma"/>
              </a:rPr>
              <a:t>i</a:t>
            </a:r>
            <a:r>
              <a:rPr dirty="0" sz="3200" spc="-20">
                <a:latin typeface="Tahoma"/>
                <a:cs typeface="Tahoma"/>
              </a:rPr>
              <a:t>o</a:t>
            </a:r>
            <a:r>
              <a:rPr dirty="0" sz="3200" spc="-55">
                <a:latin typeface="Tahoma"/>
                <a:cs typeface="Tahoma"/>
              </a:rPr>
              <a:t>n</a:t>
            </a:r>
            <a:r>
              <a:rPr dirty="0" sz="3200" spc="-100">
                <a:latin typeface="Tahoma"/>
                <a:cs typeface="Tahoma"/>
              </a:rPr>
              <a:t>s</a:t>
            </a:r>
            <a:r>
              <a:rPr dirty="0" sz="3200" spc="-360">
                <a:latin typeface="Tahoma"/>
                <a:cs typeface="Tahoma"/>
              </a:rPr>
              <a:t> </a:t>
            </a:r>
            <a:r>
              <a:rPr dirty="0" sz="3200" spc="-85">
                <a:latin typeface="Tahoma"/>
                <a:cs typeface="Tahoma"/>
              </a:rPr>
              <a:t>a</a:t>
            </a:r>
            <a:r>
              <a:rPr dirty="0" sz="3200" spc="-55">
                <a:latin typeface="Tahoma"/>
                <a:cs typeface="Tahoma"/>
              </a:rPr>
              <a:t>n</a:t>
            </a:r>
            <a:r>
              <a:rPr dirty="0" sz="3200" spc="-5">
                <a:latin typeface="Tahoma"/>
                <a:cs typeface="Tahoma"/>
              </a:rPr>
              <a:t>d</a:t>
            </a:r>
            <a:r>
              <a:rPr dirty="0" sz="3200" spc="-360">
                <a:latin typeface="Tahoma"/>
                <a:cs typeface="Tahoma"/>
              </a:rPr>
              <a:t> </a:t>
            </a:r>
            <a:r>
              <a:rPr dirty="0" sz="3200" spc="-10">
                <a:latin typeface="Tahoma"/>
                <a:cs typeface="Tahoma"/>
              </a:rPr>
              <a:t>d</a:t>
            </a:r>
            <a:r>
              <a:rPr dirty="0" sz="3200" spc="35">
                <a:latin typeface="Tahoma"/>
                <a:cs typeface="Tahoma"/>
              </a:rPr>
              <a:t>i</a:t>
            </a:r>
            <a:r>
              <a:rPr dirty="0" sz="3200" spc="-105">
                <a:latin typeface="Tahoma"/>
                <a:cs typeface="Tahoma"/>
              </a:rPr>
              <a:t>s</a:t>
            </a:r>
            <a:r>
              <a:rPr dirty="0" sz="3200" spc="-30">
                <a:latin typeface="Tahoma"/>
                <a:cs typeface="Tahoma"/>
              </a:rPr>
              <a:t>c</a:t>
            </a:r>
            <a:r>
              <a:rPr dirty="0" sz="3200" spc="-65">
                <a:latin typeface="Tahoma"/>
                <a:cs typeface="Tahoma"/>
              </a:rPr>
              <a:t>u</a:t>
            </a:r>
            <a:r>
              <a:rPr dirty="0" sz="3200" spc="-105">
                <a:latin typeface="Tahoma"/>
                <a:cs typeface="Tahoma"/>
              </a:rPr>
              <a:t>ss</a:t>
            </a:r>
            <a:r>
              <a:rPr dirty="0" sz="3200" spc="35">
                <a:latin typeface="Tahoma"/>
                <a:cs typeface="Tahoma"/>
              </a:rPr>
              <a:t>i</a:t>
            </a:r>
            <a:r>
              <a:rPr dirty="0" sz="3200" spc="-20">
                <a:latin typeface="Tahoma"/>
                <a:cs typeface="Tahoma"/>
              </a:rPr>
              <a:t>o</a:t>
            </a:r>
            <a:r>
              <a:rPr dirty="0" sz="3200" spc="-50">
                <a:latin typeface="Tahoma"/>
                <a:cs typeface="Tahoma"/>
              </a:rPr>
              <a:t>n</a:t>
            </a:r>
            <a:r>
              <a:rPr dirty="0" sz="3200" spc="-365">
                <a:latin typeface="Tahoma"/>
                <a:cs typeface="Tahoma"/>
              </a:rPr>
              <a:t> </a:t>
            </a:r>
            <a:r>
              <a:rPr dirty="0" sz="3200" spc="-60">
                <a:latin typeface="Tahoma"/>
                <a:cs typeface="Tahoma"/>
              </a:rPr>
              <a:t>t</a:t>
            </a:r>
            <a:r>
              <a:rPr dirty="0" sz="3200" spc="-15">
                <a:latin typeface="Tahoma"/>
                <a:cs typeface="Tahoma"/>
              </a:rPr>
              <a:t>o</a:t>
            </a:r>
            <a:r>
              <a:rPr dirty="0" sz="3200" spc="-365">
                <a:latin typeface="Tahoma"/>
                <a:cs typeface="Tahoma"/>
              </a:rPr>
              <a:t> </a:t>
            </a:r>
            <a:r>
              <a:rPr dirty="0" sz="3200" spc="-120">
                <a:latin typeface="Tahoma"/>
                <a:cs typeface="Tahoma"/>
              </a:rPr>
              <a:t>e</a:t>
            </a:r>
            <a:r>
              <a:rPr dirty="0" sz="3200" spc="-55">
                <a:latin typeface="Tahoma"/>
                <a:cs typeface="Tahoma"/>
              </a:rPr>
              <a:t>n</a:t>
            </a:r>
            <a:r>
              <a:rPr dirty="0" sz="3200" spc="-105">
                <a:latin typeface="Tahoma"/>
                <a:cs typeface="Tahoma"/>
              </a:rPr>
              <a:t>s</a:t>
            </a:r>
            <a:r>
              <a:rPr dirty="0" sz="3200" spc="-65">
                <a:latin typeface="Tahoma"/>
                <a:cs typeface="Tahoma"/>
              </a:rPr>
              <a:t>u</a:t>
            </a:r>
            <a:r>
              <a:rPr dirty="0" sz="3200" spc="-105">
                <a:latin typeface="Tahoma"/>
                <a:cs typeface="Tahoma"/>
              </a:rPr>
              <a:t>r</a:t>
            </a:r>
            <a:r>
              <a:rPr dirty="0" sz="3200" spc="-114">
                <a:latin typeface="Tahoma"/>
                <a:cs typeface="Tahoma"/>
              </a:rPr>
              <a:t>e</a:t>
            </a:r>
            <a:r>
              <a:rPr dirty="0" sz="3200" spc="-365">
                <a:latin typeface="Tahoma"/>
                <a:cs typeface="Tahoma"/>
              </a:rPr>
              <a:t> </a:t>
            </a:r>
            <a:r>
              <a:rPr dirty="0" sz="3200" spc="-20">
                <a:latin typeface="Tahoma"/>
                <a:cs typeface="Tahoma"/>
              </a:rPr>
              <a:t>t</a:t>
            </a:r>
            <a:r>
              <a:rPr dirty="0" sz="3200" spc="-65">
                <a:latin typeface="Tahoma"/>
                <a:cs typeface="Tahoma"/>
              </a:rPr>
              <a:t>h</a:t>
            </a:r>
            <a:r>
              <a:rPr dirty="0" sz="3200" spc="-125">
                <a:latin typeface="Tahoma"/>
                <a:cs typeface="Tahoma"/>
              </a:rPr>
              <a:t>a</a:t>
            </a:r>
            <a:r>
              <a:rPr dirty="0" sz="3200" spc="-15">
                <a:latin typeface="Tahoma"/>
                <a:cs typeface="Tahoma"/>
              </a:rPr>
              <a:t>t  </a:t>
            </a:r>
            <a:r>
              <a:rPr dirty="0" sz="3200" spc="-20">
                <a:latin typeface="Tahoma"/>
                <a:cs typeface="Tahoma"/>
              </a:rPr>
              <a:t>t</a:t>
            </a:r>
            <a:r>
              <a:rPr dirty="0" sz="3200" spc="-65">
                <a:latin typeface="Tahoma"/>
                <a:cs typeface="Tahoma"/>
              </a:rPr>
              <a:t>h</a:t>
            </a:r>
            <a:r>
              <a:rPr dirty="0" sz="3200" spc="-114">
                <a:latin typeface="Tahoma"/>
                <a:cs typeface="Tahoma"/>
              </a:rPr>
              <a:t>e</a:t>
            </a:r>
            <a:r>
              <a:rPr dirty="0" sz="3200" spc="-365">
                <a:latin typeface="Tahoma"/>
                <a:cs typeface="Tahoma"/>
              </a:rPr>
              <a:t> </a:t>
            </a:r>
            <a:r>
              <a:rPr dirty="0" sz="3200" spc="-10">
                <a:latin typeface="Tahoma"/>
                <a:cs typeface="Tahoma"/>
              </a:rPr>
              <a:t>d</a:t>
            </a:r>
            <a:r>
              <a:rPr dirty="0" sz="3200" spc="-125">
                <a:latin typeface="Tahoma"/>
                <a:cs typeface="Tahoma"/>
              </a:rPr>
              <a:t>a</a:t>
            </a:r>
            <a:r>
              <a:rPr dirty="0" sz="3200" spc="-85">
                <a:latin typeface="Tahoma"/>
                <a:cs typeface="Tahoma"/>
              </a:rPr>
              <a:t>t</a:t>
            </a:r>
            <a:r>
              <a:rPr dirty="0" sz="3200" spc="-80">
                <a:latin typeface="Tahoma"/>
                <a:cs typeface="Tahoma"/>
              </a:rPr>
              <a:t>a</a:t>
            </a:r>
            <a:r>
              <a:rPr dirty="0" sz="3200" spc="-365">
                <a:latin typeface="Tahoma"/>
                <a:cs typeface="Tahoma"/>
              </a:rPr>
              <a:t> </a:t>
            </a:r>
            <a:r>
              <a:rPr dirty="0" sz="3200" spc="35">
                <a:latin typeface="Tahoma"/>
                <a:cs typeface="Tahoma"/>
              </a:rPr>
              <a:t>i</a:t>
            </a:r>
            <a:r>
              <a:rPr dirty="0" sz="3200" spc="-100">
                <a:latin typeface="Tahoma"/>
                <a:cs typeface="Tahoma"/>
              </a:rPr>
              <a:t>s</a:t>
            </a:r>
            <a:r>
              <a:rPr dirty="0" sz="3200" spc="-365">
                <a:latin typeface="Tahoma"/>
                <a:cs typeface="Tahoma"/>
              </a:rPr>
              <a:t> </a:t>
            </a:r>
            <a:r>
              <a:rPr dirty="0" sz="3200" spc="-114">
                <a:latin typeface="Tahoma"/>
                <a:cs typeface="Tahoma"/>
              </a:rPr>
              <a:t>w</a:t>
            </a:r>
            <a:r>
              <a:rPr dirty="0" sz="3200" spc="-120">
                <a:latin typeface="Tahoma"/>
                <a:cs typeface="Tahoma"/>
              </a:rPr>
              <a:t>e</a:t>
            </a:r>
            <a:r>
              <a:rPr dirty="0" sz="3200" spc="60">
                <a:latin typeface="Tahoma"/>
                <a:cs typeface="Tahoma"/>
              </a:rPr>
              <a:t>l</a:t>
            </a:r>
            <a:r>
              <a:rPr dirty="0" sz="3200" spc="65">
                <a:latin typeface="Tahoma"/>
                <a:cs typeface="Tahoma"/>
              </a:rPr>
              <a:t>l</a:t>
            </a:r>
            <a:r>
              <a:rPr dirty="0" sz="3200" spc="-365">
                <a:latin typeface="Tahoma"/>
                <a:cs typeface="Tahoma"/>
              </a:rPr>
              <a:t> </a:t>
            </a:r>
            <a:r>
              <a:rPr dirty="0" sz="3200" spc="-65">
                <a:latin typeface="Tahoma"/>
                <a:cs typeface="Tahoma"/>
              </a:rPr>
              <a:t>u</a:t>
            </a:r>
            <a:r>
              <a:rPr dirty="0" sz="3200" spc="-55">
                <a:latin typeface="Tahoma"/>
                <a:cs typeface="Tahoma"/>
              </a:rPr>
              <a:t>n</a:t>
            </a:r>
            <a:r>
              <a:rPr dirty="0" sz="3200" spc="-10">
                <a:latin typeface="Tahoma"/>
                <a:cs typeface="Tahoma"/>
              </a:rPr>
              <a:t>d</a:t>
            </a:r>
            <a:r>
              <a:rPr dirty="0" sz="3200" spc="-120">
                <a:latin typeface="Tahoma"/>
                <a:cs typeface="Tahoma"/>
              </a:rPr>
              <a:t>e</a:t>
            </a:r>
            <a:r>
              <a:rPr dirty="0" sz="3200" spc="-80">
                <a:latin typeface="Tahoma"/>
                <a:cs typeface="Tahoma"/>
              </a:rPr>
              <a:t>r</a:t>
            </a:r>
            <a:r>
              <a:rPr dirty="0" sz="3200" spc="-135">
                <a:latin typeface="Tahoma"/>
                <a:cs typeface="Tahoma"/>
              </a:rPr>
              <a:t>s</a:t>
            </a:r>
            <a:r>
              <a:rPr dirty="0" sz="3200" spc="-60">
                <a:latin typeface="Tahoma"/>
                <a:cs typeface="Tahoma"/>
              </a:rPr>
              <a:t>t</a:t>
            </a:r>
            <a:r>
              <a:rPr dirty="0" sz="3200" spc="-20">
                <a:latin typeface="Tahoma"/>
                <a:cs typeface="Tahoma"/>
              </a:rPr>
              <a:t>oo</a:t>
            </a:r>
            <a:r>
              <a:rPr dirty="0" sz="3200" spc="-10">
                <a:latin typeface="Tahoma"/>
                <a:cs typeface="Tahoma"/>
              </a:rPr>
              <a:t>d</a:t>
            </a:r>
            <a:r>
              <a:rPr dirty="0" sz="3200" spc="-195">
                <a:latin typeface="Tahoma"/>
                <a:cs typeface="Tahoma"/>
              </a:rPr>
              <a:t>.</a:t>
            </a:r>
            <a:r>
              <a:rPr dirty="0" sz="3200" spc="-365">
                <a:latin typeface="Tahoma"/>
                <a:cs typeface="Tahoma"/>
              </a:rPr>
              <a:t> </a:t>
            </a:r>
            <a:r>
              <a:rPr dirty="0" sz="3200" spc="-204">
                <a:latin typeface="Tahoma"/>
                <a:cs typeface="Tahoma"/>
              </a:rPr>
              <a:t>A</a:t>
            </a:r>
            <a:r>
              <a:rPr dirty="0" sz="3200" spc="-60">
                <a:latin typeface="Tahoma"/>
                <a:cs typeface="Tahoma"/>
              </a:rPr>
              <a:t>c</a:t>
            </a:r>
            <a:r>
              <a:rPr dirty="0" sz="3200" spc="-20">
                <a:latin typeface="Tahoma"/>
                <a:cs typeface="Tahoma"/>
              </a:rPr>
              <a:t>t</a:t>
            </a:r>
            <a:r>
              <a:rPr dirty="0" sz="3200" spc="35">
                <a:latin typeface="Tahoma"/>
                <a:cs typeface="Tahoma"/>
              </a:rPr>
              <a:t>i</a:t>
            </a:r>
            <a:r>
              <a:rPr dirty="0" sz="3200" spc="-140">
                <a:latin typeface="Tahoma"/>
                <a:cs typeface="Tahoma"/>
              </a:rPr>
              <a:t>v</a:t>
            </a:r>
            <a:r>
              <a:rPr dirty="0" sz="3200" spc="-114">
                <a:latin typeface="Tahoma"/>
                <a:cs typeface="Tahoma"/>
              </a:rPr>
              <a:t>e</a:t>
            </a:r>
            <a:r>
              <a:rPr dirty="0" sz="3200" spc="-365">
                <a:latin typeface="Tahoma"/>
                <a:cs typeface="Tahoma"/>
              </a:rPr>
              <a:t> </a:t>
            </a:r>
            <a:r>
              <a:rPr dirty="0" sz="3200" spc="-120">
                <a:latin typeface="Tahoma"/>
                <a:cs typeface="Tahoma"/>
              </a:rPr>
              <a:t>e</a:t>
            </a:r>
            <a:r>
              <a:rPr dirty="0" sz="3200" spc="-55">
                <a:latin typeface="Tahoma"/>
                <a:cs typeface="Tahoma"/>
              </a:rPr>
              <a:t>n</a:t>
            </a:r>
            <a:r>
              <a:rPr dirty="0" sz="3200" spc="-229">
                <a:latin typeface="Tahoma"/>
                <a:cs typeface="Tahoma"/>
              </a:rPr>
              <a:t>g</a:t>
            </a:r>
            <a:r>
              <a:rPr dirty="0" sz="3200" spc="-85">
                <a:latin typeface="Tahoma"/>
                <a:cs typeface="Tahoma"/>
              </a:rPr>
              <a:t>a</a:t>
            </a:r>
            <a:r>
              <a:rPr dirty="0" sz="3200" spc="-220">
                <a:latin typeface="Tahoma"/>
                <a:cs typeface="Tahoma"/>
              </a:rPr>
              <a:t>g</a:t>
            </a:r>
            <a:r>
              <a:rPr dirty="0" sz="3200" spc="-120">
                <a:latin typeface="Tahoma"/>
                <a:cs typeface="Tahoma"/>
              </a:rPr>
              <a:t>e</a:t>
            </a:r>
            <a:r>
              <a:rPr dirty="0" sz="3200" spc="-55">
                <a:latin typeface="Tahoma"/>
                <a:cs typeface="Tahoma"/>
              </a:rPr>
              <a:t>m</a:t>
            </a:r>
            <a:r>
              <a:rPr dirty="0" sz="3200" spc="-120">
                <a:latin typeface="Tahoma"/>
                <a:cs typeface="Tahoma"/>
              </a:rPr>
              <a:t>e</a:t>
            </a:r>
            <a:r>
              <a:rPr dirty="0" sz="3200" spc="-55">
                <a:latin typeface="Tahoma"/>
                <a:cs typeface="Tahoma"/>
              </a:rPr>
              <a:t>n</a:t>
            </a:r>
            <a:r>
              <a:rPr dirty="0" sz="3200" spc="-15">
                <a:latin typeface="Tahoma"/>
                <a:cs typeface="Tahoma"/>
              </a:rPr>
              <a:t>t</a:t>
            </a:r>
            <a:r>
              <a:rPr dirty="0" sz="3200" spc="-365">
                <a:latin typeface="Tahoma"/>
                <a:cs typeface="Tahoma"/>
              </a:rPr>
              <a:t> </a:t>
            </a:r>
            <a:r>
              <a:rPr dirty="0" sz="3200" spc="-110">
                <a:latin typeface="Tahoma"/>
                <a:cs typeface="Tahoma"/>
              </a:rPr>
              <a:t>w</a:t>
            </a:r>
            <a:r>
              <a:rPr dirty="0" sz="3200" spc="35">
                <a:latin typeface="Tahoma"/>
                <a:cs typeface="Tahoma"/>
              </a:rPr>
              <a:t>i</a:t>
            </a:r>
            <a:r>
              <a:rPr dirty="0" sz="3200" spc="-20">
                <a:latin typeface="Tahoma"/>
                <a:cs typeface="Tahoma"/>
              </a:rPr>
              <a:t>t</a:t>
            </a:r>
            <a:r>
              <a:rPr dirty="0" sz="3200" spc="-45">
                <a:latin typeface="Tahoma"/>
                <a:cs typeface="Tahoma"/>
              </a:rPr>
              <a:t>h  </a:t>
            </a:r>
            <a:r>
              <a:rPr dirty="0" sz="3200" spc="-65">
                <a:latin typeface="Tahoma"/>
                <a:cs typeface="Tahoma"/>
              </a:rPr>
              <a:t>the</a:t>
            </a:r>
            <a:r>
              <a:rPr dirty="0" sz="3200" spc="-365">
                <a:latin typeface="Tahoma"/>
                <a:cs typeface="Tahoma"/>
              </a:rPr>
              <a:t> </a:t>
            </a:r>
            <a:r>
              <a:rPr dirty="0" sz="3200" spc="-65">
                <a:latin typeface="Tahoma"/>
                <a:cs typeface="Tahoma"/>
              </a:rPr>
              <a:t>audience</a:t>
            </a:r>
            <a:r>
              <a:rPr dirty="0" sz="3200" spc="-360">
                <a:latin typeface="Tahoma"/>
                <a:cs typeface="Tahoma"/>
              </a:rPr>
              <a:t> </a:t>
            </a:r>
            <a:r>
              <a:rPr dirty="0" sz="3200" spc="-95">
                <a:latin typeface="Tahoma"/>
                <a:cs typeface="Tahoma"/>
              </a:rPr>
              <a:t>fosters</a:t>
            </a:r>
            <a:r>
              <a:rPr dirty="0" sz="3200" spc="-365">
                <a:latin typeface="Tahoma"/>
                <a:cs typeface="Tahoma"/>
              </a:rPr>
              <a:t> </a:t>
            </a:r>
            <a:r>
              <a:rPr dirty="0" sz="3200" spc="-80">
                <a:latin typeface="Tahoma"/>
                <a:cs typeface="Tahoma"/>
              </a:rPr>
              <a:t>a</a:t>
            </a:r>
            <a:r>
              <a:rPr dirty="0" sz="3200" spc="-360">
                <a:latin typeface="Tahoma"/>
                <a:cs typeface="Tahoma"/>
              </a:rPr>
              <a:t> </a:t>
            </a:r>
            <a:r>
              <a:rPr dirty="0" sz="3200" spc="-75">
                <a:latin typeface="Tahoma"/>
                <a:cs typeface="Tahoma"/>
              </a:rPr>
              <a:t>deeper</a:t>
            </a:r>
            <a:r>
              <a:rPr dirty="0" sz="3200" spc="-360">
                <a:latin typeface="Tahoma"/>
                <a:cs typeface="Tahoma"/>
              </a:rPr>
              <a:t> </a:t>
            </a:r>
            <a:r>
              <a:rPr dirty="0" sz="3200" spc="-70">
                <a:latin typeface="Tahoma"/>
                <a:cs typeface="Tahoma"/>
              </a:rPr>
              <a:t>understanding</a:t>
            </a:r>
            <a:r>
              <a:rPr dirty="0" sz="3200" spc="-365">
                <a:latin typeface="Tahoma"/>
                <a:cs typeface="Tahoma"/>
              </a:rPr>
              <a:t> </a:t>
            </a:r>
            <a:r>
              <a:rPr dirty="0" sz="3200" spc="-70">
                <a:latin typeface="Tahoma"/>
                <a:cs typeface="Tahoma"/>
              </a:rPr>
              <a:t>of</a:t>
            </a:r>
            <a:r>
              <a:rPr dirty="0" sz="3200" spc="-360">
                <a:latin typeface="Tahoma"/>
                <a:cs typeface="Tahoma"/>
              </a:rPr>
              <a:t> </a:t>
            </a:r>
            <a:r>
              <a:rPr dirty="0" sz="3200" spc="-65">
                <a:latin typeface="Tahoma"/>
                <a:cs typeface="Tahoma"/>
              </a:rPr>
              <a:t>the </a:t>
            </a:r>
            <a:r>
              <a:rPr dirty="0" sz="3200" spc="-60">
                <a:latin typeface="Tahoma"/>
                <a:cs typeface="Tahoma"/>
              </a:rPr>
              <a:t> </a:t>
            </a:r>
            <a:r>
              <a:rPr dirty="0" sz="3200" spc="-75">
                <a:latin typeface="Tahoma"/>
                <a:cs typeface="Tahoma"/>
              </a:rPr>
              <a:t>insights.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6635254" y="3109772"/>
            <a:ext cx="5016500" cy="8826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600" spc="-1019"/>
              <a:t>En</a:t>
            </a:r>
            <a:r>
              <a:rPr dirty="0" sz="5600" spc="-1120"/>
              <a:t>g</a:t>
            </a:r>
            <a:r>
              <a:rPr dirty="0" sz="5600" spc="-500"/>
              <a:t>a</a:t>
            </a:r>
            <a:r>
              <a:rPr dirty="0" sz="5600" spc="-1120"/>
              <a:t>g</a:t>
            </a:r>
            <a:r>
              <a:rPr dirty="0" sz="5600" spc="-565"/>
              <a:t>e</a:t>
            </a:r>
            <a:r>
              <a:rPr dirty="0" sz="5600" spc="-790"/>
              <a:t> </a:t>
            </a:r>
            <a:r>
              <a:rPr dirty="0" sz="5600" spc="-480"/>
              <a:t>in</a:t>
            </a:r>
            <a:r>
              <a:rPr dirty="0" sz="5600" spc="-790"/>
              <a:t> </a:t>
            </a:r>
            <a:r>
              <a:rPr dirty="0" sz="5600" spc="-490"/>
              <a:t>Dia</a:t>
            </a:r>
            <a:r>
              <a:rPr dirty="0" sz="5600" spc="-325"/>
              <a:t>l</a:t>
            </a:r>
            <a:r>
              <a:rPr dirty="0" sz="5600" spc="-765"/>
              <a:t>ogue</a:t>
            </a:r>
            <a:endParaRPr sz="5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278142" y="0"/>
            <a:ext cx="1029335" cy="1879600"/>
            <a:chOff x="17278142" y="0"/>
            <a:chExt cx="1029335" cy="1879600"/>
          </a:xfrm>
        </p:grpSpPr>
        <p:sp>
          <p:nvSpPr>
            <p:cNvPr id="3" name="object 3"/>
            <p:cNvSpPr/>
            <p:nvPr/>
          </p:nvSpPr>
          <p:spPr>
            <a:xfrm>
              <a:off x="17322419" y="0"/>
              <a:ext cx="965835" cy="916305"/>
            </a:xfrm>
            <a:custGeom>
              <a:avLst/>
              <a:gdLst/>
              <a:ahLst/>
              <a:cxnLst/>
              <a:rect l="l" t="t" r="r" b="b"/>
              <a:pathLst>
                <a:path w="965834" h="916305">
                  <a:moveTo>
                    <a:pt x="506900" y="0"/>
                  </a:moveTo>
                  <a:lnTo>
                    <a:pt x="488344" y="0"/>
                  </a:lnTo>
                  <a:lnTo>
                    <a:pt x="487646" y="4150"/>
                  </a:lnTo>
                  <a:lnTo>
                    <a:pt x="475680" y="47486"/>
                  </a:lnTo>
                  <a:lnTo>
                    <a:pt x="459456" y="89850"/>
                  </a:lnTo>
                  <a:lnTo>
                    <a:pt x="439280" y="130943"/>
                  </a:lnTo>
                  <a:lnTo>
                    <a:pt x="415457" y="170467"/>
                  </a:lnTo>
                  <a:lnTo>
                    <a:pt x="388292" y="208122"/>
                  </a:lnTo>
                  <a:lnTo>
                    <a:pt x="358091" y="243609"/>
                  </a:lnTo>
                  <a:lnTo>
                    <a:pt x="325158" y="276631"/>
                  </a:lnTo>
                  <a:lnTo>
                    <a:pt x="289800" y="306887"/>
                  </a:lnTo>
                  <a:lnTo>
                    <a:pt x="252320" y="334079"/>
                  </a:lnTo>
                  <a:lnTo>
                    <a:pt x="213025" y="357907"/>
                  </a:lnTo>
                  <a:lnTo>
                    <a:pt x="172220" y="378074"/>
                  </a:lnTo>
                  <a:lnTo>
                    <a:pt x="130209" y="394279"/>
                  </a:lnTo>
                  <a:lnTo>
                    <a:pt x="87299" y="406225"/>
                  </a:lnTo>
                  <a:lnTo>
                    <a:pt x="43794" y="413611"/>
                  </a:lnTo>
                  <a:lnTo>
                    <a:pt x="0" y="416140"/>
                  </a:lnTo>
                  <a:lnTo>
                    <a:pt x="43794" y="418668"/>
                  </a:lnTo>
                  <a:lnTo>
                    <a:pt x="87299" y="426054"/>
                  </a:lnTo>
                  <a:lnTo>
                    <a:pt x="130209" y="437997"/>
                  </a:lnTo>
                  <a:lnTo>
                    <a:pt x="172220" y="454198"/>
                  </a:lnTo>
                  <a:lnTo>
                    <a:pt x="213025" y="474356"/>
                  </a:lnTo>
                  <a:lnTo>
                    <a:pt x="252320" y="498172"/>
                  </a:lnTo>
                  <a:lnTo>
                    <a:pt x="289800" y="525346"/>
                  </a:lnTo>
                  <a:lnTo>
                    <a:pt x="325158" y="555579"/>
                  </a:lnTo>
                  <a:lnTo>
                    <a:pt x="358091" y="588569"/>
                  </a:lnTo>
                  <a:lnTo>
                    <a:pt x="388292" y="624018"/>
                  </a:lnTo>
                  <a:lnTo>
                    <a:pt x="415457" y="661626"/>
                  </a:lnTo>
                  <a:lnTo>
                    <a:pt x="439280" y="701092"/>
                  </a:lnTo>
                  <a:lnTo>
                    <a:pt x="459456" y="742117"/>
                  </a:lnTo>
                  <a:lnTo>
                    <a:pt x="475680" y="784401"/>
                  </a:lnTo>
                  <a:lnTo>
                    <a:pt x="487646" y="827644"/>
                  </a:lnTo>
                  <a:lnTo>
                    <a:pt x="495050" y="871546"/>
                  </a:lnTo>
                  <a:lnTo>
                    <a:pt x="497586" y="915808"/>
                  </a:lnTo>
                  <a:lnTo>
                    <a:pt x="500142" y="871546"/>
                  </a:lnTo>
                  <a:lnTo>
                    <a:pt x="507604" y="827644"/>
                  </a:lnTo>
                  <a:lnTo>
                    <a:pt x="519662" y="784401"/>
                  </a:lnTo>
                  <a:lnTo>
                    <a:pt x="536008" y="742117"/>
                  </a:lnTo>
                  <a:lnTo>
                    <a:pt x="556331" y="701092"/>
                  </a:lnTo>
                  <a:lnTo>
                    <a:pt x="580323" y="661626"/>
                  </a:lnTo>
                  <a:lnTo>
                    <a:pt x="607673" y="624018"/>
                  </a:lnTo>
                  <a:lnTo>
                    <a:pt x="638073" y="588569"/>
                  </a:lnTo>
                  <a:lnTo>
                    <a:pt x="671212" y="555579"/>
                  </a:lnTo>
                  <a:lnTo>
                    <a:pt x="706783" y="525346"/>
                  </a:lnTo>
                  <a:lnTo>
                    <a:pt x="744474" y="498172"/>
                  </a:lnTo>
                  <a:lnTo>
                    <a:pt x="783977" y="474356"/>
                  </a:lnTo>
                  <a:lnTo>
                    <a:pt x="824983" y="454198"/>
                  </a:lnTo>
                  <a:lnTo>
                    <a:pt x="867181" y="437997"/>
                  </a:lnTo>
                  <a:lnTo>
                    <a:pt x="910263" y="426054"/>
                  </a:lnTo>
                  <a:lnTo>
                    <a:pt x="953918" y="418668"/>
                  </a:lnTo>
                  <a:lnTo>
                    <a:pt x="965601" y="417996"/>
                  </a:lnTo>
                  <a:lnTo>
                    <a:pt x="965601" y="414284"/>
                  </a:lnTo>
                  <a:lnTo>
                    <a:pt x="953918" y="413611"/>
                  </a:lnTo>
                  <a:lnTo>
                    <a:pt x="910263" y="406225"/>
                  </a:lnTo>
                  <a:lnTo>
                    <a:pt x="867181" y="394279"/>
                  </a:lnTo>
                  <a:lnTo>
                    <a:pt x="824983" y="378074"/>
                  </a:lnTo>
                  <a:lnTo>
                    <a:pt x="783977" y="357907"/>
                  </a:lnTo>
                  <a:lnTo>
                    <a:pt x="744474" y="334079"/>
                  </a:lnTo>
                  <a:lnTo>
                    <a:pt x="706783" y="306887"/>
                  </a:lnTo>
                  <a:lnTo>
                    <a:pt x="671212" y="276631"/>
                  </a:lnTo>
                  <a:lnTo>
                    <a:pt x="638073" y="243609"/>
                  </a:lnTo>
                  <a:lnTo>
                    <a:pt x="607673" y="208122"/>
                  </a:lnTo>
                  <a:lnTo>
                    <a:pt x="580323" y="170467"/>
                  </a:lnTo>
                  <a:lnTo>
                    <a:pt x="556331" y="130943"/>
                  </a:lnTo>
                  <a:lnTo>
                    <a:pt x="536008" y="89850"/>
                  </a:lnTo>
                  <a:lnTo>
                    <a:pt x="519662" y="47486"/>
                  </a:lnTo>
                  <a:lnTo>
                    <a:pt x="507604" y="4150"/>
                  </a:lnTo>
                  <a:lnTo>
                    <a:pt x="50690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322493" y="0"/>
              <a:ext cx="965835" cy="916305"/>
            </a:xfrm>
            <a:custGeom>
              <a:avLst/>
              <a:gdLst/>
              <a:ahLst/>
              <a:cxnLst/>
              <a:rect l="l" t="t" r="r" b="b"/>
              <a:pathLst>
                <a:path w="965834" h="916305">
                  <a:moveTo>
                    <a:pt x="497446" y="915851"/>
                  </a:moveTo>
                  <a:lnTo>
                    <a:pt x="494912" y="871590"/>
                  </a:lnTo>
                  <a:lnTo>
                    <a:pt x="487512" y="827689"/>
                  </a:lnTo>
                  <a:lnTo>
                    <a:pt x="475551" y="784447"/>
                  </a:lnTo>
                  <a:lnTo>
                    <a:pt x="459335" y="742165"/>
                  </a:lnTo>
                  <a:lnTo>
                    <a:pt x="439169" y="701141"/>
                  </a:lnTo>
                  <a:lnTo>
                    <a:pt x="415356" y="661676"/>
                  </a:lnTo>
                  <a:lnTo>
                    <a:pt x="388202" y="624070"/>
                  </a:lnTo>
                  <a:lnTo>
                    <a:pt x="358013" y="588622"/>
                  </a:lnTo>
                  <a:lnTo>
                    <a:pt x="325092" y="555632"/>
                  </a:lnTo>
                  <a:lnTo>
                    <a:pt x="289746" y="525401"/>
                  </a:lnTo>
                  <a:lnTo>
                    <a:pt x="252278" y="498228"/>
                  </a:lnTo>
                  <a:lnTo>
                    <a:pt x="212993" y="474412"/>
                  </a:lnTo>
                  <a:lnTo>
                    <a:pt x="172198" y="454255"/>
                  </a:lnTo>
                  <a:lnTo>
                    <a:pt x="130196" y="438054"/>
                  </a:lnTo>
                  <a:lnTo>
                    <a:pt x="87292" y="426112"/>
                  </a:lnTo>
                  <a:lnTo>
                    <a:pt x="43792" y="418726"/>
                  </a:lnTo>
                  <a:lnTo>
                    <a:pt x="0" y="416198"/>
                  </a:lnTo>
                  <a:lnTo>
                    <a:pt x="43792" y="413669"/>
                  </a:lnTo>
                  <a:lnTo>
                    <a:pt x="87292" y="406282"/>
                  </a:lnTo>
                  <a:lnTo>
                    <a:pt x="130196" y="394337"/>
                  </a:lnTo>
                  <a:lnTo>
                    <a:pt x="172198" y="378131"/>
                  </a:lnTo>
                  <a:lnTo>
                    <a:pt x="212993" y="357964"/>
                  </a:lnTo>
                  <a:lnTo>
                    <a:pt x="252278" y="334135"/>
                  </a:lnTo>
                  <a:lnTo>
                    <a:pt x="289746" y="306943"/>
                  </a:lnTo>
                  <a:lnTo>
                    <a:pt x="325092" y="276686"/>
                  </a:lnTo>
                  <a:lnTo>
                    <a:pt x="358013" y="243664"/>
                  </a:lnTo>
                  <a:lnTo>
                    <a:pt x="388202" y="208176"/>
                  </a:lnTo>
                  <a:lnTo>
                    <a:pt x="415356" y="170520"/>
                  </a:lnTo>
                  <a:lnTo>
                    <a:pt x="439169" y="130995"/>
                  </a:lnTo>
                  <a:lnTo>
                    <a:pt x="459335" y="89901"/>
                  </a:lnTo>
                  <a:lnTo>
                    <a:pt x="475551" y="47536"/>
                  </a:lnTo>
                  <a:lnTo>
                    <a:pt x="487512" y="4200"/>
                  </a:lnTo>
                  <a:lnTo>
                    <a:pt x="488218" y="0"/>
                  </a:lnTo>
                </a:path>
                <a:path w="965834" h="916305">
                  <a:moveTo>
                    <a:pt x="506756" y="0"/>
                  </a:moveTo>
                  <a:lnTo>
                    <a:pt x="519533" y="47536"/>
                  </a:lnTo>
                  <a:lnTo>
                    <a:pt x="535885" y="89901"/>
                  </a:lnTo>
                  <a:lnTo>
                    <a:pt x="556217" y="130995"/>
                  </a:lnTo>
                  <a:lnTo>
                    <a:pt x="580217" y="170520"/>
                  </a:lnTo>
                  <a:lnTo>
                    <a:pt x="607578" y="208176"/>
                  </a:lnTo>
                  <a:lnTo>
                    <a:pt x="637988" y="243664"/>
                  </a:lnTo>
                  <a:lnTo>
                    <a:pt x="671138" y="276686"/>
                  </a:lnTo>
                  <a:lnTo>
                    <a:pt x="706718" y="306943"/>
                  </a:lnTo>
                  <a:lnTo>
                    <a:pt x="744419" y="334135"/>
                  </a:lnTo>
                  <a:lnTo>
                    <a:pt x="783931" y="357964"/>
                  </a:lnTo>
                  <a:lnTo>
                    <a:pt x="824944" y="378131"/>
                  </a:lnTo>
                  <a:lnTo>
                    <a:pt x="867149" y="394337"/>
                  </a:lnTo>
                  <a:lnTo>
                    <a:pt x="910235" y="406282"/>
                  </a:lnTo>
                  <a:lnTo>
                    <a:pt x="953893" y="413669"/>
                  </a:lnTo>
                  <a:lnTo>
                    <a:pt x="965529" y="414339"/>
                  </a:lnTo>
                </a:path>
                <a:path w="965834" h="916305">
                  <a:moveTo>
                    <a:pt x="965529" y="418056"/>
                  </a:moveTo>
                  <a:lnTo>
                    <a:pt x="910235" y="426112"/>
                  </a:lnTo>
                  <a:lnTo>
                    <a:pt x="867149" y="438054"/>
                  </a:lnTo>
                  <a:lnTo>
                    <a:pt x="824944" y="454255"/>
                  </a:lnTo>
                  <a:lnTo>
                    <a:pt x="783931" y="474412"/>
                  </a:lnTo>
                  <a:lnTo>
                    <a:pt x="744419" y="498228"/>
                  </a:lnTo>
                  <a:lnTo>
                    <a:pt x="706718" y="525401"/>
                  </a:lnTo>
                  <a:lnTo>
                    <a:pt x="671138" y="555632"/>
                  </a:lnTo>
                  <a:lnTo>
                    <a:pt x="637988" y="588622"/>
                  </a:lnTo>
                  <a:lnTo>
                    <a:pt x="607578" y="624070"/>
                  </a:lnTo>
                  <a:lnTo>
                    <a:pt x="580217" y="661676"/>
                  </a:lnTo>
                  <a:lnTo>
                    <a:pt x="556217" y="701141"/>
                  </a:lnTo>
                  <a:lnTo>
                    <a:pt x="535885" y="742165"/>
                  </a:lnTo>
                  <a:lnTo>
                    <a:pt x="519533" y="784447"/>
                  </a:lnTo>
                  <a:lnTo>
                    <a:pt x="507469" y="827689"/>
                  </a:lnTo>
                  <a:lnTo>
                    <a:pt x="500003" y="871590"/>
                  </a:lnTo>
                  <a:lnTo>
                    <a:pt x="497446" y="915851"/>
                  </a:lnTo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7322419" y="840930"/>
              <a:ext cx="965835" cy="1000125"/>
            </a:xfrm>
            <a:custGeom>
              <a:avLst/>
              <a:gdLst/>
              <a:ahLst/>
              <a:cxnLst/>
              <a:rect l="l" t="t" r="r" b="b"/>
              <a:pathLst>
                <a:path w="965834" h="1000125">
                  <a:moveTo>
                    <a:pt x="497586" y="0"/>
                  </a:moveTo>
                  <a:lnTo>
                    <a:pt x="495050" y="44382"/>
                  </a:lnTo>
                  <a:lnTo>
                    <a:pt x="487646" y="88390"/>
                  </a:lnTo>
                  <a:lnTo>
                    <a:pt x="475680" y="131726"/>
                  </a:lnTo>
                  <a:lnTo>
                    <a:pt x="459456" y="174089"/>
                  </a:lnTo>
                  <a:lnTo>
                    <a:pt x="439280" y="215183"/>
                  </a:lnTo>
                  <a:lnTo>
                    <a:pt x="415457" y="254706"/>
                  </a:lnTo>
                  <a:lnTo>
                    <a:pt x="388292" y="292362"/>
                  </a:lnTo>
                  <a:lnTo>
                    <a:pt x="358091" y="327849"/>
                  </a:lnTo>
                  <a:lnTo>
                    <a:pt x="325158" y="360871"/>
                  </a:lnTo>
                  <a:lnTo>
                    <a:pt x="289800" y="391127"/>
                  </a:lnTo>
                  <a:lnTo>
                    <a:pt x="252320" y="418319"/>
                  </a:lnTo>
                  <a:lnTo>
                    <a:pt x="213025" y="442147"/>
                  </a:lnTo>
                  <a:lnTo>
                    <a:pt x="172220" y="462314"/>
                  </a:lnTo>
                  <a:lnTo>
                    <a:pt x="130209" y="478519"/>
                  </a:lnTo>
                  <a:lnTo>
                    <a:pt x="87299" y="490464"/>
                  </a:lnTo>
                  <a:lnTo>
                    <a:pt x="43794" y="497851"/>
                  </a:lnTo>
                  <a:lnTo>
                    <a:pt x="0" y="500380"/>
                  </a:lnTo>
                  <a:lnTo>
                    <a:pt x="43794" y="502908"/>
                  </a:lnTo>
                  <a:lnTo>
                    <a:pt x="87299" y="510294"/>
                  </a:lnTo>
                  <a:lnTo>
                    <a:pt x="130209" y="522237"/>
                  </a:lnTo>
                  <a:lnTo>
                    <a:pt x="172220" y="538438"/>
                  </a:lnTo>
                  <a:lnTo>
                    <a:pt x="213025" y="558596"/>
                  </a:lnTo>
                  <a:lnTo>
                    <a:pt x="252320" y="582412"/>
                  </a:lnTo>
                  <a:lnTo>
                    <a:pt x="289800" y="609586"/>
                  </a:lnTo>
                  <a:lnTo>
                    <a:pt x="325158" y="639819"/>
                  </a:lnTo>
                  <a:lnTo>
                    <a:pt x="358091" y="672809"/>
                  </a:lnTo>
                  <a:lnTo>
                    <a:pt x="388292" y="708258"/>
                  </a:lnTo>
                  <a:lnTo>
                    <a:pt x="415457" y="745866"/>
                  </a:lnTo>
                  <a:lnTo>
                    <a:pt x="439280" y="785332"/>
                  </a:lnTo>
                  <a:lnTo>
                    <a:pt x="459456" y="826357"/>
                  </a:lnTo>
                  <a:lnTo>
                    <a:pt x="475680" y="868641"/>
                  </a:lnTo>
                  <a:lnTo>
                    <a:pt x="487646" y="911884"/>
                  </a:lnTo>
                  <a:lnTo>
                    <a:pt x="495050" y="955786"/>
                  </a:lnTo>
                  <a:lnTo>
                    <a:pt x="497586" y="1000048"/>
                  </a:lnTo>
                  <a:lnTo>
                    <a:pt x="500142" y="955786"/>
                  </a:lnTo>
                  <a:lnTo>
                    <a:pt x="507604" y="911884"/>
                  </a:lnTo>
                  <a:lnTo>
                    <a:pt x="519662" y="868641"/>
                  </a:lnTo>
                  <a:lnTo>
                    <a:pt x="536008" y="826357"/>
                  </a:lnTo>
                  <a:lnTo>
                    <a:pt x="556331" y="785332"/>
                  </a:lnTo>
                  <a:lnTo>
                    <a:pt x="580323" y="745866"/>
                  </a:lnTo>
                  <a:lnTo>
                    <a:pt x="607673" y="708258"/>
                  </a:lnTo>
                  <a:lnTo>
                    <a:pt x="638073" y="672809"/>
                  </a:lnTo>
                  <a:lnTo>
                    <a:pt x="671212" y="639819"/>
                  </a:lnTo>
                  <a:lnTo>
                    <a:pt x="706783" y="609586"/>
                  </a:lnTo>
                  <a:lnTo>
                    <a:pt x="744474" y="582412"/>
                  </a:lnTo>
                  <a:lnTo>
                    <a:pt x="783977" y="558596"/>
                  </a:lnTo>
                  <a:lnTo>
                    <a:pt x="824983" y="538438"/>
                  </a:lnTo>
                  <a:lnTo>
                    <a:pt x="867181" y="522237"/>
                  </a:lnTo>
                  <a:lnTo>
                    <a:pt x="910263" y="510294"/>
                  </a:lnTo>
                  <a:lnTo>
                    <a:pt x="953918" y="502908"/>
                  </a:lnTo>
                  <a:lnTo>
                    <a:pt x="965601" y="502236"/>
                  </a:lnTo>
                  <a:lnTo>
                    <a:pt x="965601" y="498524"/>
                  </a:lnTo>
                  <a:lnTo>
                    <a:pt x="953918" y="497851"/>
                  </a:lnTo>
                  <a:lnTo>
                    <a:pt x="910263" y="490464"/>
                  </a:lnTo>
                  <a:lnTo>
                    <a:pt x="867181" y="478519"/>
                  </a:lnTo>
                  <a:lnTo>
                    <a:pt x="824983" y="462314"/>
                  </a:lnTo>
                  <a:lnTo>
                    <a:pt x="783977" y="442147"/>
                  </a:lnTo>
                  <a:lnTo>
                    <a:pt x="744474" y="418319"/>
                  </a:lnTo>
                  <a:lnTo>
                    <a:pt x="706783" y="391127"/>
                  </a:lnTo>
                  <a:lnTo>
                    <a:pt x="671212" y="360871"/>
                  </a:lnTo>
                  <a:lnTo>
                    <a:pt x="638073" y="327849"/>
                  </a:lnTo>
                  <a:lnTo>
                    <a:pt x="607673" y="292362"/>
                  </a:lnTo>
                  <a:lnTo>
                    <a:pt x="580323" y="254706"/>
                  </a:lnTo>
                  <a:lnTo>
                    <a:pt x="556331" y="215183"/>
                  </a:lnTo>
                  <a:lnTo>
                    <a:pt x="536008" y="174089"/>
                  </a:lnTo>
                  <a:lnTo>
                    <a:pt x="519662" y="131726"/>
                  </a:lnTo>
                  <a:lnTo>
                    <a:pt x="507604" y="88390"/>
                  </a:lnTo>
                  <a:lnTo>
                    <a:pt x="500142" y="44382"/>
                  </a:lnTo>
                  <a:lnTo>
                    <a:pt x="497586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7322493" y="840983"/>
              <a:ext cx="965835" cy="1000125"/>
            </a:xfrm>
            <a:custGeom>
              <a:avLst/>
              <a:gdLst/>
              <a:ahLst/>
              <a:cxnLst/>
              <a:rect l="l" t="t" r="r" b="b"/>
              <a:pathLst>
                <a:path w="965834" h="1000125">
                  <a:moveTo>
                    <a:pt x="497446" y="1000043"/>
                  </a:moveTo>
                  <a:lnTo>
                    <a:pt x="494912" y="955780"/>
                  </a:lnTo>
                  <a:lnTo>
                    <a:pt x="487512" y="911877"/>
                  </a:lnTo>
                  <a:lnTo>
                    <a:pt x="475551" y="868634"/>
                  </a:lnTo>
                  <a:lnTo>
                    <a:pt x="459335" y="826350"/>
                  </a:lnTo>
                  <a:lnTo>
                    <a:pt x="439169" y="785325"/>
                  </a:lnTo>
                  <a:lnTo>
                    <a:pt x="415356" y="745859"/>
                  </a:lnTo>
                  <a:lnTo>
                    <a:pt x="388202" y="708251"/>
                  </a:lnTo>
                  <a:lnTo>
                    <a:pt x="358013" y="672803"/>
                  </a:lnTo>
                  <a:lnTo>
                    <a:pt x="325092" y="639813"/>
                  </a:lnTo>
                  <a:lnTo>
                    <a:pt x="289746" y="609581"/>
                  </a:lnTo>
                  <a:lnTo>
                    <a:pt x="252278" y="582408"/>
                  </a:lnTo>
                  <a:lnTo>
                    <a:pt x="212993" y="558592"/>
                  </a:lnTo>
                  <a:lnTo>
                    <a:pt x="172198" y="538434"/>
                  </a:lnTo>
                  <a:lnTo>
                    <a:pt x="130196" y="522234"/>
                  </a:lnTo>
                  <a:lnTo>
                    <a:pt x="87292" y="510291"/>
                  </a:lnTo>
                  <a:lnTo>
                    <a:pt x="43792" y="502905"/>
                  </a:lnTo>
                  <a:lnTo>
                    <a:pt x="0" y="500377"/>
                  </a:lnTo>
                  <a:lnTo>
                    <a:pt x="43792" y="497848"/>
                  </a:lnTo>
                  <a:lnTo>
                    <a:pt x="87292" y="490462"/>
                  </a:lnTo>
                  <a:lnTo>
                    <a:pt x="130196" y="478516"/>
                  </a:lnTo>
                  <a:lnTo>
                    <a:pt x="172198" y="462310"/>
                  </a:lnTo>
                  <a:lnTo>
                    <a:pt x="212993" y="442144"/>
                  </a:lnTo>
                  <a:lnTo>
                    <a:pt x="252278" y="418315"/>
                  </a:lnTo>
                  <a:lnTo>
                    <a:pt x="289746" y="391123"/>
                  </a:lnTo>
                  <a:lnTo>
                    <a:pt x="325092" y="360867"/>
                  </a:lnTo>
                  <a:lnTo>
                    <a:pt x="358013" y="327845"/>
                  </a:lnTo>
                  <a:lnTo>
                    <a:pt x="388202" y="292357"/>
                  </a:lnTo>
                  <a:lnTo>
                    <a:pt x="415356" y="254702"/>
                  </a:lnTo>
                  <a:lnTo>
                    <a:pt x="439169" y="215179"/>
                  </a:lnTo>
                  <a:lnTo>
                    <a:pt x="459335" y="174086"/>
                  </a:lnTo>
                  <a:lnTo>
                    <a:pt x="475551" y="131723"/>
                  </a:lnTo>
                  <a:lnTo>
                    <a:pt x="487512" y="88388"/>
                  </a:lnTo>
                  <a:lnTo>
                    <a:pt x="494912" y="44380"/>
                  </a:lnTo>
                  <a:lnTo>
                    <a:pt x="497446" y="0"/>
                  </a:lnTo>
                  <a:lnTo>
                    <a:pt x="500003" y="44380"/>
                  </a:lnTo>
                  <a:lnTo>
                    <a:pt x="507469" y="88388"/>
                  </a:lnTo>
                  <a:lnTo>
                    <a:pt x="519533" y="131723"/>
                  </a:lnTo>
                  <a:lnTo>
                    <a:pt x="535885" y="174086"/>
                  </a:lnTo>
                  <a:lnTo>
                    <a:pt x="556217" y="215179"/>
                  </a:lnTo>
                  <a:lnTo>
                    <a:pt x="580217" y="254702"/>
                  </a:lnTo>
                  <a:lnTo>
                    <a:pt x="607578" y="292357"/>
                  </a:lnTo>
                  <a:lnTo>
                    <a:pt x="637988" y="327845"/>
                  </a:lnTo>
                  <a:lnTo>
                    <a:pt x="671138" y="360867"/>
                  </a:lnTo>
                  <a:lnTo>
                    <a:pt x="706718" y="391123"/>
                  </a:lnTo>
                  <a:lnTo>
                    <a:pt x="744419" y="418315"/>
                  </a:lnTo>
                  <a:lnTo>
                    <a:pt x="783931" y="442144"/>
                  </a:lnTo>
                  <a:lnTo>
                    <a:pt x="824944" y="462310"/>
                  </a:lnTo>
                  <a:lnTo>
                    <a:pt x="867149" y="478516"/>
                  </a:lnTo>
                  <a:lnTo>
                    <a:pt x="910235" y="490462"/>
                  </a:lnTo>
                  <a:lnTo>
                    <a:pt x="953893" y="497848"/>
                  </a:lnTo>
                  <a:lnTo>
                    <a:pt x="965529" y="498518"/>
                  </a:lnTo>
                </a:path>
                <a:path w="965834" h="1000125">
                  <a:moveTo>
                    <a:pt x="965529" y="502235"/>
                  </a:moveTo>
                  <a:lnTo>
                    <a:pt x="910235" y="510291"/>
                  </a:lnTo>
                  <a:lnTo>
                    <a:pt x="867149" y="522234"/>
                  </a:lnTo>
                  <a:lnTo>
                    <a:pt x="824944" y="538434"/>
                  </a:lnTo>
                  <a:lnTo>
                    <a:pt x="783931" y="558592"/>
                  </a:lnTo>
                  <a:lnTo>
                    <a:pt x="744419" y="582408"/>
                  </a:lnTo>
                  <a:lnTo>
                    <a:pt x="706718" y="609581"/>
                  </a:lnTo>
                  <a:lnTo>
                    <a:pt x="671138" y="639813"/>
                  </a:lnTo>
                  <a:lnTo>
                    <a:pt x="637988" y="672803"/>
                  </a:lnTo>
                  <a:lnTo>
                    <a:pt x="607578" y="708251"/>
                  </a:lnTo>
                  <a:lnTo>
                    <a:pt x="580217" y="745859"/>
                  </a:lnTo>
                  <a:lnTo>
                    <a:pt x="556217" y="785325"/>
                  </a:lnTo>
                  <a:lnTo>
                    <a:pt x="535885" y="826350"/>
                  </a:lnTo>
                  <a:lnTo>
                    <a:pt x="519533" y="868634"/>
                  </a:lnTo>
                  <a:lnTo>
                    <a:pt x="507469" y="911877"/>
                  </a:lnTo>
                  <a:lnTo>
                    <a:pt x="500003" y="955780"/>
                  </a:lnTo>
                  <a:lnTo>
                    <a:pt x="497446" y="1000043"/>
                  </a:lnTo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7297220" y="0"/>
              <a:ext cx="991235" cy="1841500"/>
            </a:xfrm>
            <a:custGeom>
              <a:avLst/>
              <a:gdLst/>
              <a:ahLst/>
              <a:cxnLst/>
              <a:rect l="l" t="t" r="r" b="b"/>
              <a:pathLst>
                <a:path w="991234" h="1841500">
                  <a:moveTo>
                    <a:pt x="990801" y="1841026"/>
                  </a:moveTo>
                  <a:lnTo>
                    <a:pt x="0" y="1841026"/>
                  </a:lnTo>
                  <a:lnTo>
                    <a:pt x="0" y="0"/>
                  </a:lnTo>
                </a:path>
              </a:pathLst>
            </a:custGeom>
            <a:ln w="38157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17591764" y="2317642"/>
            <a:ext cx="459740" cy="459740"/>
            <a:chOff x="17591764" y="2317642"/>
            <a:chExt cx="459740" cy="459740"/>
          </a:xfrm>
        </p:grpSpPr>
        <p:sp>
          <p:nvSpPr>
            <p:cNvPr id="9" name="object 9"/>
            <p:cNvSpPr/>
            <p:nvPr/>
          </p:nvSpPr>
          <p:spPr>
            <a:xfrm>
              <a:off x="17601057" y="2326970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89">
                  <a:moveTo>
                    <a:pt x="231902" y="0"/>
                  </a:moveTo>
                  <a:lnTo>
                    <a:pt x="208788" y="0"/>
                  </a:lnTo>
                  <a:lnTo>
                    <a:pt x="185801" y="2870"/>
                  </a:lnTo>
                  <a:lnTo>
                    <a:pt x="141097" y="14401"/>
                  </a:lnTo>
                  <a:lnTo>
                    <a:pt x="110236" y="29514"/>
                  </a:lnTo>
                  <a:lnTo>
                    <a:pt x="100076" y="35267"/>
                  </a:lnTo>
                  <a:lnTo>
                    <a:pt x="64770" y="64795"/>
                  </a:lnTo>
                  <a:lnTo>
                    <a:pt x="35306" y="100076"/>
                  </a:lnTo>
                  <a:lnTo>
                    <a:pt x="29591" y="110147"/>
                  </a:lnTo>
                  <a:lnTo>
                    <a:pt x="23749" y="120230"/>
                  </a:lnTo>
                  <a:lnTo>
                    <a:pt x="7239" y="163423"/>
                  </a:lnTo>
                  <a:lnTo>
                    <a:pt x="1524" y="197269"/>
                  </a:lnTo>
                  <a:lnTo>
                    <a:pt x="0" y="208788"/>
                  </a:lnTo>
                  <a:lnTo>
                    <a:pt x="0" y="220306"/>
                  </a:lnTo>
                  <a:lnTo>
                    <a:pt x="0" y="231825"/>
                  </a:lnTo>
                  <a:lnTo>
                    <a:pt x="1524" y="243344"/>
                  </a:lnTo>
                  <a:lnTo>
                    <a:pt x="10795" y="287985"/>
                  </a:lnTo>
                  <a:lnTo>
                    <a:pt x="29591" y="330466"/>
                  </a:lnTo>
                  <a:lnTo>
                    <a:pt x="56896" y="367182"/>
                  </a:lnTo>
                  <a:lnTo>
                    <a:pt x="82169" y="390944"/>
                  </a:lnTo>
                  <a:lnTo>
                    <a:pt x="90805" y="398145"/>
                  </a:lnTo>
                  <a:lnTo>
                    <a:pt x="131064" y="421182"/>
                  </a:lnTo>
                  <a:lnTo>
                    <a:pt x="175006" y="434860"/>
                  </a:lnTo>
                  <a:lnTo>
                    <a:pt x="185801" y="437019"/>
                  </a:lnTo>
                  <a:lnTo>
                    <a:pt x="208788" y="439902"/>
                  </a:lnTo>
                  <a:lnTo>
                    <a:pt x="220345" y="439902"/>
                  </a:lnTo>
                  <a:lnTo>
                    <a:pt x="220345" y="440626"/>
                  </a:lnTo>
                  <a:lnTo>
                    <a:pt x="231902" y="440626"/>
                  </a:lnTo>
                  <a:lnTo>
                    <a:pt x="243332" y="439178"/>
                  </a:lnTo>
                  <a:lnTo>
                    <a:pt x="254889" y="437743"/>
                  </a:lnTo>
                  <a:lnTo>
                    <a:pt x="309626" y="421182"/>
                  </a:lnTo>
                  <a:lnTo>
                    <a:pt x="349250" y="398145"/>
                  </a:lnTo>
                  <a:lnTo>
                    <a:pt x="383794" y="367182"/>
                  </a:lnTo>
                  <a:lnTo>
                    <a:pt x="390906" y="358546"/>
                  </a:lnTo>
                  <a:lnTo>
                    <a:pt x="398145" y="349910"/>
                  </a:lnTo>
                  <a:lnTo>
                    <a:pt x="421259" y="309587"/>
                  </a:lnTo>
                  <a:lnTo>
                    <a:pt x="434848" y="265671"/>
                  </a:lnTo>
                  <a:lnTo>
                    <a:pt x="437007" y="254863"/>
                  </a:lnTo>
                  <a:lnTo>
                    <a:pt x="438531" y="243344"/>
                  </a:lnTo>
                  <a:lnTo>
                    <a:pt x="439928" y="231825"/>
                  </a:lnTo>
                  <a:lnTo>
                    <a:pt x="439928" y="220306"/>
                  </a:lnTo>
                  <a:lnTo>
                    <a:pt x="440690" y="220306"/>
                  </a:lnTo>
                  <a:lnTo>
                    <a:pt x="440690" y="208788"/>
                  </a:lnTo>
                  <a:lnTo>
                    <a:pt x="439166" y="197269"/>
                  </a:lnTo>
                  <a:lnTo>
                    <a:pt x="437769" y="185750"/>
                  </a:lnTo>
                  <a:lnTo>
                    <a:pt x="426212" y="141109"/>
                  </a:lnTo>
                  <a:lnTo>
                    <a:pt x="411099" y="110147"/>
                  </a:lnTo>
                  <a:lnTo>
                    <a:pt x="405384" y="100076"/>
                  </a:lnTo>
                  <a:lnTo>
                    <a:pt x="398907" y="90716"/>
                  </a:lnTo>
                  <a:lnTo>
                    <a:pt x="391668" y="81356"/>
                  </a:lnTo>
                  <a:lnTo>
                    <a:pt x="383794" y="72707"/>
                  </a:lnTo>
                  <a:lnTo>
                    <a:pt x="375793" y="64795"/>
                  </a:lnTo>
                  <a:lnTo>
                    <a:pt x="367919" y="56870"/>
                  </a:lnTo>
                  <a:lnTo>
                    <a:pt x="359283" y="48958"/>
                  </a:lnTo>
                  <a:lnTo>
                    <a:pt x="349885" y="41757"/>
                  </a:lnTo>
                  <a:lnTo>
                    <a:pt x="340614" y="35267"/>
                  </a:lnTo>
                  <a:lnTo>
                    <a:pt x="330454" y="29514"/>
                  </a:lnTo>
                  <a:lnTo>
                    <a:pt x="320421" y="23749"/>
                  </a:lnTo>
                  <a:lnTo>
                    <a:pt x="277241" y="7188"/>
                  </a:lnTo>
                  <a:lnTo>
                    <a:pt x="254889" y="2870"/>
                  </a:lnTo>
                  <a:lnTo>
                    <a:pt x="231902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7601124" y="2327001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89">
                  <a:moveTo>
                    <a:pt x="0" y="220311"/>
                  </a:moveTo>
                  <a:lnTo>
                    <a:pt x="0" y="208792"/>
                  </a:lnTo>
                  <a:lnTo>
                    <a:pt x="1396" y="197273"/>
                  </a:lnTo>
                  <a:lnTo>
                    <a:pt x="2793" y="185753"/>
                  </a:lnTo>
                  <a:lnTo>
                    <a:pt x="14350" y="141112"/>
                  </a:lnTo>
                  <a:lnTo>
                    <a:pt x="35305" y="100077"/>
                  </a:lnTo>
                  <a:lnTo>
                    <a:pt x="64768" y="64796"/>
                  </a:lnTo>
                  <a:lnTo>
                    <a:pt x="100073" y="35281"/>
                  </a:lnTo>
                  <a:lnTo>
                    <a:pt x="141093" y="14402"/>
                  </a:lnTo>
                  <a:lnTo>
                    <a:pt x="185669" y="2882"/>
                  </a:lnTo>
                  <a:lnTo>
                    <a:pt x="197226" y="1447"/>
                  </a:lnTo>
                  <a:lnTo>
                    <a:pt x="208782" y="0"/>
                  </a:lnTo>
                  <a:lnTo>
                    <a:pt x="220212" y="0"/>
                  </a:lnTo>
                  <a:lnTo>
                    <a:pt x="231769" y="0"/>
                  </a:lnTo>
                  <a:lnTo>
                    <a:pt x="243325" y="1447"/>
                  </a:lnTo>
                  <a:lnTo>
                    <a:pt x="288663" y="10807"/>
                  </a:lnTo>
                  <a:lnTo>
                    <a:pt x="330445" y="29515"/>
                  </a:lnTo>
                  <a:lnTo>
                    <a:pt x="367909" y="56884"/>
                  </a:lnTo>
                  <a:lnTo>
                    <a:pt x="398770" y="90717"/>
                  </a:lnTo>
                  <a:lnTo>
                    <a:pt x="421883" y="131041"/>
                  </a:lnTo>
                  <a:lnTo>
                    <a:pt x="435472" y="174234"/>
                  </a:lnTo>
                  <a:lnTo>
                    <a:pt x="440551" y="208792"/>
                  </a:lnTo>
                  <a:lnTo>
                    <a:pt x="440551" y="220311"/>
                  </a:lnTo>
                  <a:lnTo>
                    <a:pt x="439789" y="220311"/>
                  </a:lnTo>
                  <a:lnTo>
                    <a:pt x="439789" y="231830"/>
                  </a:lnTo>
                  <a:lnTo>
                    <a:pt x="438393" y="243362"/>
                  </a:lnTo>
                  <a:lnTo>
                    <a:pt x="436996" y="254881"/>
                  </a:lnTo>
                  <a:lnTo>
                    <a:pt x="434837" y="265676"/>
                  </a:lnTo>
                  <a:lnTo>
                    <a:pt x="432678" y="277195"/>
                  </a:lnTo>
                  <a:lnTo>
                    <a:pt x="428995" y="287990"/>
                  </a:lnTo>
                  <a:lnTo>
                    <a:pt x="425439" y="298798"/>
                  </a:lnTo>
                  <a:lnTo>
                    <a:pt x="421121" y="309594"/>
                  </a:lnTo>
                  <a:lnTo>
                    <a:pt x="398135" y="349917"/>
                  </a:lnTo>
                  <a:lnTo>
                    <a:pt x="390896" y="358553"/>
                  </a:lnTo>
                  <a:lnTo>
                    <a:pt x="383657" y="367189"/>
                  </a:lnTo>
                  <a:lnTo>
                    <a:pt x="349114" y="398140"/>
                  </a:lnTo>
                  <a:lnTo>
                    <a:pt x="339716" y="404630"/>
                  </a:lnTo>
                  <a:lnTo>
                    <a:pt x="330445" y="411107"/>
                  </a:lnTo>
                  <a:lnTo>
                    <a:pt x="287901" y="429827"/>
                  </a:lnTo>
                  <a:lnTo>
                    <a:pt x="243325" y="439187"/>
                  </a:lnTo>
                  <a:lnTo>
                    <a:pt x="231769" y="440622"/>
                  </a:lnTo>
                  <a:lnTo>
                    <a:pt x="220212" y="440622"/>
                  </a:lnTo>
                  <a:lnTo>
                    <a:pt x="220212" y="439911"/>
                  </a:lnTo>
                  <a:lnTo>
                    <a:pt x="208782" y="439911"/>
                  </a:lnTo>
                  <a:lnTo>
                    <a:pt x="197226" y="438463"/>
                  </a:lnTo>
                  <a:lnTo>
                    <a:pt x="185669" y="437028"/>
                  </a:lnTo>
                  <a:lnTo>
                    <a:pt x="174874" y="434869"/>
                  </a:lnTo>
                  <a:lnTo>
                    <a:pt x="163444" y="432710"/>
                  </a:lnTo>
                  <a:lnTo>
                    <a:pt x="152650" y="429103"/>
                  </a:lnTo>
                  <a:lnTo>
                    <a:pt x="141855" y="425509"/>
                  </a:lnTo>
                  <a:lnTo>
                    <a:pt x="100708" y="404630"/>
                  </a:lnTo>
                  <a:lnTo>
                    <a:pt x="64768" y="375825"/>
                  </a:lnTo>
                  <a:lnTo>
                    <a:pt x="35940" y="339833"/>
                  </a:lnTo>
                  <a:lnTo>
                    <a:pt x="15112" y="298798"/>
                  </a:lnTo>
                  <a:lnTo>
                    <a:pt x="2793" y="254881"/>
                  </a:lnTo>
                  <a:lnTo>
                    <a:pt x="0" y="231830"/>
                  </a:lnTo>
                  <a:lnTo>
                    <a:pt x="0" y="220311"/>
                  </a:lnTo>
                  <a:close/>
                </a:path>
              </a:pathLst>
            </a:custGeom>
            <a:ln w="18718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-9359" y="9760438"/>
            <a:ext cx="595630" cy="535940"/>
            <a:chOff x="-9359" y="9760438"/>
            <a:chExt cx="595630" cy="535940"/>
          </a:xfrm>
        </p:grpSpPr>
        <p:sp>
          <p:nvSpPr>
            <p:cNvPr id="12" name="object 12"/>
            <p:cNvSpPr/>
            <p:nvPr/>
          </p:nvSpPr>
          <p:spPr>
            <a:xfrm>
              <a:off x="0" y="9769798"/>
              <a:ext cx="576580" cy="517525"/>
            </a:xfrm>
            <a:custGeom>
              <a:avLst/>
              <a:gdLst/>
              <a:ahLst/>
              <a:cxnLst/>
              <a:rect l="l" t="t" r="r" b="b"/>
              <a:pathLst>
                <a:path w="576580" h="517525">
                  <a:moveTo>
                    <a:pt x="0" y="0"/>
                  </a:moveTo>
                  <a:lnTo>
                    <a:pt x="0" y="517199"/>
                  </a:lnTo>
                  <a:lnTo>
                    <a:pt x="576456" y="517199"/>
                  </a:lnTo>
                  <a:lnTo>
                    <a:pt x="567352" y="463557"/>
                  </a:lnTo>
                  <a:lnTo>
                    <a:pt x="551512" y="404517"/>
                  </a:lnTo>
                  <a:lnTo>
                    <a:pt x="529912" y="346920"/>
                  </a:lnTo>
                  <a:lnTo>
                    <a:pt x="501834" y="292921"/>
                  </a:lnTo>
                  <a:lnTo>
                    <a:pt x="468713" y="241078"/>
                  </a:lnTo>
                  <a:lnTo>
                    <a:pt x="429835" y="193557"/>
                  </a:lnTo>
                  <a:lnTo>
                    <a:pt x="386636" y="150358"/>
                  </a:lnTo>
                  <a:lnTo>
                    <a:pt x="339115" y="111480"/>
                  </a:lnTo>
                  <a:lnTo>
                    <a:pt x="287997" y="78359"/>
                  </a:lnTo>
                  <a:lnTo>
                    <a:pt x="233278" y="50281"/>
                  </a:lnTo>
                  <a:lnTo>
                    <a:pt x="175676" y="28681"/>
                  </a:lnTo>
                  <a:lnTo>
                    <a:pt x="116636" y="12841"/>
                  </a:lnTo>
                  <a:lnTo>
                    <a:pt x="56157" y="2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0" y="9769798"/>
              <a:ext cx="576580" cy="517525"/>
            </a:xfrm>
            <a:custGeom>
              <a:avLst/>
              <a:gdLst/>
              <a:ahLst/>
              <a:cxnLst/>
              <a:rect l="l" t="t" r="r" b="b"/>
              <a:pathLst>
                <a:path w="576580" h="517525">
                  <a:moveTo>
                    <a:pt x="0" y="0"/>
                  </a:moveTo>
                  <a:lnTo>
                    <a:pt x="56157" y="2760"/>
                  </a:lnTo>
                  <a:lnTo>
                    <a:pt x="116636" y="12841"/>
                  </a:lnTo>
                  <a:lnTo>
                    <a:pt x="175676" y="28681"/>
                  </a:lnTo>
                  <a:lnTo>
                    <a:pt x="233278" y="50281"/>
                  </a:lnTo>
                  <a:lnTo>
                    <a:pt x="287997" y="78359"/>
                  </a:lnTo>
                  <a:lnTo>
                    <a:pt x="339115" y="111480"/>
                  </a:lnTo>
                  <a:lnTo>
                    <a:pt x="386636" y="150358"/>
                  </a:lnTo>
                  <a:lnTo>
                    <a:pt x="429835" y="193557"/>
                  </a:lnTo>
                  <a:lnTo>
                    <a:pt x="468713" y="241078"/>
                  </a:lnTo>
                  <a:lnTo>
                    <a:pt x="501834" y="292921"/>
                  </a:lnTo>
                  <a:lnTo>
                    <a:pt x="529912" y="346920"/>
                  </a:lnTo>
                  <a:lnTo>
                    <a:pt x="551512" y="404517"/>
                  </a:lnTo>
                  <a:lnTo>
                    <a:pt x="567352" y="463557"/>
                  </a:lnTo>
                  <a:lnTo>
                    <a:pt x="573112" y="493799"/>
                  </a:lnTo>
                  <a:lnTo>
                    <a:pt x="576456" y="517199"/>
                  </a:lnTo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328317" y="742289"/>
            <a:ext cx="671195" cy="669290"/>
            <a:chOff x="328317" y="742289"/>
            <a:chExt cx="671195" cy="669290"/>
          </a:xfrm>
        </p:grpSpPr>
        <p:sp>
          <p:nvSpPr>
            <p:cNvPr id="15" name="object 15"/>
            <p:cNvSpPr/>
            <p:nvPr/>
          </p:nvSpPr>
          <p:spPr>
            <a:xfrm>
              <a:off x="337676" y="751675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326101" y="0"/>
                  </a:moveTo>
                  <a:lnTo>
                    <a:pt x="322189" y="44056"/>
                  </a:lnTo>
                  <a:lnTo>
                    <a:pt x="310940" y="87383"/>
                  </a:lnTo>
                  <a:lnTo>
                    <a:pt x="293084" y="129250"/>
                  </a:lnTo>
                  <a:lnTo>
                    <a:pt x="269352" y="168925"/>
                  </a:lnTo>
                  <a:lnTo>
                    <a:pt x="240472" y="205680"/>
                  </a:lnTo>
                  <a:lnTo>
                    <a:pt x="207176" y="238783"/>
                  </a:lnTo>
                  <a:lnTo>
                    <a:pt x="170193" y="267506"/>
                  </a:lnTo>
                  <a:lnTo>
                    <a:pt x="130254" y="291116"/>
                  </a:lnTo>
                  <a:lnTo>
                    <a:pt x="88089" y="308885"/>
                  </a:lnTo>
                  <a:lnTo>
                    <a:pt x="44427" y="320082"/>
                  </a:lnTo>
                  <a:lnTo>
                    <a:pt x="0" y="323977"/>
                  </a:lnTo>
                  <a:lnTo>
                    <a:pt x="44427" y="327905"/>
                  </a:lnTo>
                  <a:lnTo>
                    <a:pt x="88089" y="339198"/>
                  </a:lnTo>
                  <a:lnTo>
                    <a:pt x="130254" y="357116"/>
                  </a:lnTo>
                  <a:lnTo>
                    <a:pt x="170193" y="380917"/>
                  </a:lnTo>
                  <a:lnTo>
                    <a:pt x="207176" y="409863"/>
                  </a:lnTo>
                  <a:lnTo>
                    <a:pt x="240472" y="443213"/>
                  </a:lnTo>
                  <a:lnTo>
                    <a:pt x="269352" y="480227"/>
                  </a:lnTo>
                  <a:lnTo>
                    <a:pt x="293084" y="520165"/>
                  </a:lnTo>
                  <a:lnTo>
                    <a:pt x="310940" y="562288"/>
                  </a:lnTo>
                  <a:lnTo>
                    <a:pt x="322189" y="605854"/>
                  </a:lnTo>
                  <a:lnTo>
                    <a:pt x="326101" y="650125"/>
                  </a:lnTo>
                  <a:lnTo>
                    <a:pt x="329997" y="605854"/>
                  </a:lnTo>
                  <a:lnTo>
                    <a:pt x="341204" y="562288"/>
                  </a:lnTo>
                  <a:lnTo>
                    <a:pt x="359001" y="520165"/>
                  </a:lnTo>
                  <a:lnTo>
                    <a:pt x="382669" y="480227"/>
                  </a:lnTo>
                  <a:lnTo>
                    <a:pt x="411487" y="443213"/>
                  </a:lnTo>
                  <a:lnTo>
                    <a:pt x="444735" y="409863"/>
                  </a:lnTo>
                  <a:lnTo>
                    <a:pt x="481692" y="380917"/>
                  </a:lnTo>
                  <a:lnTo>
                    <a:pt x="521638" y="357116"/>
                  </a:lnTo>
                  <a:lnTo>
                    <a:pt x="563852" y="339198"/>
                  </a:lnTo>
                  <a:lnTo>
                    <a:pt x="607614" y="327905"/>
                  </a:lnTo>
                  <a:lnTo>
                    <a:pt x="652204" y="323977"/>
                  </a:lnTo>
                  <a:lnTo>
                    <a:pt x="607614" y="320082"/>
                  </a:lnTo>
                  <a:lnTo>
                    <a:pt x="563852" y="308885"/>
                  </a:lnTo>
                  <a:lnTo>
                    <a:pt x="521638" y="291116"/>
                  </a:lnTo>
                  <a:lnTo>
                    <a:pt x="481692" y="267506"/>
                  </a:lnTo>
                  <a:lnTo>
                    <a:pt x="444735" y="238783"/>
                  </a:lnTo>
                  <a:lnTo>
                    <a:pt x="411487" y="205680"/>
                  </a:lnTo>
                  <a:lnTo>
                    <a:pt x="382669" y="168925"/>
                  </a:lnTo>
                  <a:lnTo>
                    <a:pt x="359001" y="129250"/>
                  </a:lnTo>
                  <a:lnTo>
                    <a:pt x="341204" y="87383"/>
                  </a:lnTo>
                  <a:lnTo>
                    <a:pt x="329997" y="44056"/>
                  </a:lnTo>
                  <a:lnTo>
                    <a:pt x="326101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37676" y="751648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0" y="323983"/>
                  </a:moveTo>
                  <a:lnTo>
                    <a:pt x="44427" y="320088"/>
                  </a:lnTo>
                  <a:lnTo>
                    <a:pt x="88089" y="308891"/>
                  </a:lnTo>
                  <a:lnTo>
                    <a:pt x="130254" y="291121"/>
                  </a:lnTo>
                  <a:lnTo>
                    <a:pt x="170193" y="267510"/>
                  </a:lnTo>
                  <a:lnTo>
                    <a:pt x="207176" y="238786"/>
                  </a:lnTo>
                  <a:lnTo>
                    <a:pt x="240472" y="205682"/>
                  </a:lnTo>
                  <a:lnTo>
                    <a:pt x="269352" y="168926"/>
                  </a:lnTo>
                  <a:lnTo>
                    <a:pt x="293085" y="129249"/>
                  </a:lnTo>
                  <a:lnTo>
                    <a:pt x="310941" y="87383"/>
                  </a:lnTo>
                  <a:lnTo>
                    <a:pt x="322190" y="44056"/>
                  </a:lnTo>
                  <a:lnTo>
                    <a:pt x="326102" y="0"/>
                  </a:lnTo>
                  <a:lnTo>
                    <a:pt x="329997" y="44056"/>
                  </a:lnTo>
                  <a:lnTo>
                    <a:pt x="341204" y="87383"/>
                  </a:lnTo>
                  <a:lnTo>
                    <a:pt x="359002" y="129249"/>
                  </a:lnTo>
                  <a:lnTo>
                    <a:pt x="382670" y="168926"/>
                  </a:lnTo>
                  <a:lnTo>
                    <a:pt x="411488" y="205682"/>
                  </a:lnTo>
                  <a:lnTo>
                    <a:pt x="444735" y="238786"/>
                  </a:lnTo>
                  <a:lnTo>
                    <a:pt x="481692" y="267510"/>
                  </a:lnTo>
                  <a:lnTo>
                    <a:pt x="521638" y="291121"/>
                  </a:lnTo>
                  <a:lnTo>
                    <a:pt x="563852" y="308891"/>
                  </a:lnTo>
                  <a:lnTo>
                    <a:pt x="607614" y="320088"/>
                  </a:lnTo>
                  <a:lnTo>
                    <a:pt x="652204" y="323983"/>
                  </a:lnTo>
                  <a:lnTo>
                    <a:pt x="607614" y="327912"/>
                  </a:lnTo>
                  <a:lnTo>
                    <a:pt x="563852" y="339204"/>
                  </a:lnTo>
                  <a:lnTo>
                    <a:pt x="521638" y="357120"/>
                  </a:lnTo>
                  <a:lnTo>
                    <a:pt x="481692" y="380919"/>
                  </a:lnTo>
                  <a:lnTo>
                    <a:pt x="444735" y="409863"/>
                  </a:lnTo>
                  <a:lnTo>
                    <a:pt x="411488" y="443210"/>
                  </a:lnTo>
                  <a:lnTo>
                    <a:pt x="382670" y="480222"/>
                  </a:lnTo>
                  <a:lnTo>
                    <a:pt x="359002" y="520158"/>
                  </a:lnTo>
                  <a:lnTo>
                    <a:pt x="341204" y="562279"/>
                  </a:lnTo>
                  <a:lnTo>
                    <a:pt x="329997" y="605844"/>
                  </a:lnTo>
                  <a:lnTo>
                    <a:pt x="326102" y="650113"/>
                  </a:lnTo>
                  <a:lnTo>
                    <a:pt x="322190" y="605844"/>
                  </a:lnTo>
                  <a:lnTo>
                    <a:pt x="310941" y="562279"/>
                  </a:lnTo>
                  <a:lnTo>
                    <a:pt x="293085" y="520158"/>
                  </a:lnTo>
                  <a:lnTo>
                    <a:pt x="269352" y="480222"/>
                  </a:lnTo>
                  <a:lnTo>
                    <a:pt x="240472" y="443210"/>
                  </a:lnTo>
                  <a:lnTo>
                    <a:pt x="207176" y="409863"/>
                  </a:lnTo>
                  <a:lnTo>
                    <a:pt x="170193" y="380919"/>
                  </a:lnTo>
                  <a:lnTo>
                    <a:pt x="130254" y="357120"/>
                  </a:lnTo>
                  <a:lnTo>
                    <a:pt x="88089" y="339204"/>
                  </a:lnTo>
                  <a:lnTo>
                    <a:pt x="44427" y="327912"/>
                  </a:lnTo>
                  <a:lnTo>
                    <a:pt x="0" y="323983"/>
                  </a:lnTo>
                  <a:close/>
                </a:path>
              </a:pathLst>
            </a:custGeom>
            <a:ln w="18717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62452" y="1342059"/>
            <a:ext cx="6838949" cy="7600950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872614" y="1295831"/>
            <a:ext cx="628713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915"/>
              <a:t>D</a:t>
            </a:r>
            <a:r>
              <a:rPr dirty="0" sz="5600" spc="-520"/>
              <a:t>a</a:t>
            </a:r>
            <a:r>
              <a:rPr dirty="0" sz="5600" spc="-260"/>
              <a:t>t</a:t>
            </a:r>
            <a:r>
              <a:rPr dirty="0" sz="5600" spc="-515"/>
              <a:t>a</a:t>
            </a:r>
            <a:r>
              <a:rPr dirty="0" sz="5600" spc="-790"/>
              <a:t> </a:t>
            </a:r>
            <a:r>
              <a:rPr dirty="0" sz="5600" spc="-1000"/>
              <a:t>V</a:t>
            </a:r>
            <a:r>
              <a:rPr dirty="0" sz="5600" spc="-275"/>
              <a:t>i</a:t>
            </a:r>
            <a:r>
              <a:rPr dirty="0" sz="5600" spc="-1145"/>
              <a:t>s</a:t>
            </a:r>
            <a:r>
              <a:rPr dirty="0" sz="5600" spc="-725"/>
              <a:t>u</a:t>
            </a:r>
            <a:r>
              <a:rPr dirty="0" sz="5600" spc="-520"/>
              <a:t>a</a:t>
            </a:r>
            <a:r>
              <a:rPr dirty="0" sz="5600" spc="-80"/>
              <a:t>l</a:t>
            </a:r>
            <a:r>
              <a:rPr dirty="0" sz="5600" spc="-275"/>
              <a:t>i</a:t>
            </a:r>
            <a:r>
              <a:rPr dirty="0" sz="5600" spc="-790"/>
              <a:t>z</a:t>
            </a:r>
            <a:r>
              <a:rPr dirty="0" sz="5600" spc="-520"/>
              <a:t>a</a:t>
            </a:r>
            <a:r>
              <a:rPr dirty="0" sz="5600" spc="-260"/>
              <a:t>t</a:t>
            </a:r>
            <a:r>
              <a:rPr dirty="0" sz="5600" spc="-275"/>
              <a:t>i</a:t>
            </a:r>
            <a:r>
              <a:rPr dirty="0" sz="5600" spc="-795"/>
              <a:t>o</a:t>
            </a:r>
            <a:r>
              <a:rPr dirty="0" sz="5600" spc="-705"/>
              <a:t>n</a:t>
            </a:r>
            <a:r>
              <a:rPr dirty="0" sz="5600" spc="-790"/>
              <a:t> </a:t>
            </a:r>
            <a:r>
              <a:rPr dirty="0" sz="5600" spc="-1305"/>
              <a:t>T</a:t>
            </a:r>
            <a:r>
              <a:rPr dirty="0" sz="5600" spc="-795"/>
              <a:t>oo</a:t>
            </a:r>
            <a:r>
              <a:rPr dirty="0" sz="5600" spc="-80"/>
              <a:t>l</a:t>
            </a:r>
            <a:r>
              <a:rPr dirty="0" sz="5600" spc="-1140"/>
              <a:t>s</a:t>
            </a:r>
            <a:endParaRPr sz="5600"/>
          </a:p>
        </p:txBody>
      </p:sp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87722" y="2663342"/>
            <a:ext cx="2836633" cy="304355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64902" y="3606317"/>
            <a:ext cx="3645458" cy="382092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1873237" y="2553737"/>
            <a:ext cx="6689725" cy="19208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114"/>
              </a:spcBef>
            </a:pPr>
            <a:r>
              <a:rPr dirty="0" sz="3100" spc="-200">
                <a:latin typeface="Tahoma"/>
                <a:cs typeface="Tahoma"/>
              </a:rPr>
              <a:t>E</a:t>
            </a:r>
            <a:r>
              <a:rPr dirty="0" sz="3100" spc="-180">
                <a:latin typeface="Tahoma"/>
                <a:cs typeface="Tahoma"/>
              </a:rPr>
              <a:t>x</a:t>
            </a:r>
            <a:r>
              <a:rPr dirty="0" sz="3100" spc="5">
                <a:latin typeface="Tahoma"/>
                <a:cs typeface="Tahoma"/>
              </a:rPr>
              <a:t>p</a:t>
            </a:r>
            <a:r>
              <a:rPr dirty="0" sz="3100" spc="65">
                <a:latin typeface="Tahoma"/>
                <a:cs typeface="Tahoma"/>
              </a:rPr>
              <a:t>l</a:t>
            </a:r>
            <a:r>
              <a:rPr dirty="0" sz="3100" spc="-5">
                <a:latin typeface="Tahoma"/>
                <a:cs typeface="Tahoma"/>
              </a:rPr>
              <a:t>o</a:t>
            </a:r>
            <a:r>
              <a:rPr dirty="0" sz="3100" spc="-95">
                <a:latin typeface="Tahoma"/>
                <a:cs typeface="Tahoma"/>
              </a:rPr>
              <a:t>r</a:t>
            </a:r>
            <a:r>
              <a:rPr dirty="0" sz="3100" spc="-100">
                <a:latin typeface="Tahoma"/>
                <a:cs typeface="Tahoma"/>
              </a:rPr>
              <a:t>e</a:t>
            </a:r>
            <a:r>
              <a:rPr dirty="0" sz="3100" spc="-345">
                <a:latin typeface="Tahoma"/>
                <a:cs typeface="Tahoma"/>
              </a:rPr>
              <a:t> </a:t>
            </a:r>
            <a:r>
              <a:rPr dirty="0" sz="3100" spc="-180">
                <a:latin typeface="Tahoma"/>
                <a:cs typeface="Tahoma"/>
              </a:rPr>
              <a:t>v</a:t>
            </a:r>
            <a:r>
              <a:rPr dirty="0" sz="3100" spc="-70">
                <a:latin typeface="Tahoma"/>
                <a:cs typeface="Tahoma"/>
              </a:rPr>
              <a:t>a</a:t>
            </a:r>
            <a:r>
              <a:rPr dirty="0" sz="3100" spc="-65">
                <a:latin typeface="Tahoma"/>
                <a:cs typeface="Tahoma"/>
              </a:rPr>
              <a:t>r</a:t>
            </a:r>
            <a:r>
              <a:rPr dirty="0" sz="3100" spc="40">
                <a:latin typeface="Tahoma"/>
                <a:cs typeface="Tahoma"/>
              </a:rPr>
              <a:t>i</a:t>
            </a:r>
            <a:r>
              <a:rPr dirty="0" sz="3100" spc="-5">
                <a:latin typeface="Tahoma"/>
                <a:cs typeface="Tahoma"/>
              </a:rPr>
              <a:t>o</a:t>
            </a:r>
            <a:r>
              <a:rPr dirty="0" sz="3100" spc="-50">
                <a:latin typeface="Tahoma"/>
                <a:cs typeface="Tahoma"/>
              </a:rPr>
              <a:t>u</a:t>
            </a:r>
            <a:r>
              <a:rPr dirty="0" sz="3100" spc="-85">
                <a:latin typeface="Tahoma"/>
                <a:cs typeface="Tahoma"/>
              </a:rPr>
              <a:t>s</a:t>
            </a:r>
            <a:r>
              <a:rPr dirty="0" sz="3100" spc="-345">
                <a:latin typeface="Tahoma"/>
                <a:cs typeface="Tahoma"/>
              </a:rPr>
              <a:t> </a:t>
            </a:r>
            <a:r>
              <a:rPr dirty="0" sz="3100" spc="5">
                <a:latin typeface="Tahoma"/>
                <a:cs typeface="Tahoma"/>
              </a:rPr>
              <a:t>d</a:t>
            </a:r>
            <a:r>
              <a:rPr dirty="0" sz="3100" spc="-110">
                <a:latin typeface="Tahoma"/>
                <a:cs typeface="Tahoma"/>
              </a:rPr>
              <a:t>a</a:t>
            </a:r>
            <a:r>
              <a:rPr dirty="0" sz="3100" spc="-75">
                <a:latin typeface="Tahoma"/>
                <a:cs typeface="Tahoma"/>
              </a:rPr>
              <a:t>t</a:t>
            </a:r>
            <a:r>
              <a:rPr dirty="0" sz="3100" spc="-65">
                <a:latin typeface="Tahoma"/>
                <a:cs typeface="Tahoma"/>
              </a:rPr>
              <a:t>a</a:t>
            </a:r>
            <a:r>
              <a:rPr dirty="0" sz="3100" spc="-345">
                <a:latin typeface="Tahoma"/>
                <a:cs typeface="Tahoma"/>
              </a:rPr>
              <a:t> </a:t>
            </a:r>
            <a:r>
              <a:rPr dirty="0" sz="3100" spc="-120">
                <a:latin typeface="Tahoma"/>
                <a:cs typeface="Tahoma"/>
              </a:rPr>
              <a:t>v</a:t>
            </a:r>
            <a:r>
              <a:rPr dirty="0" sz="3100" spc="40">
                <a:latin typeface="Tahoma"/>
                <a:cs typeface="Tahoma"/>
              </a:rPr>
              <a:t>i</a:t>
            </a:r>
            <a:r>
              <a:rPr dirty="0" sz="3100" spc="-90">
                <a:latin typeface="Tahoma"/>
                <a:cs typeface="Tahoma"/>
              </a:rPr>
              <a:t>s</a:t>
            </a:r>
            <a:r>
              <a:rPr dirty="0" sz="3100" spc="-50">
                <a:latin typeface="Tahoma"/>
                <a:cs typeface="Tahoma"/>
              </a:rPr>
              <a:t>u</a:t>
            </a:r>
            <a:r>
              <a:rPr dirty="0" sz="3100" spc="-70">
                <a:latin typeface="Tahoma"/>
                <a:cs typeface="Tahoma"/>
              </a:rPr>
              <a:t>a</a:t>
            </a:r>
            <a:r>
              <a:rPr dirty="0" sz="3100" spc="65">
                <a:latin typeface="Tahoma"/>
                <a:cs typeface="Tahoma"/>
              </a:rPr>
              <a:t>l</a:t>
            </a:r>
            <a:r>
              <a:rPr dirty="0" sz="3100" spc="40">
                <a:latin typeface="Tahoma"/>
                <a:cs typeface="Tahoma"/>
              </a:rPr>
              <a:t>i</a:t>
            </a:r>
            <a:r>
              <a:rPr dirty="0" sz="3100" spc="-150">
                <a:latin typeface="Tahoma"/>
                <a:cs typeface="Tahoma"/>
              </a:rPr>
              <a:t>z</a:t>
            </a:r>
            <a:r>
              <a:rPr dirty="0" sz="3100" spc="-110">
                <a:latin typeface="Tahoma"/>
                <a:cs typeface="Tahoma"/>
              </a:rPr>
              <a:t>a</a:t>
            </a:r>
            <a:r>
              <a:rPr dirty="0" sz="3100" spc="-10">
                <a:latin typeface="Tahoma"/>
                <a:cs typeface="Tahoma"/>
              </a:rPr>
              <a:t>t</a:t>
            </a:r>
            <a:r>
              <a:rPr dirty="0" sz="3100" spc="40">
                <a:latin typeface="Tahoma"/>
                <a:cs typeface="Tahoma"/>
              </a:rPr>
              <a:t>i</a:t>
            </a:r>
            <a:r>
              <a:rPr dirty="0" sz="3100" spc="-5">
                <a:latin typeface="Tahoma"/>
                <a:cs typeface="Tahoma"/>
              </a:rPr>
              <a:t>o</a:t>
            </a:r>
            <a:r>
              <a:rPr dirty="0" sz="3100" spc="-35">
                <a:latin typeface="Tahoma"/>
                <a:cs typeface="Tahoma"/>
              </a:rPr>
              <a:t>n</a:t>
            </a:r>
            <a:r>
              <a:rPr dirty="0" sz="3100" spc="-345">
                <a:latin typeface="Tahoma"/>
                <a:cs typeface="Tahoma"/>
              </a:rPr>
              <a:t> </a:t>
            </a:r>
            <a:r>
              <a:rPr dirty="0" sz="3100" spc="-50">
                <a:latin typeface="Tahoma"/>
                <a:cs typeface="Tahoma"/>
              </a:rPr>
              <a:t>t</a:t>
            </a:r>
            <a:r>
              <a:rPr dirty="0" sz="3100" spc="-5">
                <a:latin typeface="Tahoma"/>
                <a:cs typeface="Tahoma"/>
              </a:rPr>
              <a:t>oo</a:t>
            </a:r>
            <a:r>
              <a:rPr dirty="0" sz="3100" spc="65">
                <a:latin typeface="Tahoma"/>
                <a:cs typeface="Tahoma"/>
              </a:rPr>
              <a:t>l</a:t>
            </a:r>
            <a:r>
              <a:rPr dirty="0" sz="3100" spc="-70">
                <a:latin typeface="Tahoma"/>
                <a:cs typeface="Tahoma"/>
              </a:rPr>
              <a:t>s  </a:t>
            </a:r>
            <a:r>
              <a:rPr dirty="0" sz="3100" spc="-25">
                <a:latin typeface="Tahoma"/>
                <a:cs typeface="Tahoma"/>
              </a:rPr>
              <a:t>to</a:t>
            </a:r>
            <a:r>
              <a:rPr dirty="0" sz="3100" spc="-345">
                <a:latin typeface="Tahoma"/>
                <a:cs typeface="Tahoma"/>
              </a:rPr>
              <a:t> </a:t>
            </a:r>
            <a:r>
              <a:rPr dirty="0" sz="3100" spc="-85">
                <a:latin typeface="Tahoma"/>
                <a:cs typeface="Tahoma"/>
              </a:rPr>
              <a:t>create</a:t>
            </a:r>
            <a:r>
              <a:rPr dirty="0" sz="3100" spc="-340">
                <a:latin typeface="Tahoma"/>
                <a:cs typeface="Tahoma"/>
              </a:rPr>
              <a:t> </a:t>
            </a:r>
            <a:r>
              <a:rPr dirty="0" sz="3100" spc="-30">
                <a:latin typeface="Tahoma"/>
                <a:cs typeface="Tahoma"/>
              </a:rPr>
              <a:t>impactful</a:t>
            </a:r>
            <a:r>
              <a:rPr dirty="0" sz="3100" spc="-340">
                <a:latin typeface="Tahoma"/>
                <a:cs typeface="Tahoma"/>
              </a:rPr>
              <a:t> </a:t>
            </a:r>
            <a:r>
              <a:rPr dirty="0" sz="3100" spc="-65">
                <a:latin typeface="Tahoma"/>
                <a:cs typeface="Tahoma"/>
              </a:rPr>
              <a:t>visuals.</a:t>
            </a:r>
            <a:r>
              <a:rPr dirty="0" sz="3100" spc="-345">
                <a:latin typeface="Tahoma"/>
                <a:cs typeface="Tahoma"/>
              </a:rPr>
              <a:t> </a:t>
            </a:r>
            <a:r>
              <a:rPr dirty="0" sz="3100" spc="-60">
                <a:latin typeface="Tahoma"/>
                <a:cs typeface="Tahoma"/>
              </a:rPr>
              <a:t>Choose</a:t>
            </a:r>
            <a:r>
              <a:rPr dirty="0" sz="3100" spc="-340">
                <a:latin typeface="Tahoma"/>
                <a:cs typeface="Tahoma"/>
              </a:rPr>
              <a:t> </a:t>
            </a:r>
            <a:r>
              <a:rPr dirty="0" sz="3100" spc="-15">
                <a:latin typeface="Tahoma"/>
                <a:cs typeface="Tahoma"/>
              </a:rPr>
              <a:t>tools </a:t>
            </a:r>
            <a:r>
              <a:rPr dirty="0" sz="3100" spc="-955">
                <a:latin typeface="Tahoma"/>
                <a:cs typeface="Tahoma"/>
              </a:rPr>
              <a:t> </a:t>
            </a:r>
            <a:r>
              <a:rPr dirty="0" sz="3100" spc="-10">
                <a:latin typeface="Tahoma"/>
                <a:cs typeface="Tahoma"/>
              </a:rPr>
              <a:t>t</a:t>
            </a:r>
            <a:r>
              <a:rPr dirty="0" sz="3100" spc="-50">
                <a:latin typeface="Tahoma"/>
                <a:cs typeface="Tahoma"/>
              </a:rPr>
              <a:t>h</a:t>
            </a:r>
            <a:r>
              <a:rPr dirty="0" sz="3100" spc="-110">
                <a:latin typeface="Tahoma"/>
                <a:cs typeface="Tahoma"/>
              </a:rPr>
              <a:t>a</a:t>
            </a:r>
            <a:r>
              <a:rPr dirty="0" sz="3100" spc="-5">
                <a:latin typeface="Tahoma"/>
                <a:cs typeface="Tahoma"/>
              </a:rPr>
              <a:t>t</a:t>
            </a:r>
            <a:r>
              <a:rPr dirty="0" sz="3100" spc="-345">
                <a:latin typeface="Tahoma"/>
                <a:cs typeface="Tahoma"/>
              </a:rPr>
              <a:t> </a:t>
            </a:r>
            <a:r>
              <a:rPr dirty="0" sz="3100" spc="-105">
                <a:latin typeface="Tahoma"/>
                <a:cs typeface="Tahoma"/>
              </a:rPr>
              <a:t>e</a:t>
            </a:r>
            <a:r>
              <a:rPr dirty="0" sz="3100" spc="-40">
                <a:latin typeface="Tahoma"/>
                <a:cs typeface="Tahoma"/>
              </a:rPr>
              <a:t>n</a:t>
            </a:r>
            <a:r>
              <a:rPr dirty="0" sz="3100" spc="-70">
                <a:latin typeface="Tahoma"/>
                <a:cs typeface="Tahoma"/>
              </a:rPr>
              <a:t>a</a:t>
            </a:r>
            <a:r>
              <a:rPr dirty="0" sz="3100">
                <a:latin typeface="Tahoma"/>
                <a:cs typeface="Tahoma"/>
              </a:rPr>
              <a:t>b</a:t>
            </a:r>
            <a:r>
              <a:rPr dirty="0" sz="3100" spc="65">
                <a:latin typeface="Tahoma"/>
                <a:cs typeface="Tahoma"/>
              </a:rPr>
              <a:t>l</a:t>
            </a:r>
            <a:r>
              <a:rPr dirty="0" sz="3100" spc="-100">
                <a:latin typeface="Tahoma"/>
                <a:cs typeface="Tahoma"/>
              </a:rPr>
              <a:t>e</a:t>
            </a:r>
            <a:r>
              <a:rPr dirty="0" sz="3100" spc="-345">
                <a:latin typeface="Tahoma"/>
                <a:cs typeface="Tahoma"/>
              </a:rPr>
              <a:t> </a:t>
            </a:r>
            <a:r>
              <a:rPr dirty="0" sz="3100" spc="40">
                <a:latin typeface="Tahoma"/>
                <a:cs typeface="Tahoma"/>
              </a:rPr>
              <a:t>i</a:t>
            </a:r>
            <a:r>
              <a:rPr dirty="0" sz="3100" spc="-40">
                <a:latin typeface="Tahoma"/>
                <a:cs typeface="Tahoma"/>
              </a:rPr>
              <a:t>n</a:t>
            </a:r>
            <a:r>
              <a:rPr dirty="0" sz="3100" spc="-50">
                <a:latin typeface="Tahoma"/>
                <a:cs typeface="Tahoma"/>
              </a:rPr>
              <a:t>t</a:t>
            </a:r>
            <a:r>
              <a:rPr dirty="0" sz="3100" spc="-105">
                <a:latin typeface="Tahoma"/>
                <a:cs typeface="Tahoma"/>
              </a:rPr>
              <a:t>e</a:t>
            </a:r>
            <a:r>
              <a:rPr dirty="0" sz="3100" spc="-135">
                <a:latin typeface="Tahoma"/>
                <a:cs typeface="Tahoma"/>
              </a:rPr>
              <a:t>r</a:t>
            </a:r>
            <a:r>
              <a:rPr dirty="0" sz="3100" spc="-70">
                <a:latin typeface="Tahoma"/>
                <a:cs typeface="Tahoma"/>
              </a:rPr>
              <a:t>a</a:t>
            </a:r>
            <a:r>
              <a:rPr dirty="0" sz="3100" spc="-50">
                <a:latin typeface="Tahoma"/>
                <a:cs typeface="Tahoma"/>
              </a:rPr>
              <a:t>c</a:t>
            </a:r>
            <a:r>
              <a:rPr dirty="0" sz="3100" spc="-10">
                <a:latin typeface="Tahoma"/>
                <a:cs typeface="Tahoma"/>
              </a:rPr>
              <a:t>t</a:t>
            </a:r>
            <a:r>
              <a:rPr dirty="0" sz="3100" spc="40">
                <a:latin typeface="Tahoma"/>
                <a:cs typeface="Tahoma"/>
              </a:rPr>
              <a:t>i</a:t>
            </a:r>
            <a:r>
              <a:rPr dirty="0" sz="3100" spc="-125">
                <a:latin typeface="Tahoma"/>
                <a:cs typeface="Tahoma"/>
              </a:rPr>
              <a:t>v</a:t>
            </a:r>
            <a:r>
              <a:rPr dirty="0" sz="3100" spc="-100">
                <a:latin typeface="Tahoma"/>
                <a:cs typeface="Tahoma"/>
              </a:rPr>
              <a:t>e</a:t>
            </a:r>
            <a:r>
              <a:rPr dirty="0" sz="3100" spc="-345">
                <a:latin typeface="Tahoma"/>
                <a:cs typeface="Tahoma"/>
              </a:rPr>
              <a:t> </a:t>
            </a:r>
            <a:r>
              <a:rPr dirty="0" sz="3100" spc="-120">
                <a:latin typeface="Tahoma"/>
                <a:cs typeface="Tahoma"/>
              </a:rPr>
              <a:t>e</a:t>
            </a:r>
            <a:r>
              <a:rPr dirty="0" sz="3100" spc="-180">
                <a:latin typeface="Tahoma"/>
                <a:cs typeface="Tahoma"/>
              </a:rPr>
              <a:t>x</a:t>
            </a:r>
            <a:r>
              <a:rPr dirty="0" sz="3100" spc="5">
                <a:latin typeface="Tahoma"/>
                <a:cs typeface="Tahoma"/>
              </a:rPr>
              <a:t>p</a:t>
            </a:r>
            <a:r>
              <a:rPr dirty="0" sz="3100" spc="65">
                <a:latin typeface="Tahoma"/>
                <a:cs typeface="Tahoma"/>
              </a:rPr>
              <a:t>l</a:t>
            </a:r>
            <a:r>
              <a:rPr dirty="0" sz="3100" spc="-5">
                <a:latin typeface="Tahoma"/>
                <a:cs typeface="Tahoma"/>
              </a:rPr>
              <a:t>o</a:t>
            </a:r>
            <a:r>
              <a:rPr dirty="0" sz="3100" spc="-135">
                <a:latin typeface="Tahoma"/>
                <a:cs typeface="Tahoma"/>
              </a:rPr>
              <a:t>r</a:t>
            </a:r>
            <a:r>
              <a:rPr dirty="0" sz="3100" spc="-110">
                <a:latin typeface="Tahoma"/>
                <a:cs typeface="Tahoma"/>
              </a:rPr>
              <a:t>a</a:t>
            </a:r>
            <a:r>
              <a:rPr dirty="0" sz="3100" spc="-10">
                <a:latin typeface="Tahoma"/>
                <a:cs typeface="Tahoma"/>
              </a:rPr>
              <a:t>t</a:t>
            </a:r>
            <a:r>
              <a:rPr dirty="0" sz="3100" spc="40">
                <a:latin typeface="Tahoma"/>
                <a:cs typeface="Tahoma"/>
              </a:rPr>
              <a:t>i</a:t>
            </a:r>
            <a:r>
              <a:rPr dirty="0" sz="3100" spc="-5">
                <a:latin typeface="Tahoma"/>
                <a:cs typeface="Tahoma"/>
              </a:rPr>
              <a:t>o</a:t>
            </a:r>
            <a:r>
              <a:rPr dirty="0" sz="3100" spc="-35">
                <a:latin typeface="Tahoma"/>
                <a:cs typeface="Tahoma"/>
              </a:rPr>
              <a:t>n</a:t>
            </a:r>
            <a:r>
              <a:rPr dirty="0" sz="3100" spc="-345">
                <a:latin typeface="Tahoma"/>
                <a:cs typeface="Tahoma"/>
              </a:rPr>
              <a:t> </a:t>
            </a:r>
            <a:r>
              <a:rPr dirty="0" sz="3100" spc="-10">
                <a:latin typeface="Tahoma"/>
                <a:cs typeface="Tahoma"/>
              </a:rPr>
              <a:t>o</a:t>
            </a:r>
            <a:r>
              <a:rPr dirty="0" sz="3100" spc="-105">
                <a:latin typeface="Tahoma"/>
                <a:cs typeface="Tahoma"/>
              </a:rPr>
              <a:t>f</a:t>
            </a:r>
            <a:r>
              <a:rPr dirty="0" sz="3100" spc="-345">
                <a:latin typeface="Tahoma"/>
                <a:cs typeface="Tahoma"/>
              </a:rPr>
              <a:t> </a:t>
            </a:r>
            <a:r>
              <a:rPr dirty="0" sz="3100" spc="-10">
                <a:latin typeface="Tahoma"/>
                <a:cs typeface="Tahoma"/>
              </a:rPr>
              <a:t>t</a:t>
            </a:r>
            <a:r>
              <a:rPr dirty="0" sz="3100" spc="-50">
                <a:latin typeface="Tahoma"/>
                <a:cs typeface="Tahoma"/>
              </a:rPr>
              <a:t>h</a:t>
            </a:r>
            <a:r>
              <a:rPr dirty="0" sz="3100" spc="-70">
                <a:latin typeface="Tahoma"/>
                <a:cs typeface="Tahoma"/>
              </a:rPr>
              <a:t>e  </a:t>
            </a:r>
            <a:r>
              <a:rPr dirty="0" sz="3100" spc="5">
                <a:latin typeface="Tahoma"/>
                <a:cs typeface="Tahoma"/>
              </a:rPr>
              <a:t>d</a:t>
            </a:r>
            <a:r>
              <a:rPr dirty="0" sz="3100" spc="-110">
                <a:latin typeface="Tahoma"/>
                <a:cs typeface="Tahoma"/>
              </a:rPr>
              <a:t>a</a:t>
            </a:r>
            <a:r>
              <a:rPr dirty="0" sz="3100" spc="-75">
                <a:latin typeface="Tahoma"/>
                <a:cs typeface="Tahoma"/>
              </a:rPr>
              <a:t>t</a:t>
            </a:r>
            <a:r>
              <a:rPr dirty="0" sz="3100" spc="-65">
                <a:latin typeface="Tahoma"/>
                <a:cs typeface="Tahoma"/>
              </a:rPr>
              <a:t>a</a:t>
            </a:r>
            <a:r>
              <a:rPr dirty="0" sz="3100" spc="-345">
                <a:latin typeface="Tahoma"/>
                <a:cs typeface="Tahoma"/>
              </a:rPr>
              <a:t> </a:t>
            </a:r>
            <a:r>
              <a:rPr dirty="0" sz="3100" spc="-140">
                <a:latin typeface="Tahoma"/>
                <a:cs typeface="Tahoma"/>
              </a:rPr>
              <a:t>f</a:t>
            </a:r>
            <a:r>
              <a:rPr dirty="0" sz="3100" spc="-5">
                <a:latin typeface="Tahoma"/>
                <a:cs typeface="Tahoma"/>
              </a:rPr>
              <a:t>o</a:t>
            </a:r>
            <a:r>
              <a:rPr dirty="0" sz="3100" spc="-60">
                <a:latin typeface="Tahoma"/>
                <a:cs typeface="Tahoma"/>
              </a:rPr>
              <a:t>r</a:t>
            </a:r>
            <a:r>
              <a:rPr dirty="0" sz="3100" spc="-345">
                <a:latin typeface="Tahoma"/>
                <a:cs typeface="Tahoma"/>
              </a:rPr>
              <a:t> </a:t>
            </a:r>
            <a:r>
              <a:rPr dirty="0" sz="3100" spc="-65">
                <a:latin typeface="Tahoma"/>
                <a:cs typeface="Tahoma"/>
              </a:rPr>
              <a:t>a</a:t>
            </a:r>
            <a:r>
              <a:rPr dirty="0" sz="3100" spc="-345">
                <a:latin typeface="Tahoma"/>
                <a:cs typeface="Tahoma"/>
              </a:rPr>
              <a:t> </a:t>
            </a:r>
            <a:r>
              <a:rPr dirty="0" sz="3100" spc="-35">
                <a:latin typeface="Tahoma"/>
                <a:cs typeface="Tahoma"/>
              </a:rPr>
              <a:t>m</a:t>
            </a:r>
            <a:r>
              <a:rPr dirty="0" sz="3100" spc="-5">
                <a:latin typeface="Tahoma"/>
                <a:cs typeface="Tahoma"/>
              </a:rPr>
              <a:t>o</a:t>
            </a:r>
            <a:r>
              <a:rPr dirty="0" sz="3100" spc="-95">
                <a:latin typeface="Tahoma"/>
                <a:cs typeface="Tahoma"/>
              </a:rPr>
              <a:t>r</a:t>
            </a:r>
            <a:r>
              <a:rPr dirty="0" sz="3100" spc="-100">
                <a:latin typeface="Tahoma"/>
                <a:cs typeface="Tahoma"/>
              </a:rPr>
              <a:t>e</a:t>
            </a:r>
            <a:r>
              <a:rPr dirty="0" sz="3100" spc="-345">
                <a:latin typeface="Tahoma"/>
                <a:cs typeface="Tahoma"/>
              </a:rPr>
              <a:t> </a:t>
            </a:r>
            <a:r>
              <a:rPr dirty="0" sz="3100" spc="-105">
                <a:latin typeface="Tahoma"/>
                <a:cs typeface="Tahoma"/>
              </a:rPr>
              <a:t>e</a:t>
            </a:r>
            <a:r>
              <a:rPr dirty="0" sz="3100" spc="-40">
                <a:latin typeface="Tahoma"/>
                <a:cs typeface="Tahoma"/>
              </a:rPr>
              <a:t>n</a:t>
            </a:r>
            <a:r>
              <a:rPr dirty="0" sz="3100" spc="-210">
                <a:latin typeface="Tahoma"/>
                <a:cs typeface="Tahoma"/>
              </a:rPr>
              <a:t>g</a:t>
            </a:r>
            <a:r>
              <a:rPr dirty="0" sz="3100" spc="-70">
                <a:latin typeface="Tahoma"/>
                <a:cs typeface="Tahoma"/>
              </a:rPr>
              <a:t>a</a:t>
            </a:r>
            <a:r>
              <a:rPr dirty="0" sz="3100" spc="-160">
                <a:latin typeface="Tahoma"/>
                <a:cs typeface="Tahoma"/>
              </a:rPr>
              <a:t>g</a:t>
            </a:r>
            <a:r>
              <a:rPr dirty="0" sz="3100" spc="40">
                <a:latin typeface="Tahoma"/>
                <a:cs typeface="Tahoma"/>
              </a:rPr>
              <a:t>i</a:t>
            </a:r>
            <a:r>
              <a:rPr dirty="0" sz="3100" spc="-40">
                <a:latin typeface="Tahoma"/>
                <a:cs typeface="Tahoma"/>
              </a:rPr>
              <a:t>n</a:t>
            </a:r>
            <a:r>
              <a:rPr dirty="0" sz="3100" spc="-155">
                <a:latin typeface="Tahoma"/>
                <a:cs typeface="Tahoma"/>
              </a:rPr>
              <a:t>g</a:t>
            </a:r>
            <a:r>
              <a:rPr dirty="0" sz="3100" spc="-345">
                <a:latin typeface="Tahoma"/>
                <a:cs typeface="Tahoma"/>
              </a:rPr>
              <a:t> </a:t>
            </a:r>
            <a:r>
              <a:rPr dirty="0" sz="3100" spc="-120">
                <a:latin typeface="Tahoma"/>
                <a:cs typeface="Tahoma"/>
              </a:rPr>
              <a:t>e</a:t>
            </a:r>
            <a:r>
              <a:rPr dirty="0" sz="3100" spc="-180">
                <a:latin typeface="Tahoma"/>
                <a:cs typeface="Tahoma"/>
              </a:rPr>
              <a:t>x</a:t>
            </a:r>
            <a:r>
              <a:rPr dirty="0" sz="3100" spc="5">
                <a:latin typeface="Tahoma"/>
                <a:cs typeface="Tahoma"/>
              </a:rPr>
              <a:t>p</a:t>
            </a:r>
            <a:r>
              <a:rPr dirty="0" sz="3100" spc="-105">
                <a:latin typeface="Tahoma"/>
                <a:cs typeface="Tahoma"/>
              </a:rPr>
              <a:t>e</a:t>
            </a:r>
            <a:r>
              <a:rPr dirty="0" sz="3100" spc="-65">
                <a:latin typeface="Tahoma"/>
                <a:cs typeface="Tahoma"/>
              </a:rPr>
              <a:t>r</a:t>
            </a:r>
            <a:r>
              <a:rPr dirty="0" sz="3100" spc="40">
                <a:latin typeface="Tahoma"/>
                <a:cs typeface="Tahoma"/>
              </a:rPr>
              <a:t>i</a:t>
            </a:r>
            <a:r>
              <a:rPr dirty="0" sz="3100" spc="-105">
                <a:latin typeface="Tahoma"/>
                <a:cs typeface="Tahoma"/>
              </a:rPr>
              <a:t>e</a:t>
            </a:r>
            <a:r>
              <a:rPr dirty="0" sz="3100" spc="-40">
                <a:latin typeface="Tahoma"/>
                <a:cs typeface="Tahoma"/>
              </a:rPr>
              <a:t>n</a:t>
            </a:r>
            <a:r>
              <a:rPr dirty="0" sz="3100" spc="-80">
                <a:latin typeface="Tahoma"/>
                <a:cs typeface="Tahoma"/>
              </a:rPr>
              <a:t>c</a:t>
            </a:r>
            <a:r>
              <a:rPr dirty="0" sz="3100" spc="-105">
                <a:latin typeface="Tahoma"/>
                <a:cs typeface="Tahoma"/>
              </a:rPr>
              <a:t>e</a:t>
            </a:r>
            <a:r>
              <a:rPr dirty="0" sz="3100" spc="-185">
                <a:latin typeface="Tahoma"/>
                <a:cs typeface="Tahoma"/>
              </a:rPr>
              <a:t>.</a:t>
            </a:r>
            <a:endParaRPr sz="3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611854" y="0"/>
            <a:ext cx="1676400" cy="4457700"/>
            <a:chOff x="16611854" y="0"/>
            <a:chExt cx="1676400" cy="4457700"/>
          </a:xfrm>
        </p:grpSpPr>
        <p:sp>
          <p:nvSpPr>
            <p:cNvPr id="3" name="object 3"/>
            <p:cNvSpPr/>
            <p:nvPr/>
          </p:nvSpPr>
          <p:spPr>
            <a:xfrm>
              <a:off x="16611854" y="0"/>
              <a:ext cx="1676400" cy="4457700"/>
            </a:xfrm>
            <a:custGeom>
              <a:avLst/>
              <a:gdLst/>
              <a:ahLst/>
              <a:cxnLst/>
              <a:rect l="l" t="t" r="r" b="b"/>
              <a:pathLst>
                <a:path w="1676400" h="4457700">
                  <a:moveTo>
                    <a:pt x="582422" y="3351541"/>
                  </a:moveTo>
                  <a:lnTo>
                    <a:pt x="527685" y="3351541"/>
                  </a:lnTo>
                  <a:lnTo>
                    <a:pt x="0" y="3874261"/>
                  </a:lnTo>
                  <a:lnTo>
                    <a:pt x="0" y="4457699"/>
                  </a:lnTo>
                  <a:lnTo>
                    <a:pt x="582422" y="4457699"/>
                  </a:lnTo>
                  <a:lnTo>
                    <a:pt x="582422" y="4428654"/>
                  </a:lnTo>
                  <a:lnTo>
                    <a:pt x="29464" y="4428654"/>
                  </a:lnTo>
                  <a:lnTo>
                    <a:pt x="29464" y="3904499"/>
                  </a:lnTo>
                  <a:lnTo>
                    <a:pt x="1136777" y="3904499"/>
                  </a:lnTo>
                  <a:lnTo>
                    <a:pt x="1136777" y="3874261"/>
                  </a:lnTo>
                  <a:lnTo>
                    <a:pt x="42418" y="3874261"/>
                  </a:lnTo>
                  <a:lnTo>
                    <a:pt x="552196" y="3370261"/>
                  </a:lnTo>
                  <a:lnTo>
                    <a:pt x="582422" y="3370261"/>
                  </a:lnTo>
                  <a:lnTo>
                    <a:pt x="582422" y="3351541"/>
                  </a:lnTo>
                  <a:close/>
                </a:path>
                <a:path w="1676400" h="4457700">
                  <a:moveTo>
                    <a:pt x="582422" y="3904499"/>
                  </a:moveTo>
                  <a:lnTo>
                    <a:pt x="552196" y="3904499"/>
                  </a:lnTo>
                  <a:lnTo>
                    <a:pt x="552196" y="4428654"/>
                  </a:lnTo>
                  <a:lnTo>
                    <a:pt x="582422" y="4428654"/>
                  </a:lnTo>
                  <a:lnTo>
                    <a:pt x="582422" y="3904499"/>
                  </a:lnTo>
                  <a:close/>
                </a:path>
                <a:path w="1676400" h="4457700">
                  <a:moveTo>
                    <a:pt x="582422" y="3370261"/>
                  </a:moveTo>
                  <a:lnTo>
                    <a:pt x="552196" y="3370261"/>
                  </a:lnTo>
                  <a:lnTo>
                    <a:pt x="552196" y="3874261"/>
                  </a:lnTo>
                  <a:lnTo>
                    <a:pt x="582422" y="3874261"/>
                  </a:lnTo>
                  <a:lnTo>
                    <a:pt x="582422" y="3370261"/>
                  </a:lnTo>
                  <a:close/>
                </a:path>
                <a:path w="1676400" h="4457700">
                  <a:moveTo>
                    <a:pt x="1136777" y="2245638"/>
                  </a:moveTo>
                  <a:lnTo>
                    <a:pt x="1106551" y="2245638"/>
                  </a:lnTo>
                  <a:lnTo>
                    <a:pt x="1106551" y="2768357"/>
                  </a:lnTo>
                  <a:lnTo>
                    <a:pt x="0" y="2768357"/>
                  </a:lnTo>
                  <a:lnTo>
                    <a:pt x="0" y="3351541"/>
                  </a:lnTo>
                  <a:lnTo>
                    <a:pt x="1106551" y="3351541"/>
                  </a:lnTo>
                  <a:lnTo>
                    <a:pt x="1106551" y="3874261"/>
                  </a:lnTo>
                  <a:lnTo>
                    <a:pt x="1136777" y="3874261"/>
                  </a:lnTo>
                  <a:lnTo>
                    <a:pt x="1136777" y="3321303"/>
                  </a:lnTo>
                  <a:lnTo>
                    <a:pt x="29464" y="3321303"/>
                  </a:lnTo>
                  <a:lnTo>
                    <a:pt x="29464" y="2797161"/>
                  </a:lnTo>
                  <a:lnTo>
                    <a:pt x="1136777" y="2797161"/>
                  </a:lnTo>
                  <a:lnTo>
                    <a:pt x="1136777" y="2791395"/>
                  </a:lnTo>
                  <a:lnTo>
                    <a:pt x="1179085" y="2749638"/>
                  </a:lnTo>
                  <a:lnTo>
                    <a:pt x="1136777" y="2749638"/>
                  </a:lnTo>
                  <a:lnTo>
                    <a:pt x="1136777" y="2245638"/>
                  </a:lnTo>
                  <a:close/>
                </a:path>
                <a:path w="1676400" h="4457700">
                  <a:moveTo>
                    <a:pt x="582422" y="2797161"/>
                  </a:moveTo>
                  <a:lnTo>
                    <a:pt x="552196" y="2797161"/>
                  </a:lnTo>
                  <a:lnTo>
                    <a:pt x="552196" y="3321303"/>
                  </a:lnTo>
                  <a:lnTo>
                    <a:pt x="602615" y="3321303"/>
                  </a:lnTo>
                  <a:lnTo>
                    <a:pt x="625842" y="3298265"/>
                  </a:lnTo>
                  <a:lnTo>
                    <a:pt x="582422" y="3298265"/>
                  </a:lnTo>
                  <a:lnTo>
                    <a:pt x="582422" y="2797161"/>
                  </a:lnTo>
                  <a:close/>
                </a:path>
                <a:path w="1676400" h="4457700">
                  <a:moveTo>
                    <a:pt x="1131062" y="2797161"/>
                  </a:moveTo>
                  <a:lnTo>
                    <a:pt x="1087882" y="2797161"/>
                  </a:lnTo>
                  <a:lnTo>
                    <a:pt x="582422" y="3298265"/>
                  </a:lnTo>
                  <a:lnTo>
                    <a:pt x="625842" y="3298265"/>
                  </a:lnTo>
                  <a:lnTo>
                    <a:pt x="1131062" y="2797161"/>
                  </a:lnTo>
                  <a:close/>
                </a:path>
                <a:path w="1676400" h="4457700">
                  <a:moveTo>
                    <a:pt x="1676157" y="1691258"/>
                  </a:moveTo>
                  <a:lnTo>
                    <a:pt x="1660906" y="1691258"/>
                  </a:lnTo>
                  <a:lnTo>
                    <a:pt x="1660906" y="2215399"/>
                  </a:lnTo>
                  <a:lnTo>
                    <a:pt x="552196" y="2215399"/>
                  </a:lnTo>
                  <a:lnTo>
                    <a:pt x="552196" y="2768357"/>
                  </a:lnTo>
                  <a:lnTo>
                    <a:pt x="582422" y="2768357"/>
                  </a:lnTo>
                  <a:lnTo>
                    <a:pt x="582422" y="2245638"/>
                  </a:lnTo>
                  <a:lnTo>
                    <a:pt x="1676157" y="2245638"/>
                  </a:lnTo>
                  <a:lnTo>
                    <a:pt x="1676157" y="1691258"/>
                  </a:lnTo>
                  <a:close/>
                </a:path>
                <a:path w="1676400" h="4457700">
                  <a:moveTo>
                    <a:pt x="1676157" y="2245638"/>
                  </a:moveTo>
                  <a:lnTo>
                    <a:pt x="1646555" y="2245638"/>
                  </a:lnTo>
                  <a:lnTo>
                    <a:pt x="1136777" y="2749638"/>
                  </a:lnTo>
                  <a:lnTo>
                    <a:pt x="1179085" y="2749638"/>
                  </a:lnTo>
                  <a:lnTo>
                    <a:pt x="1676157" y="2259039"/>
                  </a:lnTo>
                  <a:lnTo>
                    <a:pt x="1676157" y="2245638"/>
                  </a:lnTo>
                  <a:close/>
                </a:path>
                <a:path w="1676400" h="4457700">
                  <a:moveTo>
                    <a:pt x="1676157" y="0"/>
                  </a:moveTo>
                  <a:lnTo>
                    <a:pt x="1660905" y="0"/>
                  </a:lnTo>
                  <a:lnTo>
                    <a:pt x="1106551" y="553668"/>
                  </a:lnTo>
                  <a:lnTo>
                    <a:pt x="1106551" y="1136865"/>
                  </a:lnTo>
                  <a:lnTo>
                    <a:pt x="1660906" y="1136865"/>
                  </a:lnTo>
                  <a:lnTo>
                    <a:pt x="1660906" y="1661019"/>
                  </a:lnTo>
                  <a:lnTo>
                    <a:pt x="1106551" y="1661019"/>
                  </a:lnTo>
                  <a:lnTo>
                    <a:pt x="1106551" y="2215399"/>
                  </a:lnTo>
                  <a:lnTo>
                    <a:pt x="1136777" y="2215399"/>
                  </a:lnTo>
                  <a:lnTo>
                    <a:pt x="1136777" y="1691258"/>
                  </a:lnTo>
                  <a:lnTo>
                    <a:pt x="1676157" y="1691258"/>
                  </a:lnTo>
                  <a:lnTo>
                    <a:pt x="1676157" y="1106626"/>
                  </a:lnTo>
                  <a:lnTo>
                    <a:pt x="1136777" y="1106626"/>
                  </a:lnTo>
                  <a:lnTo>
                    <a:pt x="1136777" y="583907"/>
                  </a:lnTo>
                  <a:lnTo>
                    <a:pt x="1676157" y="583907"/>
                  </a:lnTo>
                  <a:lnTo>
                    <a:pt x="1676157" y="553668"/>
                  </a:lnTo>
                  <a:lnTo>
                    <a:pt x="1148334" y="553668"/>
                  </a:lnTo>
                  <a:lnTo>
                    <a:pt x="1660906" y="42480"/>
                  </a:lnTo>
                  <a:lnTo>
                    <a:pt x="1676157" y="42480"/>
                  </a:lnTo>
                  <a:lnTo>
                    <a:pt x="1676157" y="0"/>
                  </a:lnTo>
                  <a:close/>
                </a:path>
                <a:path w="1676400" h="4457700">
                  <a:moveTo>
                    <a:pt x="1676157" y="583907"/>
                  </a:moveTo>
                  <a:lnTo>
                    <a:pt x="1660906" y="583907"/>
                  </a:lnTo>
                  <a:lnTo>
                    <a:pt x="1660906" y="1106626"/>
                  </a:lnTo>
                  <a:lnTo>
                    <a:pt x="1676157" y="1106626"/>
                  </a:lnTo>
                  <a:lnTo>
                    <a:pt x="1676157" y="583907"/>
                  </a:lnTo>
                  <a:close/>
                </a:path>
                <a:path w="1676400" h="4457700">
                  <a:moveTo>
                    <a:pt x="1676157" y="42480"/>
                  </a:moveTo>
                  <a:lnTo>
                    <a:pt x="1660906" y="42480"/>
                  </a:lnTo>
                  <a:lnTo>
                    <a:pt x="1660906" y="553668"/>
                  </a:lnTo>
                  <a:lnTo>
                    <a:pt x="1676157" y="553668"/>
                  </a:lnTo>
                  <a:lnTo>
                    <a:pt x="1676157" y="4248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320259" y="3466744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4">
                  <a:moveTo>
                    <a:pt x="159893" y="0"/>
                  </a:moveTo>
                  <a:lnTo>
                    <a:pt x="144018" y="0"/>
                  </a:lnTo>
                  <a:lnTo>
                    <a:pt x="136144" y="723"/>
                  </a:lnTo>
                  <a:lnTo>
                    <a:pt x="97282" y="10083"/>
                  </a:lnTo>
                  <a:lnTo>
                    <a:pt x="62611" y="28803"/>
                  </a:lnTo>
                  <a:lnTo>
                    <a:pt x="44704" y="44640"/>
                  </a:lnTo>
                  <a:lnTo>
                    <a:pt x="38862" y="50393"/>
                  </a:lnTo>
                  <a:lnTo>
                    <a:pt x="33909" y="56159"/>
                  </a:lnTo>
                  <a:lnTo>
                    <a:pt x="28829" y="62636"/>
                  </a:lnTo>
                  <a:lnTo>
                    <a:pt x="20193" y="75603"/>
                  </a:lnTo>
                  <a:lnTo>
                    <a:pt x="16637" y="82804"/>
                  </a:lnTo>
                  <a:lnTo>
                    <a:pt x="12954" y="89992"/>
                  </a:lnTo>
                  <a:lnTo>
                    <a:pt x="10160" y="97205"/>
                  </a:lnTo>
                  <a:lnTo>
                    <a:pt x="7239" y="105117"/>
                  </a:lnTo>
                  <a:lnTo>
                    <a:pt x="5080" y="112318"/>
                  </a:lnTo>
                  <a:lnTo>
                    <a:pt x="3683" y="120243"/>
                  </a:lnTo>
                  <a:lnTo>
                    <a:pt x="2159" y="128155"/>
                  </a:lnTo>
                  <a:lnTo>
                    <a:pt x="762" y="136080"/>
                  </a:lnTo>
                  <a:lnTo>
                    <a:pt x="0" y="143992"/>
                  </a:lnTo>
                  <a:lnTo>
                    <a:pt x="0" y="151917"/>
                  </a:lnTo>
                  <a:lnTo>
                    <a:pt x="0" y="159842"/>
                  </a:lnTo>
                  <a:lnTo>
                    <a:pt x="762" y="167754"/>
                  </a:lnTo>
                  <a:lnTo>
                    <a:pt x="2159" y="175679"/>
                  </a:lnTo>
                  <a:lnTo>
                    <a:pt x="5080" y="190804"/>
                  </a:lnTo>
                  <a:lnTo>
                    <a:pt x="8001" y="198716"/>
                  </a:lnTo>
                  <a:lnTo>
                    <a:pt x="10160" y="205917"/>
                  </a:lnTo>
                  <a:lnTo>
                    <a:pt x="13716" y="213118"/>
                  </a:lnTo>
                  <a:lnTo>
                    <a:pt x="16637" y="220319"/>
                  </a:lnTo>
                  <a:lnTo>
                    <a:pt x="20955" y="227520"/>
                  </a:lnTo>
                  <a:lnTo>
                    <a:pt x="44704" y="259194"/>
                  </a:lnTo>
                  <a:lnTo>
                    <a:pt x="56896" y="269278"/>
                  </a:lnTo>
                  <a:lnTo>
                    <a:pt x="62611" y="274320"/>
                  </a:lnTo>
                  <a:lnTo>
                    <a:pt x="97917" y="293039"/>
                  </a:lnTo>
                  <a:lnTo>
                    <a:pt x="105156" y="295910"/>
                  </a:lnTo>
                  <a:lnTo>
                    <a:pt x="113030" y="298069"/>
                  </a:lnTo>
                  <a:lnTo>
                    <a:pt x="120269" y="299516"/>
                  </a:lnTo>
                  <a:lnTo>
                    <a:pt x="136144" y="302399"/>
                  </a:lnTo>
                  <a:lnTo>
                    <a:pt x="144018" y="303110"/>
                  </a:lnTo>
                  <a:lnTo>
                    <a:pt x="151892" y="303110"/>
                  </a:lnTo>
                  <a:lnTo>
                    <a:pt x="151892" y="303834"/>
                  </a:lnTo>
                  <a:lnTo>
                    <a:pt x="159893" y="303834"/>
                  </a:lnTo>
                  <a:lnTo>
                    <a:pt x="167767" y="303110"/>
                  </a:lnTo>
                  <a:lnTo>
                    <a:pt x="183642" y="300240"/>
                  </a:lnTo>
                  <a:lnTo>
                    <a:pt x="190881" y="298792"/>
                  </a:lnTo>
                  <a:lnTo>
                    <a:pt x="198755" y="295910"/>
                  </a:lnTo>
                  <a:lnTo>
                    <a:pt x="205994" y="293763"/>
                  </a:lnTo>
                  <a:lnTo>
                    <a:pt x="213106" y="290156"/>
                  </a:lnTo>
                  <a:lnTo>
                    <a:pt x="220345" y="287274"/>
                  </a:lnTo>
                  <a:lnTo>
                    <a:pt x="227584" y="282956"/>
                  </a:lnTo>
                  <a:lnTo>
                    <a:pt x="234061" y="279361"/>
                  </a:lnTo>
                  <a:lnTo>
                    <a:pt x="241173" y="274320"/>
                  </a:lnTo>
                  <a:lnTo>
                    <a:pt x="247015" y="269989"/>
                  </a:lnTo>
                  <a:lnTo>
                    <a:pt x="253492" y="264236"/>
                  </a:lnTo>
                  <a:lnTo>
                    <a:pt x="259207" y="259194"/>
                  </a:lnTo>
                  <a:lnTo>
                    <a:pt x="264287" y="253441"/>
                  </a:lnTo>
                  <a:lnTo>
                    <a:pt x="269240" y="246951"/>
                  </a:lnTo>
                  <a:lnTo>
                    <a:pt x="274320" y="241198"/>
                  </a:lnTo>
                  <a:lnTo>
                    <a:pt x="293116" y="205917"/>
                  </a:lnTo>
                  <a:lnTo>
                    <a:pt x="295910" y="198716"/>
                  </a:lnTo>
                  <a:lnTo>
                    <a:pt x="298069" y="190804"/>
                  </a:lnTo>
                  <a:lnTo>
                    <a:pt x="299593" y="183603"/>
                  </a:lnTo>
                  <a:lnTo>
                    <a:pt x="302387" y="167754"/>
                  </a:lnTo>
                  <a:lnTo>
                    <a:pt x="303149" y="159842"/>
                  </a:lnTo>
                  <a:lnTo>
                    <a:pt x="303149" y="151917"/>
                  </a:lnTo>
                  <a:lnTo>
                    <a:pt x="303911" y="151917"/>
                  </a:lnTo>
                  <a:lnTo>
                    <a:pt x="303911" y="143992"/>
                  </a:lnTo>
                  <a:lnTo>
                    <a:pt x="303149" y="136080"/>
                  </a:lnTo>
                  <a:lnTo>
                    <a:pt x="301752" y="128155"/>
                  </a:lnTo>
                  <a:lnTo>
                    <a:pt x="300228" y="120243"/>
                  </a:lnTo>
                  <a:lnTo>
                    <a:pt x="298831" y="112318"/>
                  </a:lnTo>
                  <a:lnTo>
                    <a:pt x="283718" y="76314"/>
                  </a:lnTo>
                  <a:lnTo>
                    <a:pt x="253492" y="38874"/>
                  </a:lnTo>
                  <a:lnTo>
                    <a:pt x="221107" y="16560"/>
                  </a:lnTo>
                  <a:lnTo>
                    <a:pt x="167767" y="723"/>
                  </a:lnTo>
                  <a:lnTo>
                    <a:pt x="159893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7320219" y="3466722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4">
                  <a:moveTo>
                    <a:pt x="0" y="151920"/>
                  </a:moveTo>
                  <a:lnTo>
                    <a:pt x="0" y="143995"/>
                  </a:lnTo>
                  <a:lnTo>
                    <a:pt x="761" y="136083"/>
                  </a:lnTo>
                  <a:lnTo>
                    <a:pt x="2158" y="128158"/>
                  </a:lnTo>
                  <a:lnTo>
                    <a:pt x="3682" y="120233"/>
                  </a:lnTo>
                  <a:lnTo>
                    <a:pt x="5079" y="112321"/>
                  </a:lnTo>
                  <a:lnTo>
                    <a:pt x="7238" y="105120"/>
                  </a:lnTo>
                  <a:lnTo>
                    <a:pt x="10159" y="97195"/>
                  </a:lnTo>
                  <a:lnTo>
                    <a:pt x="12953" y="89993"/>
                  </a:lnTo>
                  <a:lnTo>
                    <a:pt x="16636" y="82792"/>
                  </a:lnTo>
                  <a:lnTo>
                    <a:pt x="20192" y="75604"/>
                  </a:lnTo>
                  <a:lnTo>
                    <a:pt x="44703" y="44641"/>
                  </a:lnTo>
                  <a:lnTo>
                    <a:pt x="50418" y="38875"/>
                  </a:lnTo>
                  <a:lnTo>
                    <a:pt x="82802" y="16561"/>
                  </a:lnTo>
                  <a:lnTo>
                    <a:pt x="120266" y="3606"/>
                  </a:lnTo>
                  <a:lnTo>
                    <a:pt x="128267" y="2159"/>
                  </a:lnTo>
                  <a:lnTo>
                    <a:pt x="136141" y="723"/>
                  </a:lnTo>
                  <a:lnTo>
                    <a:pt x="144015" y="0"/>
                  </a:lnTo>
                  <a:lnTo>
                    <a:pt x="152016" y="0"/>
                  </a:lnTo>
                  <a:lnTo>
                    <a:pt x="159890" y="0"/>
                  </a:lnTo>
                  <a:lnTo>
                    <a:pt x="167764" y="723"/>
                  </a:lnTo>
                  <a:lnTo>
                    <a:pt x="175765" y="2159"/>
                  </a:lnTo>
                  <a:lnTo>
                    <a:pt x="183638" y="3606"/>
                  </a:lnTo>
                  <a:lnTo>
                    <a:pt x="191512" y="5042"/>
                  </a:lnTo>
                  <a:lnTo>
                    <a:pt x="198751" y="7201"/>
                  </a:lnTo>
                  <a:lnTo>
                    <a:pt x="206625" y="10084"/>
                  </a:lnTo>
                  <a:lnTo>
                    <a:pt x="213864" y="12954"/>
                  </a:lnTo>
                  <a:lnTo>
                    <a:pt x="221103" y="16561"/>
                  </a:lnTo>
                  <a:lnTo>
                    <a:pt x="228342" y="20155"/>
                  </a:lnTo>
                  <a:lnTo>
                    <a:pt x="259202" y="44641"/>
                  </a:lnTo>
                  <a:lnTo>
                    <a:pt x="265044" y="50394"/>
                  </a:lnTo>
                  <a:lnTo>
                    <a:pt x="287269" y="82792"/>
                  </a:lnTo>
                  <a:lnTo>
                    <a:pt x="300222" y="120233"/>
                  </a:lnTo>
                  <a:lnTo>
                    <a:pt x="301746" y="128158"/>
                  </a:lnTo>
                  <a:lnTo>
                    <a:pt x="303143" y="136083"/>
                  </a:lnTo>
                  <a:lnTo>
                    <a:pt x="303905" y="143995"/>
                  </a:lnTo>
                  <a:lnTo>
                    <a:pt x="303905" y="151920"/>
                  </a:lnTo>
                  <a:lnTo>
                    <a:pt x="303143" y="151920"/>
                  </a:lnTo>
                  <a:lnTo>
                    <a:pt x="303143" y="159832"/>
                  </a:lnTo>
                  <a:lnTo>
                    <a:pt x="295904" y="198720"/>
                  </a:lnTo>
                  <a:lnTo>
                    <a:pt x="293111" y="205921"/>
                  </a:lnTo>
                  <a:lnTo>
                    <a:pt x="290190" y="213834"/>
                  </a:lnTo>
                  <a:lnTo>
                    <a:pt x="269362" y="246956"/>
                  </a:lnTo>
                  <a:lnTo>
                    <a:pt x="264282" y="253433"/>
                  </a:lnTo>
                  <a:lnTo>
                    <a:pt x="259202" y="259199"/>
                  </a:lnTo>
                  <a:lnTo>
                    <a:pt x="253487" y="264228"/>
                  </a:lnTo>
                  <a:lnTo>
                    <a:pt x="247010" y="269994"/>
                  </a:lnTo>
                  <a:lnTo>
                    <a:pt x="241295" y="274312"/>
                  </a:lnTo>
                  <a:lnTo>
                    <a:pt x="234057" y="279354"/>
                  </a:lnTo>
                  <a:lnTo>
                    <a:pt x="227580" y="282961"/>
                  </a:lnTo>
                  <a:lnTo>
                    <a:pt x="220341" y="287279"/>
                  </a:lnTo>
                  <a:lnTo>
                    <a:pt x="213102" y="290149"/>
                  </a:lnTo>
                  <a:lnTo>
                    <a:pt x="205990" y="293756"/>
                  </a:lnTo>
                  <a:lnTo>
                    <a:pt x="198751" y="295915"/>
                  </a:lnTo>
                  <a:lnTo>
                    <a:pt x="159890" y="303840"/>
                  </a:lnTo>
                  <a:lnTo>
                    <a:pt x="152016" y="303840"/>
                  </a:lnTo>
                  <a:lnTo>
                    <a:pt x="152016" y="303116"/>
                  </a:lnTo>
                  <a:lnTo>
                    <a:pt x="144015" y="303116"/>
                  </a:lnTo>
                  <a:lnTo>
                    <a:pt x="136141" y="302393"/>
                  </a:lnTo>
                  <a:lnTo>
                    <a:pt x="128267" y="300957"/>
                  </a:lnTo>
                  <a:lnTo>
                    <a:pt x="120266" y="299522"/>
                  </a:lnTo>
                  <a:lnTo>
                    <a:pt x="113155" y="298074"/>
                  </a:lnTo>
                  <a:lnTo>
                    <a:pt x="105154" y="295915"/>
                  </a:lnTo>
                  <a:lnTo>
                    <a:pt x="97915" y="293032"/>
                  </a:lnTo>
                  <a:lnTo>
                    <a:pt x="90041" y="290149"/>
                  </a:lnTo>
                  <a:lnTo>
                    <a:pt x="56895" y="269270"/>
                  </a:lnTo>
                  <a:lnTo>
                    <a:pt x="50418" y="264228"/>
                  </a:lnTo>
                  <a:lnTo>
                    <a:pt x="44703" y="259199"/>
                  </a:lnTo>
                  <a:lnTo>
                    <a:pt x="39623" y="253433"/>
                  </a:lnTo>
                  <a:lnTo>
                    <a:pt x="33908" y="246956"/>
                  </a:lnTo>
                  <a:lnTo>
                    <a:pt x="29590" y="241190"/>
                  </a:lnTo>
                  <a:lnTo>
                    <a:pt x="24510" y="234002"/>
                  </a:lnTo>
                  <a:lnTo>
                    <a:pt x="20954" y="227525"/>
                  </a:lnTo>
                  <a:lnTo>
                    <a:pt x="16636" y="220311"/>
                  </a:lnTo>
                  <a:lnTo>
                    <a:pt x="13715" y="213122"/>
                  </a:lnTo>
                  <a:lnTo>
                    <a:pt x="10159" y="205921"/>
                  </a:lnTo>
                  <a:lnTo>
                    <a:pt x="8000" y="198720"/>
                  </a:lnTo>
                  <a:lnTo>
                    <a:pt x="0" y="159832"/>
                  </a:lnTo>
                  <a:lnTo>
                    <a:pt x="0" y="151920"/>
                  </a:lnTo>
                  <a:close/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-19078" y="8342270"/>
            <a:ext cx="1062355" cy="1963420"/>
            <a:chOff x="-19078" y="8342270"/>
            <a:chExt cx="1062355" cy="1963420"/>
          </a:xfrm>
        </p:grpSpPr>
        <p:sp>
          <p:nvSpPr>
            <p:cNvPr id="7" name="object 7"/>
            <p:cNvSpPr/>
            <p:nvPr/>
          </p:nvSpPr>
          <p:spPr>
            <a:xfrm>
              <a:off x="-14" y="9286510"/>
              <a:ext cx="998219" cy="1000125"/>
            </a:xfrm>
            <a:custGeom>
              <a:avLst/>
              <a:gdLst/>
              <a:ahLst/>
              <a:cxnLst/>
              <a:rect l="l" t="t" r="r" b="b"/>
              <a:pathLst>
                <a:path w="998219" h="1000125">
                  <a:moveTo>
                    <a:pt x="500360" y="0"/>
                  </a:moveTo>
                  <a:lnTo>
                    <a:pt x="497803" y="44261"/>
                  </a:lnTo>
                  <a:lnTo>
                    <a:pt x="490340" y="88163"/>
                  </a:lnTo>
                  <a:lnTo>
                    <a:pt x="478279" y="131405"/>
                  </a:lnTo>
                  <a:lnTo>
                    <a:pt x="461930" y="173688"/>
                  </a:lnTo>
                  <a:lnTo>
                    <a:pt x="441602" y="214712"/>
                  </a:lnTo>
                  <a:lnTo>
                    <a:pt x="417606" y="254178"/>
                  </a:lnTo>
                  <a:lnTo>
                    <a:pt x="390250" y="291784"/>
                  </a:lnTo>
                  <a:lnTo>
                    <a:pt x="359844" y="327232"/>
                  </a:lnTo>
                  <a:lnTo>
                    <a:pt x="326697" y="360221"/>
                  </a:lnTo>
                  <a:lnTo>
                    <a:pt x="291119" y="390453"/>
                  </a:lnTo>
                  <a:lnTo>
                    <a:pt x="253420" y="417626"/>
                  </a:lnTo>
                  <a:lnTo>
                    <a:pt x="213908" y="441441"/>
                  </a:lnTo>
                  <a:lnTo>
                    <a:pt x="172894" y="461599"/>
                  </a:lnTo>
                  <a:lnTo>
                    <a:pt x="130686" y="477799"/>
                  </a:lnTo>
                  <a:lnTo>
                    <a:pt x="87595" y="489742"/>
                  </a:lnTo>
                  <a:lnTo>
                    <a:pt x="43930" y="497127"/>
                  </a:lnTo>
                  <a:lnTo>
                    <a:pt x="0" y="499656"/>
                  </a:lnTo>
                  <a:lnTo>
                    <a:pt x="43930" y="502184"/>
                  </a:lnTo>
                  <a:lnTo>
                    <a:pt x="87595" y="509571"/>
                  </a:lnTo>
                  <a:lnTo>
                    <a:pt x="130686" y="521516"/>
                  </a:lnTo>
                  <a:lnTo>
                    <a:pt x="172894" y="537722"/>
                  </a:lnTo>
                  <a:lnTo>
                    <a:pt x="213908" y="557888"/>
                  </a:lnTo>
                  <a:lnTo>
                    <a:pt x="253420" y="581717"/>
                  </a:lnTo>
                  <a:lnTo>
                    <a:pt x="291119" y="608909"/>
                  </a:lnTo>
                  <a:lnTo>
                    <a:pt x="326697" y="639165"/>
                  </a:lnTo>
                  <a:lnTo>
                    <a:pt x="359844" y="672186"/>
                  </a:lnTo>
                  <a:lnTo>
                    <a:pt x="390250" y="707674"/>
                  </a:lnTo>
                  <a:lnTo>
                    <a:pt x="417606" y="745328"/>
                  </a:lnTo>
                  <a:lnTo>
                    <a:pt x="441602" y="784852"/>
                  </a:lnTo>
                  <a:lnTo>
                    <a:pt x="461930" y="825944"/>
                  </a:lnTo>
                  <a:lnTo>
                    <a:pt x="478279" y="868308"/>
                  </a:lnTo>
                  <a:lnTo>
                    <a:pt x="490340" y="911642"/>
                  </a:lnTo>
                  <a:lnTo>
                    <a:pt x="497803" y="955650"/>
                  </a:lnTo>
                  <a:lnTo>
                    <a:pt x="500360" y="1000031"/>
                  </a:lnTo>
                  <a:lnTo>
                    <a:pt x="502895" y="955650"/>
                  </a:lnTo>
                  <a:lnTo>
                    <a:pt x="510296" y="911642"/>
                  </a:lnTo>
                  <a:lnTo>
                    <a:pt x="522259" y="868308"/>
                  </a:lnTo>
                  <a:lnTo>
                    <a:pt x="538479" y="825944"/>
                  </a:lnTo>
                  <a:lnTo>
                    <a:pt x="558649" y="784852"/>
                  </a:lnTo>
                  <a:lnTo>
                    <a:pt x="582466" y="745328"/>
                  </a:lnTo>
                  <a:lnTo>
                    <a:pt x="609623" y="707674"/>
                  </a:lnTo>
                  <a:lnTo>
                    <a:pt x="639817" y="672186"/>
                  </a:lnTo>
                  <a:lnTo>
                    <a:pt x="672742" y="639165"/>
                  </a:lnTo>
                  <a:lnTo>
                    <a:pt x="708092" y="608909"/>
                  </a:lnTo>
                  <a:lnTo>
                    <a:pt x="745563" y="581717"/>
                  </a:lnTo>
                  <a:lnTo>
                    <a:pt x="784850" y="557888"/>
                  </a:lnTo>
                  <a:lnTo>
                    <a:pt x="825648" y="537722"/>
                  </a:lnTo>
                  <a:lnTo>
                    <a:pt x="867651" y="521516"/>
                  </a:lnTo>
                  <a:lnTo>
                    <a:pt x="910554" y="509571"/>
                  </a:lnTo>
                  <a:lnTo>
                    <a:pt x="954053" y="502184"/>
                  </a:lnTo>
                  <a:lnTo>
                    <a:pt x="997842" y="499656"/>
                  </a:lnTo>
                  <a:lnTo>
                    <a:pt x="954053" y="497127"/>
                  </a:lnTo>
                  <a:lnTo>
                    <a:pt x="910554" y="489742"/>
                  </a:lnTo>
                  <a:lnTo>
                    <a:pt x="867651" y="477799"/>
                  </a:lnTo>
                  <a:lnTo>
                    <a:pt x="825648" y="461599"/>
                  </a:lnTo>
                  <a:lnTo>
                    <a:pt x="784850" y="441441"/>
                  </a:lnTo>
                  <a:lnTo>
                    <a:pt x="745563" y="417626"/>
                  </a:lnTo>
                  <a:lnTo>
                    <a:pt x="708092" y="390453"/>
                  </a:lnTo>
                  <a:lnTo>
                    <a:pt x="672742" y="360221"/>
                  </a:lnTo>
                  <a:lnTo>
                    <a:pt x="639817" y="327232"/>
                  </a:lnTo>
                  <a:lnTo>
                    <a:pt x="609623" y="291784"/>
                  </a:lnTo>
                  <a:lnTo>
                    <a:pt x="582466" y="254178"/>
                  </a:lnTo>
                  <a:lnTo>
                    <a:pt x="558649" y="214712"/>
                  </a:lnTo>
                  <a:lnTo>
                    <a:pt x="538479" y="173688"/>
                  </a:lnTo>
                  <a:lnTo>
                    <a:pt x="522259" y="131405"/>
                  </a:lnTo>
                  <a:lnTo>
                    <a:pt x="510296" y="88163"/>
                  </a:lnTo>
                  <a:lnTo>
                    <a:pt x="502895" y="44261"/>
                  </a:lnTo>
                  <a:lnTo>
                    <a:pt x="50036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-14" y="9286505"/>
              <a:ext cx="998219" cy="1000125"/>
            </a:xfrm>
            <a:custGeom>
              <a:avLst/>
              <a:gdLst/>
              <a:ahLst/>
              <a:cxnLst/>
              <a:rect l="l" t="t" r="r" b="b"/>
              <a:pathLst>
                <a:path w="998219" h="1000125">
                  <a:moveTo>
                    <a:pt x="500360" y="0"/>
                  </a:moveTo>
                  <a:lnTo>
                    <a:pt x="502895" y="44261"/>
                  </a:lnTo>
                  <a:lnTo>
                    <a:pt x="510297" y="88163"/>
                  </a:lnTo>
                  <a:lnTo>
                    <a:pt x="522259" y="131406"/>
                  </a:lnTo>
                  <a:lnTo>
                    <a:pt x="538479" y="173689"/>
                  </a:lnTo>
                  <a:lnTo>
                    <a:pt x="558649" y="214713"/>
                  </a:lnTo>
                  <a:lnTo>
                    <a:pt x="582466" y="254179"/>
                  </a:lnTo>
                  <a:lnTo>
                    <a:pt x="609623" y="291785"/>
                  </a:lnTo>
                  <a:lnTo>
                    <a:pt x="639817" y="327233"/>
                  </a:lnTo>
                  <a:lnTo>
                    <a:pt x="672742" y="360223"/>
                  </a:lnTo>
                  <a:lnTo>
                    <a:pt x="708092" y="390455"/>
                  </a:lnTo>
                  <a:lnTo>
                    <a:pt x="745563" y="417628"/>
                  </a:lnTo>
                  <a:lnTo>
                    <a:pt x="784850" y="441443"/>
                  </a:lnTo>
                  <a:lnTo>
                    <a:pt x="825648" y="461601"/>
                  </a:lnTo>
                  <a:lnTo>
                    <a:pt x="867651" y="477801"/>
                  </a:lnTo>
                  <a:lnTo>
                    <a:pt x="910554" y="489744"/>
                  </a:lnTo>
                  <a:lnTo>
                    <a:pt x="954053" y="497129"/>
                  </a:lnTo>
                  <a:lnTo>
                    <a:pt x="997842" y="499658"/>
                  </a:lnTo>
                  <a:lnTo>
                    <a:pt x="954053" y="502187"/>
                  </a:lnTo>
                  <a:lnTo>
                    <a:pt x="910554" y="509573"/>
                  </a:lnTo>
                  <a:lnTo>
                    <a:pt x="867651" y="521519"/>
                  </a:lnTo>
                  <a:lnTo>
                    <a:pt x="825648" y="537724"/>
                  </a:lnTo>
                  <a:lnTo>
                    <a:pt x="784850" y="557891"/>
                  </a:lnTo>
                  <a:lnTo>
                    <a:pt x="745563" y="581720"/>
                  </a:lnTo>
                  <a:lnTo>
                    <a:pt x="708092" y="608912"/>
                  </a:lnTo>
                  <a:lnTo>
                    <a:pt x="672742" y="639168"/>
                  </a:lnTo>
                  <a:lnTo>
                    <a:pt x="639817" y="672189"/>
                  </a:lnTo>
                  <a:lnTo>
                    <a:pt x="609623" y="707677"/>
                  </a:lnTo>
                  <a:lnTo>
                    <a:pt x="582466" y="745332"/>
                  </a:lnTo>
                  <a:lnTo>
                    <a:pt x="558649" y="784855"/>
                  </a:lnTo>
                  <a:lnTo>
                    <a:pt x="538479" y="825948"/>
                  </a:lnTo>
                  <a:lnTo>
                    <a:pt x="522259" y="868312"/>
                  </a:lnTo>
                  <a:lnTo>
                    <a:pt x="510297" y="911647"/>
                  </a:lnTo>
                  <a:lnTo>
                    <a:pt x="502895" y="955654"/>
                  </a:lnTo>
                  <a:lnTo>
                    <a:pt x="500360" y="1000036"/>
                  </a:lnTo>
                  <a:lnTo>
                    <a:pt x="497804" y="955654"/>
                  </a:lnTo>
                  <a:lnTo>
                    <a:pt x="490340" y="911647"/>
                  </a:lnTo>
                  <a:lnTo>
                    <a:pt x="478279" y="868312"/>
                  </a:lnTo>
                  <a:lnTo>
                    <a:pt x="461930" y="825948"/>
                  </a:lnTo>
                  <a:lnTo>
                    <a:pt x="441603" y="784855"/>
                  </a:lnTo>
                  <a:lnTo>
                    <a:pt x="417606" y="745332"/>
                  </a:lnTo>
                  <a:lnTo>
                    <a:pt x="390250" y="707677"/>
                  </a:lnTo>
                  <a:lnTo>
                    <a:pt x="359844" y="672189"/>
                  </a:lnTo>
                  <a:lnTo>
                    <a:pt x="326697" y="639168"/>
                  </a:lnTo>
                  <a:lnTo>
                    <a:pt x="291119" y="608912"/>
                  </a:lnTo>
                  <a:lnTo>
                    <a:pt x="253420" y="581720"/>
                  </a:lnTo>
                  <a:lnTo>
                    <a:pt x="213908" y="557891"/>
                  </a:lnTo>
                  <a:lnTo>
                    <a:pt x="172894" y="537724"/>
                  </a:lnTo>
                  <a:lnTo>
                    <a:pt x="130687" y="521519"/>
                  </a:lnTo>
                  <a:lnTo>
                    <a:pt x="87595" y="509573"/>
                  </a:lnTo>
                  <a:lnTo>
                    <a:pt x="43930" y="502187"/>
                  </a:lnTo>
                  <a:lnTo>
                    <a:pt x="0" y="499658"/>
                  </a:lnTo>
                  <a:lnTo>
                    <a:pt x="43930" y="497129"/>
                  </a:lnTo>
                  <a:lnTo>
                    <a:pt x="87595" y="489744"/>
                  </a:lnTo>
                  <a:lnTo>
                    <a:pt x="130687" y="477801"/>
                  </a:lnTo>
                  <a:lnTo>
                    <a:pt x="172894" y="461601"/>
                  </a:lnTo>
                  <a:lnTo>
                    <a:pt x="213908" y="441443"/>
                  </a:lnTo>
                  <a:lnTo>
                    <a:pt x="253420" y="417628"/>
                  </a:lnTo>
                  <a:lnTo>
                    <a:pt x="291119" y="390455"/>
                  </a:lnTo>
                  <a:lnTo>
                    <a:pt x="326697" y="360223"/>
                  </a:lnTo>
                  <a:lnTo>
                    <a:pt x="359844" y="327233"/>
                  </a:lnTo>
                  <a:lnTo>
                    <a:pt x="390250" y="291785"/>
                  </a:lnTo>
                  <a:lnTo>
                    <a:pt x="417606" y="254179"/>
                  </a:lnTo>
                  <a:lnTo>
                    <a:pt x="441603" y="214713"/>
                  </a:lnTo>
                  <a:lnTo>
                    <a:pt x="461930" y="173689"/>
                  </a:lnTo>
                  <a:lnTo>
                    <a:pt x="478279" y="131406"/>
                  </a:lnTo>
                  <a:lnTo>
                    <a:pt x="490340" y="88163"/>
                  </a:lnTo>
                  <a:lnTo>
                    <a:pt x="497804" y="44261"/>
                  </a:lnTo>
                  <a:lnTo>
                    <a:pt x="500360" y="0"/>
                  </a:lnTo>
                  <a:close/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-14" y="8360638"/>
              <a:ext cx="998219" cy="1000125"/>
            </a:xfrm>
            <a:custGeom>
              <a:avLst/>
              <a:gdLst/>
              <a:ahLst/>
              <a:cxnLst/>
              <a:rect l="l" t="t" r="r" b="b"/>
              <a:pathLst>
                <a:path w="998219" h="1000125">
                  <a:moveTo>
                    <a:pt x="500360" y="0"/>
                  </a:moveTo>
                  <a:lnTo>
                    <a:pt x="497803" y="44261"/>
                  </a:lnTo>
                  <a:lnTo>
                    <a:pt x="490340" y="88163"/>
                  </a:lnTo>
                  <a:lnTo>
                    <a:pt x="478279" y="131406"/>
                  </a:lnTo>
                  <a:lnTo>
                    <a:pt x="461930" y="173689"/>
                  </a:lnTo>
                  <a:lnTo>
                    <a:pt x="441602" y="214713"/>
                  </a:lnTo>
                  <a:lnTo>
                    <a:pt x="417606" y="254179"/>
                  </a:lnTo>
                  <a:lnTo>
                    <a:pt x="390250" y="291785"/>
                  </a:lnTo>
                  <a:lnTo>
                    <a:pt x="359844" y="327233"/>
                  </a:lnTo>
                  <a:lnTo>
                    <a:pt x="326697" y="360222"/>
                  </a:lnTo>
                  <a:lnTo>
                    <a:pt x="291119" y="390453"/>
                  </a:lnTo>
                  <a:lnTo>
                    <a:pt x="253420" y="417627"/>
                  </a:lnTo>
                  <a:lnTo>
                    <a:pt x="213908" y="441442"/>
                  </a:lnTo>
                  <a:lnTo>
                    <a:pt x="172894" y="461599"/>
                  </a:lnTo>
                  <a:lnTo>
                    <a:pt x="130686" y="477799"/>
                  </a:lnTo>
                  <a:lnTo>
                    <a:pt x="87595" y="489742"/>
                  </a:lnTo>
                  <a:lnTo>
                    <a:pt x="43930" y="497127"/>
                  </a:lnTo>
                  <a:lnTo>
                    <a:pt x="0" y="499656"/>
                  </a:lnTo>
                  <a:lnTo>
                    <a:pt x="43930" y="502184"/>
                  </a:lnTo>
                  <a:lnTo>
                    <a:pt x="87595" y="509571"/>
                  </a:lnTo>
                  <a:lnTo>
                    <a:pt x="130686" y="521516"/>
                  </a:lnTo>
                  <a:lnTo>
                    <a:pt x="172894" y="537721"/>
                  </a:lnTo>
                  <a:lnTo>
                    <a:pt x="213908" y="557888"/>
                  </a:lnTo>
                  <a:lnTo>
                    <a:pt x="253420" y="581716"/>
                  </a:lnTo>
                  <a:lnTo>
                    <a:pt x="291119" y="608908"/>
                  </a:lnTo>
                  <a:lnTo>
                    <a:pt x="326697" y="639164"/>
                  </a:lnTo>
                  <a:lnTo>
                    <a:pt x="359844" y="672185"/>
                  </a:lnTo>
                  <a:lnTo>
                    <a:pt x="390250" y="707672"/>
                  </a:lnTo>
                  <a:lnTo>
                    <a:pt x="417606" y="745327"/>
                  </a:lnTo>
                  <a:lnTo>
                    <a:pt x="441602" y="784850"/>
                  </a:lnTo>
                  <a:lnTo>
                    <a:pt x="461930" y="825942"/>
                  </a:lnTo>
                  <a:lnTo>
                    <a:pt x="478279" y="868305"/>
                  </a:lnTo>
                  <a:lnTo>
                    <a:pt x="490340" y="911640"/>
                  </a:lnTo>
                  <a:lnTo>
                    <a:pt x="497803" y="955647"/>
                  </a:lnTo>
                  <a:lnTo>
                    <a:pt x="500360" y="1000028"/>
                  </a:lnTo>
                  <a:lnTo>
                    <a:pt x="502895" y="955647"/>
                  </a:lnTo>
                  <a:lnTo>
                    <a:pt x="510296" y="911640"/>
                  </a:lnTo>
                  <a:lnTo>
                    <a:pt x="522259" y="868305"/>
                  </a:lnTo>
                  <a:lnTo>
                    <a:pt x="538479" y="825942"/>
                  </a:lnTo>
                  <a:lnTo>
                    <a:pt x="558649" y="784850"/>
                  </a:lnTo>
                  <a:lnTo>
                    <a:pt x="582466" y="745327"/>
                  </a:lnTo>
                  <a:lnTo>
                    <a:pt x="609623" y="707672"/>
                  </a:lnTo>
                  <a:lnTo>
                    <a:pt x="639817" y="672185"/>
                  </a:lnTo>
                  <a:lnTo>
                    <a:pt x="672742" y="639164"/>
                  </a:lnTo>
                  <a:lnTo>
                    <a:pt x="708092" y="608908"/>
                  </a:lnTo>
                  <a:lnTo>
                    <a:pt x="745563" y="581716"/>
                  </a:lnTo>
                  <a:lnTo>
                    <a:pt x="784850" y="557888"/>
                  </a:lnTo>
                  <a:lnTo>
                    <a:pt x="825648" y="537721"/>
                  </a:lnTo>
                  <a:lnTo>
                    <a:pt x="867651" y="521516"/>
                  </a:lnTo>
                  <a:lnTo>
                    <a:pt x="910554" y="509571"/>
                  </a:lnTo>
                  <a:lnTo>
                    <a:pt x="954053" y="502184"/>
                  </a:lnTo>
                  <a:lnTo>
                    <a:pt x="997842" y="499656"/>
                  </a:lnTo>
                  <a:lnTo>
                    <a:pt x="954053" y="497127"/>
                  </a:lnTo>
                  <a:lnTo>
                    <a:pt x="910554" y="489742"/>
                  </a:lnTo>
                  <a:lnTo>
                    <a:pt x="867651" y="477799"/>
                  </a:lnTo>
                  <a:lnTo>
                    <a:pt x="825648" y="461599"/>
                  </a:lnTo>
                  <a:lnTo>
                    <a:pt x="784850" y="441442"/>
                  </a:lnTo>
                  <a:lnTo>
                    <a:pt x="745563" y="417627"/>
                  </a:lnTo>
                  <a:lnTo>
                    <a:pt x="708092" y="390453"/>
                  </a:lnTo>
                  <a:lnTo>
                    <a:pt x="672742" y="360222"/>
                  </a:lnTo>
                  <a:lnTo>
                    <a:pt x="639817" y="327233"/>
                  </a:lnTo>
                  <a:lnTo>
                    <a:pt x="609623" y="291785"/>
                  </a:lnTo>
                  <a:lnTo>
                    <a:pt x="582466" y="254179"/>
                  </a:lnTo>
                  <a:lnTo>
                    <a:pt x="558649" y="214713"/>
                  </a:lnTo>
                  <a:lnTo>
                    <a:pt x="538479" y="173689"/>
                  </a:lnTo>
                  <a:lnTo>
                    <a:pt x="522259" y="131406"/>
                  </a:lnTo>
                  <a:lnTo>
                    <a:pt x="510296" y="88163"/>
                  </a:lnTo>
                  <a:lnTo>
                    <a:pt x="502895" y="44261"/>
                  </a:lnTo>
                  <a:lnTo>
                    <a:pt x="50036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-14" y="8360638"/>
              <a:ext cx="998219" cy="1000125"/>
            </a:xfrm>
            <a:custGeom>
              <a:avLst/>
              <a:gdLst/>
              <a:ahLst/>
              <a:cxnLst/>
              <a:rect l="l" t="t" r="r" b="b"/>
              <a:pathLst>
                <a:path w="998219" h="1000125">
                  <a:moveTo>
                    <a:pt x="500360" y="0"/>
                  </a:moveTo>
                  <a:lnTo>
                    <a:pt x="502895" y="44260"/>
                  </a:lnTo>
                  <a:lnTo>
                    <a:pt x="510297" y="88161"/>
                  </a:lnTo>
                  <a:lnTo>
                    <a:pt x="522259" y="131402"/>
                  </a:lnTo>
                  <a:lnTo>
                    <a:pt x="538479" y="173684"/>
                  </a:lnTo>
                  <a:lnTo>
                    <a:pt x="558649" y="214707"/>
                  </a:lnTo>
                  <a:lnTo>
                    <a:pt x="582466" y="254171"/>
                  </a:lnTo>
                  <a:lnTo>
                    <a:pt x="609623" y="291776"/>
                  </a:lnTo>
                  <a:lnTo>
                    <a:pt x="639817" y="327223"/>
                  </a:lnTo>
                  <a:lnTo>
                    <a:pt x="672742" y="360211"/>
                  </a:lnTo>
                  <a:lnTo>
                    <a:pt x="708092" y="390441"/>
                  </a:lnTo>
                  <a:lnTo>
                    <a:pt x="745563" y="417614"/>
                  </a:lnTo>
                  <a:lnTo>
                    <a:pt x="784850" y="441428"/>
                  </a:lnTo>
                  <a:lnTo>
                    <a:pt x="825648" y="461585"/>
                  </a:lnTo>
                  <a:lnTo>
                    <a:pt x="867651" y="477784"/>
                  </a:lnTo>
                  <a:lnTo>
                    <a:pt x="910554" y="489727"/>
                  </a:lnTo>
                  <a:lnTo>
                    <a:pt x="954053" y="497112"/>
                  </a:lnTo>
                  <a:lnTo>
                    <a:pt x="997842" y="499640"/>
                  </a:lnTo>
                  <a:lnTo>
                    <a:pt x="954053" y="502169"/>
                  </a:lnTo>
                  <a:lnTo>
                    <a:pt x="910554" y="509556"/>
                  </a:lnTo>
                  <a:lnTo>
                    <a:pt x="867651" y="521501"/>
                  </a:lnTo>
                  <a:lnTo>
                    <a:pt x="825648" y="537707"/>
                  </a:lnTo>
                  <a:lnTo>
                    <a:pt x="784850" y="557874"/>
                  </a:lnTo>
                  <a:lnTo>
                    <a:pt x="745563" y="581704"/>
                  </a:lnTo>
                  <a:lnTo>
                    <a:pt x="708092" y="608896"/>
                  </a:lnTo>
                  <a:lnTo>
                    <a:pt x="672742" y="639153"/>
                  </a:lnTo>
                  <a:lnTo>
                    <a:pt x="639817" y="672175"/>
                  </a:lnTo>
                  <a:lnTo>
                    <a:pt x="609623" y="707663"/>
                  </a:lnTo>
                  <a:lnTo>
                    <a:pt x="582466" y="745319"/>
                  </a:lnTo>
                  <a:lnTo>
                    <a:pt x="558649" y="784843"/>
                  </a:lnTo>
                  <a:lnTo>
                    <a:pt x="538479" y="825936"/>
                  </a:lnTo>
                  <a:lnTo>
                    <a:pt x="522259" y="868300"/>
                  </a:lnTo>
                  <a:lnTo>
                    <a:pt x="510297" y="911635"/>
                  </a:lnTo>
                  <a:lnTo>
                    <a:pt x="502895" y="955643"/>
                  </a:lnTo>
                  <a:lnTo>
                    <a:pt x="500360" y="1000024"/>
                  </a:lnTo>
                  <a:lnTo>
                    <a:pt x="497804" y="955643"/>
                  </a:lnTo>
                  <a:lnTo>
                    <a:pt x="490340" y="911635"/>
                  </a:lnTo>
                  <a:lnTo>
                    <a:pt x="478279" y="868300"/>
                  </a:lnTo>
                  <a:lnTo>
                    <a:pt x="461930" y="825936"/>
                  </a:lnTo>
                  <a:lnTo>
                    <a:pt x="441603" y="784843"/>
                  </a:lnTo>
                  <a:lnTo>
                    <a:pt x="417606" y="745319"/>
                  </a:lnTo>
                  <a:lnTo>
                    <a:pt x="390250" y="707663"/>
                  </a:lnTo>
                  <a:lnTo>
                    <a:pt x="359844" y="672175"/>
                  </a:lnTo>
                  <a:lnTo>
                    <a:pt x="326697" y="639153"/>
                  </a:lnTo>
                  <a:lnTo>
                    <a:pt x="291119" y="608896"/>
                  </a:lnTo>
                  <a:lnTo>
                    <a:pt x="253420" y="581704"/>
                  </a:lnTo>
                  <a:lnTo>
                    <a:pt x="213908" y="557874"/>
                  </a:lnTo>
                  <a:lnTo>
                    <a:pt x="172894" y="537707"/>
                  </a:lnTo>
                  <a:lnTo>
                    <a:pt x="130687" y="521501"/>
                  </a:lnTo>
                  <a:lnTo>
                    <a:pt x="87595" y="509556"/>
                  </a:lnTo>
                  <a:lnTo>
                    <a:pt x="43930" y="502169"/>
                  </a:lnTo>
                  <a:lnTo>
                    <a:pt x="0" y="499640"/>
                  </a:lnTo>
                  <a:lnTo>
                    <a:pt x="43930" y="497112"/>
                  </a:lnTo>
                  <a:lnTo>
                    <a:pt x="87595" y="489727"/>
                  </a:lnTo>
                  <a:lnTo>
                    <a:pt x="130687" y="477784"/>
                  </a:lnTo>
                  <a:lnTo>
                    <a:pt x="172894" y="461585"/>
                  </a:lnTo>
                  <a:lnTo>
                    <a:pt x="213908" y="441428"/>
                  </a:lnTo>
                  <a:lnTo>
                    <a:pt x="253420" y="417614"/>
                  </a:lnTo>
                  <a:lnTo>
                    <a:pt x="291119" y="390441"/>
                  </a:lnTo>
                  <a:lnTo>
                    <a:pt x="326697" y="360211"/>
                  </a:lnTo>
                  <a:lnTo>
                    <a:pt x="359844" y="327223"/>
                  </a:lnTo>
                  <a:lnTo>
                    <a:pt x="390250" y="291776"/>
                  </a:lnTo>
                  <a:lnTo>
                    <a:pt x="417606" y="254171"/>
                  </a:lnTo>
                  <a:lnTo>
                    <a:pt x="441603" y="214707"/>
                  </a:lnTo>
                  <a:lnTo>
                    <a:pt x="461930" y="173684"/>
                  </a:lnTo>
                  <a:lnTo>
                    <a:pt x="478279" y="131402"/>
                  </a:lnTo>
                  <a:lnTo>
                    <a:pt x="490340" y="88161"/>
                  </a:lnTo>
                  <a:lnTo>
                    <a:pt x="497804" y="44260"/>
                  </a:lnTo>
                  <a:lnTo>
                    <a:pt x="500360" y="0"/>
                  </a:lnTo>
                  <a:close/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0" y="8361349"/>
              <a:ext cx="1024255" cy="1925320"/>
            </a:xfrm>
            <a:custGeom>
              <a:avLst/>
              <a:gdLst/>
              <a:ahLst/>
              <a:cxnLst/>
              <a:rect l="l" t="t" r="r" b="b"/>
              <a:pathLst>
                <a:path w="1024255" h="1925320">
                  <a:moveTo>
                    <a:pt x="0" y="0"/>
                  </a:moveTo>
                  <a:lnTo>
                    <a:pt x="1023744" y="0"/>
                  </a:lnTo>
                  <a:lnTo>
                    <a:pt x="1023744" y="1925192"/>
                  </a:lnTo>
                  <a:lnTo>
                    <a:pt x="0" y="1925192"/>
                  </a:lnTo>
                </a:path>
              </a:pathLst>
            </a:custGeom>
            <a:ln w="38157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270002" y="7424637"/>
            <a:ext cx="459740" cy="459740"/>
            <a:chOff x="270002" y="7424637"/>
            <a:chExt cx="459740" cy="459740"/>
          </a:xfrm>
        </p:grpSpPr>
        <p:sp>
          <p:nvSpPr>
            <p:cNvPr id="13" name="object 13"/>
            <p:cNvSpPr/>
            <p:nvPr/>
          </p:nvSpPr>
          <p:spPr>
            <a:xfrm>
              <a:off x="279360" y="7433995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220280" y="0"/>
                  </a:moveTo>
                  <a:lnTo>
                    <a:pt x="208761" y="0"/>
                  </a:lnTo>
                  <a:lnTo>
                    <a:pt x="185727" y="2882"/>
                  </a:lnTo>
                  <a:lnTo>
                    <a:pt x="131018" y="19443"/>
                  </a:lnTo>
                  <a:lnTo>
                    <a:pt x="91424" y="42481"/>
                  </a:lnTo>
                  <a:lnTo>
                    <a:pt x="56866" y="73431"/>
                  </a:lnTo>
                  <a:lnTo>
                    <a:pt x="30231" y="110147"/>
                  </a:lnTo>
                  <a:lnTo>
                    <a:pt x="7917" y="163410"/>
                  </a:lnTo>
                  <a:lnTo>
                    <a:pt x="5759" y="174929"/>
                  </a:lnTo>
                  <a:lnTo>
                    <a:pt x="3596" y="185737"/>
                  </a:lnTo>
                  <a:lnTo>
                    <a:pt x="718" y="208762"/>
                  </a:lnTo>
                  <a:lnTo>
                    <a:pt x="718" y="220281"/>
                  </a:lnTo>
                  <a:lnTo>
                    <a:pt x="0" y="220281"/>
                  </a:lnTo>
                  <a:lnTo>
                    <a:pt x="0" y="231800"/>
                  </a:lnTo>
                  <a:lnTo>
                    <a:pt x="2876" y="254838"/>
                  </a:lnTo>
                  <a:lnTo>
                    <a:pt x="14396" y="299478"/>
                  </a:lnTo>
                  <a:lnTo>
                    <a:pt x="35271" y="340499"/>
                  </a:lnTo>
                  <a:lnTo>
                    <a:pt x="72707" y="383705"/>
                  </a:lnTo>
                  <a:lnTo>
                    <a:pt x="120218" y="416814"/>
                  </a:lnTo>
                  <a:lnTo>
                    <a:pt x="163413" y="433374"/>
                  </a:lnTo>
                  <a:lnTo>
                    <a:pt x="208761" y="440575"/>
                  </a:lnTo>
                  <a:lnTo>
                    <a:pt x="231799" y="440575"/>
                  </a:lnTo>
                  <a:lnTo>
                    <a:pt x="277152" y="433374"/>
                  </a:lnTo>
                  <a:lnTo>
                    <a:pt x="320342" y="416814"/>
                  </a:lnTo>
                  <a:lnTo>
                    <a:pt x="359215" y="391617"/>
                  </a:lnTo>
                  <a:lnTo>
                    <a:pt x="391610" y="359219"/>
                  </a:lnTo>
                  <a:lnTo>
                    <a:pt x="416807" y="320344"/>
                  </a:lnTo>
                  <a:lnTo>
                    <a:pt x="433367" y="277164"/>
                  </a:lnTo>
                  <a:lnTo>
                    <a:pt x="440565" y="231800"/>
                  </a:lnTo>
                  <a:lnTo>
                    <a:pt x="440565" y="220281"/>
                  </a:lnTo>
                  <a:lnTo>
                    <a:pt x="440565" y="208762"/>
                  </a:lnTo>
                  <a:lnTo>
                    <a:pt x="432648" y="163410"/>
                  </a:lnTo>
                  <a:lnTo>
                    <a:pt x="416088" y="120230"/>
                  </a:lnTo>
                  <a:lnTo>
                    <a:pt x="390892" y="82067"/>
                  </a:lnTo>
                  <a:lnTo>
                    <a:pt x="349859" y="42481"/>
                  </a:lnTo>
                  <a:lnTo>
                    <a:pt x="309547" y="19443"/>
                  </a:lnTo>
                  <a:lnTo>
                    <a:pt x="265633" y="5765"/>
                  </a:lnTo>
                  <a:lnTo>
                    <a:pt x="254833" y="3606"/>
                  </a:lnTo>
                  <a:lnTo>
                    <a:pt x="231799" y="723"/>
                  </a:lnTo>
                  <a:lnTo>
                    <a:pt x="220280" y="723"/>
                  </a:lnTo>
                  <a:lnTo>
                    <a:pt x="22028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79360" y="7433995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440565" y="220281"/>
                  </a:moveTo>
                  <a:lnTo>
                    <a:pt x="440565" y="231800"/>
                  </a:lnTo>
                  <a:lnTo>
                    <a:pt x="439126" y="243319"/>
                  </a:lnTo>
                  <a:lnTo>
                    <a:pt x="429765" y="288671"/>
                  </a:lnTo>
                  <a:lnTo>
                    <a:pt x="411048" y="330428"/>
                  </a:lnTo>
                  <a:lnTo>
                    <a:pt x="383693" y="367855"/>
                  </a:lnTo>
                  <a:lnTo>
                    <a:pt x="375775" y="375780"/>
                  </a:lnTo>
                  <a:lnTo>
                    <a:pt x="367858" y="383705"/>
                  </a:lnTo>
                  <a:lnTo>
                    <a:pt x="330423" y="411060"/>
                  </a:lnTo>
                  <a:lnTo>
                    <a:pt x="288672" y="429768"/>
                  </a:lnTo>
                  <a:lnTo>
                    <a:pt x="243319" y="439127"/>
                  </a:lnTo>
                  <a:lnTo>
                    <a:pt x="231799" y="440575"/>
                  </a:lnTo>
                  <a:lnTo>
                    <a:pt x="220280" y="440575"/>
                  </a:lnTo>
                  <a:lnTo>
                    <a:pt x="208761" y="440575"/>
                  </a:lnTo>
                  <a:lnTo>
                    <a:pt x="197246" y="439127"/>
                  </a:lnTo>
                  <a:lnTo>
                    <a:pt x="151893" y="429768"/>
                  </a:lnTo>
                  <a:lnTo>
                    <a:pt x="110136" y="411060"/>
                  </a:lnTo>
                  <a:lnTo>
                    <a:pt x="72707" y="383705"/>
                  </a:lnTo>
                  <a:lnTo>
                    <a:pt x="64789" y="375780"/>
                  </a:lnTo>
                  <a:lnTo>
                    <a:pt x="56866" y="367855"/>
                  </a:lnTo>
                  <a:lnTo>
                    <a:pt x="29512" y="330428"/>
                  </a:lnTo>
                  <a:lnTo>
                    <a:pt x="10795" y="288671"/>
                  </a:lnTo>
                  <a:lnTo>
                    <a:pt x="1438" y="243319"/>
                  </a:lnTo>
                  <a:lnTo>
                    <a:pt x="0" y="231800"/>
                  </a:lnTo>
                  <a:lnTo>
                    <a:pt x="0" y="220281"/>
                  </a:lnTo>
                  <a:lnTo>
                    <a:pt x="718" y="220281"/>
                  </a:lnTo>
                  <a:lnTo>
                    <a:pt x="718" y="208762"/>
                  </a:lnTo>
                  <a:lnTo>
                    <a:pt x="2157" y="197243"/>
                  </a:lnTo>
                  <a:lnTo>
                    <a:pt x="3596" y="185737"/>
                  </a:lnTo>
                  <a:lnTo>
                    <a:pt x="5759" y="174929"/>
                  </a:lnTo>
                  <a:lnTo>
                    <a:pt x="7917" y="163410"/>
                  </a:lnTo>
                  <a:lnTo>
                    <a:pt x="24471" y="120230"/>
                  </a:lnTo>
                  <a:lnTo>
                    <a:pt x="49668" y="82067"/>
                  </a:lnTo>
                  <a:lnTo>
                    <a:pt x="82063" y="49669"/>
                  </a:lnTo>
                  <a:lnTo>
                    <a:pt x="100780" y="36004"/>
                  </a:lnTo>
                  <a:lnTo>
                    <a:pt x="110136" y="29514"/>
                  </a:lnTo>
                  <a:lnTo>
                    <a:pt x="152613" y="10807"/>
                  </a:lnTo>
                  <a:lnTo>
                    <a:pt x="197246" y="1447"/>
                  </a:lnTo>
                  <a:lnTo>
                    <a:pt x="208761" y="0"/>
                  </a:lnTo>
                  <a:lnTo>
                    <a:pt x="220280" y="0"/>
                  </a:lnTo>
                  <a:lnTo>
                    <a:pt x="220280" y="723"/>
                  </a:lnTo>
                  <a:lnTo>
                    <a:pt x="231799" y="723"/>
                  </a:lnTo>
                  <a:lnTo>
                    <a:pt x="243319" y="2159"/>
                  </a:lnTo>
                  <a:lnTo>
                    <a:pt x="254833" y="3606"/>
                  </a:lnTo>
                  <a:lnTo>
                    <a:pt x="265633" y="5765"/>
                  </a:lnTo>
                  <a:lnTo>
                    <a:pt x="277152" y="7924"/>
                  </a:lnTo>
                  <a:lnTo>
                    <a:pt x="320342" y="24472"/>
                  </a:lnTo>
                  <a:lnTo>
                    <a:pt x="358496" y="49669"/>
                  </a:lnTo>
                  <a:lnTo>
                    <a:pt x="390892" y="82067"/>
                  </a:lnTo>
                  <a:lnTo>
                    <a:pt x="404568" y="100787"/>
                  </a:lnTo>
                  <a:lnTo>
                    <a:pt x="411048" y="110147"/>
                  </a:lnTo>
                  <a:lnTo>
                    <a:pt x="416088" y="120230"/>
                  </a:lnTo>
                  <a:lnTo>
                    <a:pt x="421128" y="131025"/>
                  </a:lnTo>
                  <a:lnTo>
                    <a:pt x="425444" y="141820"/>
                  </a:lnTo>
                  <a:lnTo>
                    <a:pt x="429765" y="152615"/>
                  </a:lnTo>
                  <a:lnTo>
                    <a:pt x="439126" y="197243"/>
                  </a:lnTo>
                  <a:lnTo>
                    <a:pt x="440565" y="208762"/>
                  </a:lnTo>
                  <a:lnTo>
                    <a:pt x="440565" y="220281"/>
                  </a:lnTo>
                  <a:close/>
                </a:path>
              </a:pathLst>
            </a:custGeom>
            <a:ln w="18716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17400944" y="8980552"/>
            <a:ext cx="459740" cy="459740"/>
            <a:chOff x="17400944" y="8980552"/>
            <a:chExt cx="459740" cy="459740"/>
          </a:xfrm>
        </p:grpSpPr>
        <p:sp>
          <p:nvSpPr>
            <p:cNvPr id="16" name="object 16"/>
            <p:cNvSpPr/>
            <p:nvPr/>
          </p:nvSpPr>
          <p:spPr>
            <a:xfrm>
              <a:off x="17410302" y="8989911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220345" y="0"/>
                  </a:moveTo>
                  <a:lnTo>
                    <a:pt x="208788" y="0"/>
                  </a:lnTo>
                  <a:lnTo>
                    <a:pt x="185801" y="2882"/>
                  </a:lnTo>
                  <a:lnTo>
                    <a:pt x="131064" y="19443"/>
                  </a:lnTo>
                  <a:lnTo>
                    <a:pt x="100838" y="36004"/>
                  </a:lnTo>
                  <a:lnTo>
                    <a:pt x="91440" y="42481"/>
                  </a:lnTo>
                  <a:lnTo>
                    <a:pt x="56896" y="73432"/>
                  </a:lnTo>
                  <a:lnTo>
                    <a:pt x="30226" y="110148"/>
                  </a:lnTo>
                  <a:lnTo>
                    <a:pt x="11557" y="152618"/>
                  </a:lnTo>
                  <a:lnTo>
                    <a:pt x="7874" y="163418"/>
                  </a:lnTo>
                  <a:lnTo>
                    <a:pt x="5715" y="174937"/>
                  </a:lnTo>
                  <a:lnTo>
                    <a:pt x="3556" y="185737"/>
                  </a:lnTo>
                  <a:lnTo>
                    <a:pt x="762" y="208771"/>
                  </a:lnTo>
                  <a:lnTo>
                    <a:pt x="762" y="220290"/>
                  </a:lnTo>
                  <a:lnTo>
                    <a:pt x="0" y="220290"/>
                  </a:lnTo>
                  <a:lnTo>
                    <a:pt x="0" y="231810"/>
                  </a:lnTo>
                  <a:lnTo>
                    <a:pt x="7239" y="277158"/>
                  </a:lnTo>
                  <a:lnTo>
                    <a:pt x="23749" y="320352"/>
                  </a:lnTo>
                  <a:lnTo>
                    <a:pt x="29591" y="330433"/>
                  </a:lnTo>
                  <a:lnTo>
                    <a:pt x="35306" y="340508"/>
                  </a:lnTo>
                  <a:lnTo>
                    <a:pt x="64770" y="375786"/>
                  </a:lnTo>
                  <a:lnTo>
                    <a:pt x="100076" y="405298"/>
                  </a:lnTo>
                  <a:lnTo>
                    <a:pt x="141097" y="426175"/>
                  </a:lnTo>
                  <a:lnTo>
                    <a:pt x="185801" y="437694"/>
                  </a:lnTo>
                  <a:lnTo>
                    <a:pt x="208788" y="440571"/>
                  </a:lnTo>
                  <a:lnTo>
                    <a:pt x="231775" y="440571"/>
                  </a:lnTo>
                  <a:lnTo>
                    <a:pt x="277114" y="433373"/>
                  </a:lnTo>
                  <a:lnTo>
                    <a:pt x="320421" y="416817"/>
                  </a:lnTo>
                  <a:lnTo>
                    <a:pt x="359283" y="391622"/>
                  </a:lnTo>
                  <a:lnTo>
                    <a:pt x="391668" y="359227"/>
                  </a:lnTo>
                  <a:lnTo>
                    <a:pt x="416814" y="320352"/>
                  </a:lnTo>
                  <a:lnTo>
                    <a:pt x="433324" y="277158"/>
                  </a:lnTo>
                  <a:lnTo>
                    <a:pt x="440563" y="231810"/>
                  </a:lnTo>
                  <a:lnTo>
                    <a:pt x="440563" y="220290"/>
                  </a:lnTo>
                  <a:lnTo>
                    <a:pt x="440563" y="208771"/>
                  </a:lnTo>
                  <a:lnTo>
                    <a:pt x="432689" y="163418"/>
                  </a:lnTo>
                  <a:lnTo>
                    <a:pt x="416052" y="120228"/>
                  </a:lnTo>
                  <a:lnTo>
                    <a:pt x="390906" y="82073"/>
                  </a:lnTo>
                  <a:lnTo>
                    <a:pt x="349885" y="42481"/>
                  </a:lnTo>
                  <a:lnTo>
                    <a:pt x="309626" y="19443"/>
                  </a:lnTo>
                  <a:lnTo>
                    <a:pt x="265684" y="5765"/>
                  </a:lnTo>
                  <a:lnTo>
                    <a:pt x="254889" y="3606"/>
                  </a:lnTo>
                  <a:lnTo>
                    <a:pt x="231775" y="723"/>
                  </a:lnTo>
                  <a:lnTo>
                    <a:pt x="220345" y="723"/>
                  </a:lnTo>
                  <a:lnTo>
                    <a:pt x="220345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7410302" y="8989911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440563" y="220290"/>
                  </a:moveTo>
                  <a:lnTo>
                    <a:pt x="440563" y="231810"/>
                  </a:lnTo>
                  <a:lnTo>
                    <a:pt x="439166" y="243324"/>
                  </a:lnTo>
                  <a:lnTo>
                    <a:pt x="437769" y="254843"/>
                  </a:lnTo>
                  <a:lnTo>
                    <a:pt x="426212" y="299477"/>
                  </a:lnTo>
                  <a:lnTo>
                    <a:pt x="405257" y="340508"/>
                  </a:lnTo>
                  <a:lnTo>
                    <a:pt x="375793" y="375786"/>
                  </a:lnTo>
                  <a:lnTo>
                    <a:pt x="340487" y="405298"/>
                  </a:lnTo>
                  <a:lnTo>
                    <a:pt x="299466" y="426175"/>
                  </a:lnTo>
                  <a:lnTo>
                    <a:pt x="254889" y="437694"/>
                  </a:lnTo>
                  <a:lnTo>
                    <a:pt x="231775" y="440571"/>
                  </a:lnTo>
                  <a:lnTo>
                    <a:pt x="220345" y="440571"/>
                  </a:lnTo>
                  <a:lnTo>
                    <a:pt x="208788" y="440571"/>
                  </a:lnTo>
                  <a:lnTo>
                    <a:pt x="163449" y="433373"/>
                  </a:lnTo>
                  <a:lnTo>
                    <a:pt x="120269" y="416817"/>
                  </a:lnTo>
                  <a:lnTo>
                    <a:pt x="81407" y="391622"/>
                  </a:lnTo>
                  <a:lnTo>
                    <a:pt x="49022" y="359227"/>
                  </a:lnTo>
                  <a:lnTo>
                    <a:pt x="29591" y="330433"/>
                  </a:lnTo>
                  <a:lnTo>
                    <a:pt x="23749" y="320352"/>
                  </a:lnTo>
                  <a:lnTo>
                    <a:pt x="7239" y="277158"/>
                  </a:lnTo>
                  <a:lnTo>
                    <a:pt x="0" y="231810"/>
                  </a:lnTo>
                  <a:lnTo>
                    <a:pt x="0" y="220290"/>
                  </a:lnTo>
                  <a:lnTo>
                    <a:pt x="762" y="220290"/>
                  </a:lnTo>
                  <a:lnTo>
                    <a:pt x="762" y="208771"/>
                  </a:lnTo>
                  <a:lnTo>
                    <a:pt x="2159" y="197252"/>
                  </a:lnTo>
                  <a:lnTo>
                    <a:pt x="3556" y="185737"/>
                  </a:lnTo>
                  <a:lnTo>
                    <a:pt x="5715" y="174937"/>
                  </a:lnTo>
                  <a:lnTo>
                    <a:pt x="7874" y="163418"/>
                  </a:lnTo>
                  <a:lnTo>
                    <a:pt x="11557" y="152618"/>
                  </a:lnTo>
                  <a:lnTo>
                    <a:pt x="15113" y="141823"/>
                  </a:lnTo>
                  <a:lnTo>
                    <a:pt x="19431" y="131023"/>
                  </a:lnTo>
                  <a:lnTo>
                    <a:pt x="42545" y="90711"/>
                  </a:lnTo>
                  <a:lnTo>
                    <a:pt x="73406" y="56876"/>
                  </a:lnTo>
                  <a:lnTo>
                    <a:pt x="100838" y="36004"/>
                  </a:lnTo>
                  <a:lnTo>
                    <a:pt x="110109" y="29527"/>
                  </a:lnTo>
                  <a:lnTo>
                    <a:pt x="120269" y="24485"/>
                  </a:lnTo>
                  <a:lnTo>
                    <a:pt x="131064" y="19443"/>
                  </a:lnTo>
                  <a:lnTo>
                    <a:pt x="141859" y="15125"/>
                  </a:lnTo>
                  <a:lnTo>
                    <a:pt x="152654" y="10807"/>
                  </a:lnTo>
                  <a:lnTo>
                    <a:pt x="197231" y="1447"/>
                  </a:lnTo>
                  <a:lnTo>
                    <a:pt x="208788" y="0"/>
                  </a:lnTo>
                  <a:lnTo>
                    <a:pt x="220345" y="0"/>
                  </a:lnTo>
                  <a:lnTo>
                    <a:pt x="220345" y="723"/>
                  </a:lnTo>
                  <a:lnTo>
                    <a:pt x="231775" y="723"/>
                  </a:lnTo>
                  <a:lnTo>
                    <a:pt x="243332" y="2171"/>
                  </a:lnTo>
                  <a:lnTo>
                    <a:pt x="254889" y="3606"/>
                  </a:lnTo>
                  <a:lnTo>
                    <a:pt x="265684" y="5765"/>
                  </a:lnTo>
                  <a:lnTo>
                    <a:pt x="309626" y="19443"/>
                  </a:lnTo>
                  <a:lnTo>
                    <a:pt x="349885" y="42481"/>
                  </a:lnTo>
                  <a:lnTo>
                    <a:pt x="383667" y="73432"/>
                  </a:lnTo>
                  <a:lnTo>
                    <a:pt x="404622" y="100792"/>
                  </a:lnTo>
                  <a:lnTo>
                    <a:pt x="411099" y="110148"/>
                  </a:lnTo>
                  <a:lnTo>
                    <a:pt x="416052" y="120228"/>
                  </a:lnTo>
                  <a:lnTo>
                    <a:pt x="421132" y="131023"/>
                  </a:lnTo>
                  <a:lnTo>
                    <a:pt x="425450" y="141823"/>
                  </a:lnTo>
                  <a:lnTo>
                    <a:pt x="429768" y="152618"/>
                  </a:lnTo>
                  <a:lnTo>
                    <a:pt x="439166" y="197252"/>
                  </a:lnTo>
                  <a:lnTo>
                    <a:pt x="440563" y="208771"/>
                  </a:lnTo>
                  <a:lnTo>
                    <a:pt x="440563" y="220290"/>
                  </a:lnTo>
                  <a:close/>
                </a:path>
              </a:pathLst>
            </a:custGeom>
            <a:ln w="18716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1144079" y="781200"/>
            <a:ext cx="591820" cy="590550"/>
            <a:chOff x="1144079" y="781200"/>
            <a:chExt cx="591820" cy="590550"/>
          </a:xfrm>
        </p:grpSpPr>
        <p:sp>
          <p:nvSpPr>
            <p:cNvPr id="19" name="object 19"/>
            <p:cNvSpPr/>
            <p:nvPr/>
          </p:nvSpPr>
          <p:spPr>
            <a:xfrm>
              <a:off x="1153438" y="790562"/>
              <a:ext cx="573405" cy="572135"/>
            </a:xfrm>
            <a:custGeom>
              <a:avLst/>
              <a:gdLst/>
              <a:ahLst/>
              <a:cxnLst/>
              <a:rect l="l" t="t" r="r" b="b"/>
              <a:pathLst>
                <a:path w="573405" h="572135">
                  <a:moveTo>
                    <a:pt x="286513" y="0"/>
                  </a:moveTo>
                  <a:lnTo>
                    <a:pt x="282378" y="42417"/>
                  </a:lnTo>
                  <a:lnTo>
                    <a:pt x="270538" y="84019"/>
                  </a:lnTo>
                  <a:lnTo>
                    <a:pt x="251838" y="123946"/>
                  </a:lnTo>
                  <a:lnTo>
                    <a:pt x="227127" y="161338"/>
                  </a:lnTo>
                  <a:lnTo>
                    <a:pt x="197249" y="195337"/>
                  </a:lnTo>
                  <a:lnTo>
                    <a:pt x="163052" y="225081"/>
                  </a:lnTo>
                  <a:lnTo>
                    <a:pt x="125382" y="249712"/>
                  </a:lnTo>
                  <a:lnTo>
                    <a:pt x="85086" y="268369"/>
                  </a:lnTo>
                  <a:lnTo>
                    <a:pt x="43009" y="280194"/>
                  </a:lnTo>
                  <a:lnTo>
                    <a:pt x="0" y="284327"/>
                  </a:lnTo>
                  <a:lnTo>
                    <a:pt x="43009" y="288521"/>
                  </a:lnTo>
                  <a:lnTo>
                    <a:pt x="85086" y="300514"/>
                  </a:lnTo>
                  <a:lnTo>
                    <a:pt x="125382" y="319426"/>
                  </a:lnTo>
                  <a:lnTo>
                    <a:pt x="163052" y="344375"/>
                  </a:lnTo>
                  <a:lnTo>
                    <a:pt x="197249" y="374481"/>
                  </a:lnTo>
                  <a:lnTo>
                    <a:pt x="227127" y="408863"/>
                  </a:lnTo>
                  <a:lnTo>
                    <a:pt x="251838" y="446639"/>
                  </a:lnTo>
                  <a:lnTo>
                    <a:pt x="270538" y="486929"/>
                  </a:lnTo>
                  <a:lnTo>
                    <a:pt x="282378" y="528851"/>
                  </a:lnTo>
                  <a:lnTo>
                    <a:pt x="286513" y="571525"/>
                  </a:lnTo>
                  <a:lnTo>
                    <a:pt x="290628" y="528851"/>
                  </a:lnTo>
                  <a:lnTo>
                    <a:pt x="302418" y="486929"/>
                  </a:lnTo>
                  <a:lnTo>
                    <a:pt x="321050" y="446639"/>
                  </a:lnTo>
                  <a:lnTo>
                    <a:pt x="345690" y="408863"/>
                  </a:lnTo>
                  <a:lnTo>
                    <a:pt x="375505" y="374481"/>
                  </a:lnTo>
                  <a:lnTo>
                    <a:pt x="409661" y="344375"/>
                  </a:lnTo>
                  <a:lnTo>
                    <a:pt x="447324" y="319426"/>
                  </a:lnTo>
                  <a:lnTo>
                    <a:pt x="487661" y="300514"/>
                  </a:lnTo>
                  <a:lnTo>
                    <a:pt x="529839" y="288521"/>
                  </a:lnTo>
                  <a:lnTo>
                    <a:pt x="573025" y="284327"/>
                  </a:lnTo>
                  <a:lnTo>
                    <a:pt x="529839" y="280194"/>
                  </a:lnTo>
                  <a:lnTo>
                    <a:pt x="487661" y="268369"/>
                  </a:lnTo>
                  <a:lnTo>
                    <a:pt x="447324" y="249712"/>
                  </a:lnTo>
                  <a:lnTo>
                    <a:pt x="409661" y="225081"/>
                  </a:lnTo>
                  <a:lnTo>
                    <a:pt x="375505" y="195337"/>
                  </a:lnTo>
                  <a:lnTo>
                    <a:pt x="345690" y="161338"/>
                  </a:lnTo>
                  <a:lnTo>
                    <a:pt x="321050" y="123946"/>
                  </a:lnTo>
                  <a:lnTo>
                    <a:pt x="302418" y="84019"/>
                  </a:lnTo>
                  <a:lnTo>
                    <a:pt x="290628" y="42417"/>
                  </a:lnTo>
                  <a:lnTo>
                    <a:pt x="286513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153437" y="790558"/>
              <a:ext cx="573405" cy="572135"/>
            </a:xfrm>
            <a:custGeom>
              <a:avLst/>
              <a:gdLst/>
              <a:ahLst/>
              <a:cxnLst/>
              <a:rect l="l" t="t" r="r" b="b"/>
              <a:pathLst>
                <a:path w="573405" h="572135">
                  <a:moveTo>
                    <a:pt x="0" y="284328"/>
                  </a:moveTo>
                  <a:lnTo>
                    <a:pt x="43007" y="280196"/>
                  </a:lnTo>
                  <a:lnTo>
                    <a:pt x="85081" y="268371"/>
                  </a:lnTo>
                  <a:lnTo>
                    <a:pt x="125376" y="249714"/>
                  </a:lnTo>
                  <a:lnTo>
                    <a:pt x="163046" y="225084"/>
                  </a:lnTo>
                  <a:lnTo>
                    <a:pt x="197243" y="195340"/>
                  </a:lnTo>
                  <a:lnTo>
                    <a:pt x="227120" y="161342"/>
                  </a:lnTo>
                  <a:lnTo>
                    <a:pt x="251832" y="123949"/>
                  </a:lnTo>
                  <a:lnTo>
                    <a:pt x="270532" y="84022"/>
                  </a:lnTo>
                  <a:lnTo>
                    <a:pt x="282373" y="42419"/>
                  </a:lnTo>
                  <a:lnTo>
                    <a:pt x="286508" y="0"/>
                  </a:lnTo>
                  <a:lnTo>
                    <a:pt x="290623" y="42419"/>
                  </a:lnTo>
                  <a:lnTo>
                    <a:pt x="302414" y="84022"/>
                  </a:lnTo>
                  <a:lnTo>
                    <a:pt x="321046" y="123949"/>
                  </a:lnTo>
                  <a:lnTo>
                    <a:pt x="345687" y="161342"/>
                  </a:lnTo>
                  <a:lnTo>
                    <a:pt x="375502" y="195340"/>
                  </a:lnTo>
                  <a:lnTo>
                    <a:pt x="409658" y="225084"/>
                  </a:lnTo>
                  <a:lnTo>
                    <a:pt x="447321" y="249714"/>
                  </a:lnTo>
                  <a:lnTo>
                    <a:pt x="487658" y="268371"/>
                  </a:lnTo>
                  <a:lnTo>
                    <a:pt x="529835" y="280196"/>
                  </a:lnTo>
                  <a:lnTo>
                    <a:pt x="573018" y="284328"/>
                  </a:lnTo>
                  <a:lnTo>
                    <a:pt x="529835" y="288522"/>
                  </a:lnTo>
                  <a:lnTo>
                    <a:pt x="487658" y="300516"/>
                  </a:lnTo>
                  <a:lnTo>
                    <a:pt x="447321" y="319428"/>
                  </a:lnTo>
                  <a:lnTo>
                    <a:pt x="409658" y="344379"/>
                  </a:lnTo>
                  <a:lnTo>
                    <a:pt x="375502" y="374487"/>
                  </a:lnTo>
                  <a:lnTo>
                    <a:pt x="345687" y="408870"/>
                  </a:lnTo>
                  <a:lnTo>
                    <a:pt x="321046" y="446648"/>
                  </a:lnTo>
                  <a:lnTo>
                    <a:pt x="302414" y="486940"/>
                  </a:lnTo>
                  <a:lnTo>
                    <a:pt x="290623" y="528864"/>
                  </a:lnTo>
                  <a:lnTo>
                    <a:pt x="286508" y="571540"/>
                  </a:lnTo>
                  <a:lnTo>
                    <a:pt x="282373" y="528864"/>
                  </a:lnTo>
                  <a:lnTo>
                    <a:pt x="270532" y="486940"/>
                  </a:lnTo>
                  <a:lnTo>
                    <a:pt x="251832" y="446648"/>
                  </a:lnTo>
                  <a:lnTo>
                    <a:pt x="227120" y="408870"/>
                  </a:lnTo>
                  <a:lnTo>
                    <a:pt x="197243" y="374487"/>
                  </a:lnTo>
                  <a:lnTo>
                    <a:pt x="163046" y="344379"/>
                  </a:lnTo>
                  <a:lnTo>
                    <a:pt x="125376" y="319428"/>
                  </a:lnTo>
                  <a:lnTo>
                    <a:pt x="85081" y="300516"/>
                  </a:lnTo>
                  <a:lnTo>
                    <a:pt x="43007" y="288522"/>
                  </a:lnTo>
                  <a:lnTo>
                    <a:pt x="0" y="284328"/>
                  </a:lnTo>
                  <a:close/>
                </a:path>
              </a:pathLst>
            </a:custGeom>
            <a:ln w="18716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4945570" y="2118449"/>
            <a:ext cx="349694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1040"/>
              <a:t>CONCLUSION</a:t>
            </a:r>
            <a:endParaRPr sz="5600"/>
          </a:p>
        </p:txBody>
      </p:sp>
      <p:sp>
        <p:nvSpPr>
          <p:cNvPr id="22" name="object 22"/>
          <p:cNvSpPr/>
          <p:nvPr/>
        </p:nvSpPr>
        <p:spPr>
          <a:xfrm>
            <a:off x="11092993" y="3385743"/>
            <a:ext cx="1464310" cy="311785"/>
          </a:xfrm>
          <a:custGeom>
            <a:avLst/>
            <a:gdLst/>
            <a:ahLst/>
            <a:cxnLst/>
            <a:rect l="l" t="t" r="r" b="b"/>
            <a:pathLst>
              <a:path w="1464309" h="311785">
                <a:moveTo>
                  <a:pt x="48488" y="92989"/>
                </a:moveTo>
                <a:lnTo>
                  <a:pt x="0" y="92989"/>
                </a:lnTo>
                <a:lnTo>
                  <a:pt x="78016" y="306819"/>
                </a:lnTo>
                <a:lnTo>
                  <a:pt x="123926" y="306819"/>
                </a:lnTo>
                <a:lnTo>
                  <a:pt x="144190" y="250342"/>
                </a:lnTo>
                <a:lnTo>
                  <a:pt x="100926" y="250342"/>
                </a:lnTo>
                <a:lnTo>
                  <a:pt x="100380" y="247789"/>
                </a:lnTo>
                <a:lnTo>
                  <a:pt x="99695" y="245237"/>
                </a:lnTo>
                <a:lnTo>
                  <a:pt x="96439" y="235373"/>
                </a:lnTo>
                <a:lnTo>
                  <a:pt x="94083" y="228128"/>
                </a:lnTo>
                <a:lnTo>
                  <a:pt x="91777" y="220947"/>
                </a:lnTo>
                <a:lnTo>
                  <a:pt x="89522" y="213829"/>
                </a:lnTo>
                <a:lnTo>
                  <a:pt x="48488" y="92989"/>
                </a:lnTo>
                <a:close/>
              </a:path>
              <a:path w="1464309" h="311785">
                <a:moveTo>
                  <a:pt x="200647" y="92989"/>
                </a:moveTo>
                <a:lnTo>
                  <a:pt x="153365" y="92989"/>
                </a:lnTo>
                <a:lnTo>
                  <a:pt x="112420" y="213829"/>
                </a:lnTo>
                <a:lnTo>
                  <a:pt x="110160" y="220947"/>
                </a:lnTo>
                <a:lnTo>
                  <a:pt x="107838" y="228128"/>
                </a:lnTo>
                <a:lnTo>
                  <a:pt x="105455" y="235373"/>
                </a:lnTo>
                <a:lnTo>
                  <a:pt x="102146" y="245237"/>
                </a:lnTo>
                <a:lnTo>
                  <a:pt x="101460" y="247789"/>
                </a:lnTo>
                <a:lnTo>
                  <a:pt x="100926" y="250342"/>
                </a:lnTo>
                <a:lnTo>
                  <a:pt x="144190" y="250342"/>
                </a:lnTo>
                <a:lnTo>
                  <a:pt x="200647" y="92989"/>
                </a:lnTo>
                <a:close/>
              </a:path>
              <a:path w="1464309" h="311785">
                <a:moveTo>
                  <a:pt x="251333" y="10210"/>
                </a:moveTo>
                <a:lnTo>
                  <a:pt x="235140" y="10210"/>
                </a:lnTo>
                <a:lnTo>
                  <a:pt x="228358" y="12915"/>
                </a:lnTo>
                <a:lnTo>
                  <a:pt x="217131" y="23761"/>
                </a:lnTo>
                <a:lnTo>
                  <a:pt x="214312" y="30505"/>
                </a:lnTo>
                <a:lnTo>
                  <a:pt x="214312" y="47155"/>
                </a:lnTo>
                <a:lnTo>
                  <a:pt x="217131" y="54152"/>
                </a:lnTo>
                <a:lnTo>
                  <a:pt x="222745" y="59575"/>
                </a:lnTo>
                <a:lnTo>
                  <a:pt x="228358" y="64922"/>
                </a:lnTo>
                <a:lnTo>
                  <a:pt x="235140" y="67602"/>
                </a:lnTo>
                <a:lnTo>
                  <a:pt x="251333" y="67602"/>
                </a:lnTo>
                <a:lnTo>
                  <a:pt x="258165" y="64897"/>
                </a:lnTo>
                <a:lnTo>
                  <a:pt x="263588" y="59474"/>
                </a:lnTo>
                <a:lnTo>
                  <a:pt x="269074" y="54063"/>
                </a:lnTo>
                <a:lnTo>
                  <a:pt x="271793" y="47155"/>
                </a:lnTo>
                <a:lnTo>
                  <a:pt x="271792" y="30505"/>
                </a:lnTo>
                <a:lnTo>
                  <a:pt x="269074" y="23850"/>
                </a:lnTo>
                <a:lnTo>
                  <a:pt x="263588" y="18440"/>
                </a:lnTo>
                <a:lnTo>
                  <a:pt x="258165" y="12954"/>
                </a:lnTo>
                <a:lnTo>
                  <a:pt x="251333" y="10210"/>
                </a:lnTo>
                <a:close/>
              </a:path>
              <a:path w="1464309" h="311785">
                <a:moveTo>
                  <a:pt x="265671" y="92989"/>
                </a:moveTo>
                <a:lnTo>
                  <a:pt x="219570" y="92989"/>
                </a:lnTo>
                <a:lnTo>
                  <a:pt x="219570" y="306819"/>
                </a:lnTo>
                <a:lnTo>
                  <a:pt x="265671" y="306819"/>
                </a:lnTo>
                <a:lnTo>
                  <a:pt x="265671" y="92989"/>
                </a:lnTo>
                <a:close/>
              </a:path>
              <a:path w="1464309" h="311785">
                <a:moveTo>
                  <a:pt x="369570" y="134226"/>
                </a:moveTo>
                <a:lnTo>
                  <a:pt x="323075" y="134226"/>
                </a:lnTo>
                <a:lnTo>
                  <a:pt x="323079" y="239179"/>
                </a:lnTo>
                <a:lnTo>
                  <a:pt x="330769" y="279908"/>
                </a:lnTo>
                <a:lnTo>
                  <a:pt x="369582" y="310377"/>
                </a:lnTo>
                <a:lnTo>
                  <a:pt x="385927" y="311670"/>
                </a:lnTo>
                <a:lnTo>
                  <a:pt x="392010" y="311670"/>
                </a:lnTo>
                <a:lnTo>
                  <a:pt x="431533" y="301269"/>
                </a:lnTo>
                <a:lnTo>
                  <a:pt x="423046" y="270433"/>
                </a:lnTo>
                <a:lnTo>
                  <a:pt x="383611" y="270432"/>
                </a:lnTo>
                <a:lnTo>
                  <a:pt x="377571" y="267995"/>
                </a:lnTo>
                <a:lnTo>
                  <a:pt x="374332" y="263093"/>
                </a:lnTo>
                <a:lnTo>
                  <a:pt x="371157" y="258140"/>
                </a:lnTo>
                <a:lnTo>
                  <a:pt x="369570" y="250405"/>
                </a:lnTo>
                <a:lnTo>
                  <a:pt x="369570" y="134226"/>
                </a:lnTo>
                <a:close/>
              </a:path>
              <a:path w="1464309" h="311785">
                <a:moveTo>
                  <a:pt x="591259" y="129768"/>
                </a:moveTo>
                <a:lnTo>
                  <a:pt x="528840" y="129768"/>
                </a:lnTo>
                <a:lnTo>
                  <a:pt x="535813" y="131686"/>
                </a:lnTo>
                <a:lnTo>
                  <a:pt x="545058" y="139344"/>
                </a:lnTo>
                <a:lnTo>
                  <a:pt x="548373" y="144805"/>
                </a:lnTo>
                <a:lnTo>
                  <a:pt x="552335" y="158877"/>
                </a:lnTo>
                <a:lnTo>
                  <a:pt x="553326" y="163804"/>
                </a:lnTo>
                <a:lnTo>
                  <a:pt x="553326" y="166636"/>
                </a:lnTo>
                <a:lnTo>
                  <a:pt x="525935" y="170511"/>
                </a:lnTo>
                <a:lnTo>
                  <a:pt x="501751" y="175982"/>
                </a:lnTo>
                <a:lnTo>
                  <a:pt x="463016" y="191719"/>
                </a:lnTo>
                <a:lnTo>
                  <a:pt x="432714" y="230495"/>
                </a:lnTo>
                <a:lnTo>
                  <a:pt x="430695" y="248031"/>
                </a:lnTo>
                <a:lnTo>
                  <a:pt x="431259" y="257610"/>
                </a:lnTo>
                <a:lnTo>
                  <a:pt x="450202" y="294997"/>
                </a:lnTo>
                <a:lnTo>
                  <a:pt x="487904" y="311206"/>
                </a:lnTo>
                <a:lnTo>
                  <a:pt x="496824" y="311670"/>
                </a:lnTo>
                <a:lnTo>
                  <a:pt x="506963" y="311094"/>
                </a:lnTo>
                <a:lnTo>
                  <a:pt x="543253" y="297921"/>
                </a:lnTo>
                <a:lnTo>
                  <a:pt x="562330" y="280530"/>
                </a:lnTo>
                <a:lnTo>
                  <a:pt x="599427" y="280530"/>
                </a:lnTo>
                <a:lnTo>
                  <a:pt x="599427" y="270827"/>
                </a:lnTo>
                <a:lnTo>
                  <a:pt x="496620" y="270827"/>
                </a:lnTo>
                <a:lnTo>
                  <a:pt x="490016" y="268909"/>
                </a:lnTo>
                <a:lnTo>
                  <a:pt x="484720" y="265087"/>
                </a:lnTo>
                <a:lnTo>
                  <a:pt x="479437" y="261188"/>
                </a:lnTo>
                <a:lnTo>
                  <a:pt x="476796" y="254838"/>
                </a:lnTo>
                <a:lnTo>
                  <a:pt x="476825" y="239102"/>
                </a:lnTo>
                <a:lnTo>
                  <a:pt x="509905" y="212940"/>
                </a:lnTo>
                <a:lnTo>
                  <a:pt x="553326" y="203415"/>
                </a:lnTo>
                <a:lnTo>
                  <a:pt x="599427" y="203415"/>
                </a:lnTo>
                <a:lnTo>
                  <a:pt x="599405" y="175982"/>
                </a:lnTo>
                <a:lnTo>
                  <a:pt x="598962" y="164213"/>
                </a:lnTo>
                <a:lnTo>
                  <a:pt x="597568" y="152565"/>
                </a:lnTo>
                <a:lnTo>
                  <a:pt x="595242" y="141611"/>
                </a:lnTo>
                <a:lnTo>
                  <a:pt x="591982" y="131351"/>
                </a:lnTo>
                <a:lnTo>
                  <a:pt x="591259" y="129768"/>
                </a:lnTo>
                <a:close/>
              </a:path>
              <a:path w="1464309" h="311785">
                <a:moveTo>
                  <a:pt x="599427" y="280530"/>
                </a:moveTo>
                <a:lnTo>
                  <a:pt x="562330" y="280530"/>
                </a:lnTo>
                <a:lnTo>
                  <a:pt x="558977" y="306819"/>
                </a:lnTo>
                <a:lnTo>
                  <a:pt x="599427" y="306819"/>
                </a:lnTo>
                <a:lnTo>
                  <a:pt x="599427" y="280530"/>
                </a:lnTo>
                <a:close/>
              </a:path>
              <a:path w="1464309" h="311785">
                <a:moveTo>
                  <a:pt x="599427" y="203415"/>
                </a:moveTo>
                <a:lnTo>
                  <a:pt x="553326" y="203415"/>
                </a:lnTo>
                <a:lnTo>
                  <a:pt x="553326" y="247827"/>
                </a:lnTo>
                <a:lnTo>
                  <a:pt x="547411" y="252697"/>
                </a:lnTo>
                <a:lnTo>
                  <a:pt x="510913" y="270433"/>
                </a:lnTo>
                <a:lnTo>
                  <a:pt x="504558" y="270827"/>
                </a:lnTo>
                <a:lnTo>
                  <a:pt x="599427" y="270827"/>
                </a:lnTo>
                <a:lnTo>
                  <a:pt x="599427" y="203415"/>
                </a:lnTo>
                <a:close/>
              </a:path>
              <a:path w="1464309" h="311785">
                <a:moveTo>
                  <a:pt x="420725" y="262001"/>
                </a:moveTo>
                <a:lnTo>
                  <a:pt x="412000" y="265772"/>
                </a:lnTo>
                <a:lnTo>
                  <a:pt x="405790" y="268122"/>
                </a:lnTo>
                <a:lnTo>
                  <a:pt x="398449" y="269976"/>
                </a:lnTo>
                <a:lnTo>
                  <a:pt x="395249" y="270433"/>
                </a:lnTo>
                <a:lnTo>
                  <a:pt x="423046" y="270433"/>
                </a:lnTo>
                <a:lnTo>
                  <a:pt x="420725" y="262001"/>
                </a:lnTo>
                <a:close/>
              </a:path>
              <a:path w="1464309" h="311785">
                <a:moveTo>
                  <a:pt x="524383" y="88125"/>
                </a:moveTo>
                <a:lnTo>
                  <a:pt x="484849" y="94804"/>
                </a:lnTo>
                <a:lnTo>
                  <a:pt x="444324" y="114985"/>
                </a:lnTo>
                <a:lnTo>
                  <a:pt x="436740" y="119849"/>
                </a:lnTo>
                <a:lnTo>
                  <a:pt x="457073" y="154940"/>
                </a:lnTo>
                <a:lnTo>
                  <a:pt x="465964" y="149082"/>
                </a:lnTo>
                <a:lnTo>
                  <a:pt x="474313" y="143989"/>
                </a:lnTo>
                <a:lnTo>
                  <a:pt x="511613" y="130164"/>
                </a:lnTo>
                <a:lnTo>
                  <a:pt x="519518" y="129768"/>
                </a:lnTo>
                <a:lnTo>
                  <a:pt x="591259" y="129768"/>
                </a:lnTo>
                <a:lnTo>
                  <a:pt x="587668" y="121906"/>
                </a:lnTo>
                <a:lnTo>
                  <a:pt x="558446" y="94704"/>
                </a:lnTo>
                <a:lnTo>
                  <a:pt x="536886" y="88856"/>
                </a:lnTo>
                <a:lnTo>
                  <a:pt x="524383" y="88125"/>
                </a:lnTo>
                <a:close/>
              </a:path>
              <a:path w="1464309" h="311785">
                <a:moveTo>
                  <a:pt x="369570" y="37376"/>
                </a:moveTo>
                <a:lnTo>
                  <a:pt x="328523" y="37376"/>
                </a:lnTo>
                <a:lnTo>
                  <a:pt x="324866" y="93484"/>
                </a:lnTo>
                <a:lnTo>
                  <a:pt x="293433" y="95656"/>
                </a:lnTo>
                <a:lnTo>
                  <a:pt x="293433" y="134226"/>
                </a:lnTo>
                <a:lnTo>
                  <a:pt x="423595" y="134226"/>
                </a:lnTo>
                <a:lnTo>
                  <a:pt x="423595" y="92989"/>
                </a:lnTo>
                <a:lnTo>
                  <a:pt x="369570" y="92989"/>
                </a:lnTo>
                <a:lnTo>
                  <a:pt x="369570" y="37376"/>
                </a:lnTo>
                <a:close/>
              </a:path>
              <a:path w="1464309" h="311785">
                <a:moveTo>
                  <a:pt x="693191" y="0"/>
                </a:moveTo>
                <a:lnTo>
                  <a:pt x="647090" y="0"/>
                </a:lnTo>
                <a:lnTo>
                  <a:pt x="647090" y="262204"/>
                </a:lnTo>
                <a:lnTo>
                  <a:pt x="658228" y="301434"/>
                </a:lnTo>
                <a:lnTo>
                  <a:pt x="678383" y="311670"/>
                </a:lnTo>
                <a:lnTo>
                  <a:pt x="692200" y="311670"/>
                </a:lnTo>
                <a:lnTo>
                  <a:pt x="696163" y="311340"/>
                </a:lnTo>
                <a:lnTo>
                  <a:pt x="699528" y="310680"/>
                </a:lnTo>
                <a:lnTo>
                  <a:pt x="702906" y="310083"/>
                </a:lnTo>
                <a:lnTo>
                  <a:pt x="708050" y="308432"/>
                </a:lnTo>
                <a:lnTo>
                  <a:pt x="714997" y="305727"/>
                </a:lnTo>
                <a:lnTo>
                  <a:pt x="708596" y="270154"/>
                </a:lnTo>
                <a:lnTo>
                  <a:pt x="693991" y="270154"/>
                </a:lnTo>
                <a:lnTo>
                  <a:pt x="693801" y="269938"/>
                </a:lnTo>
                <a:lnTo>
                  <a:pt x="693585" y="269646"/>
                </a:lnTo>
                <a:lnTo>
                  <a:pt x="693318" y="269113"/>
                </a:lnTo>
                <a:lnTo>
                  <a:pt x="693251" y="268249"/>
                </a:lnTo>
                <a:lnTo>
                  <a:pt x="693191" y="0"/>
                </a:lnTo>
                <a:close/>
              </a:path>
              <a:path w="1464309" h="311785">
                <a:moveTo>
                  <a:pt x="708253" y="268249"/>
                </a:moveTo>
                <a:lnTo>
                  <a:pt x="696163" y="269938"/>
                </a:lnTo>
                <a:lnTo>
                  <a:pt x="694601" y="270040"/>
                </a:lnTo>
                <a:lnTo>
                  <a:pt x="694080" y="270040"/>
                </a:lnTo>
                <a:lnTo>
                  <a:pt x="708596" y="270154"/>
                </a:lnTo>
                <a:lnTo>
                  <a:pt x="708253" y="268249"/>
                </a:lnTo>
                <a:close/>
              </a:path>
              <a:path w="1464309" h="311785">
                <a:moveTo>
                  <a:pt x="828992" y="244157"/>
                </a:moveTo>
                <a:lnTo>
                  <a:pt x="803910" y="277469"/>
                </a:lnTo>
                <a:lnTo>
                  <a:pt x="814385" y="285551"/>
                </a:lnTo>
                <a:lnTo>
                  <a:pt x="824782" y="292541"/>
                </a:lnTo>
                <a:lnTo>
                  <a:pt x="866370" y="309565"/>
                </a:lnTo>
                <a:lnTo>
                  <a:pt x="888580" y="311670"/>
                </a:lnTo>
                <a:lnTo>
                  <a:pt x="900496" y="311113"/>
                </a:lnTo>
                <a:lnTo>
                  <a:pt x="939492" y="297899"/>
                </a:lnTo>
                <a:lnTo>
                  <a:pt x="961938" y="271729"/>
                </a:lnTo>
                <a:lnTo>
                  <a:pt x="889774" y="271729"/>
                </a:lnTo>
                <a:lnTo>
                  <a:pt x="881683" y="271338"/>
                </a:lnTo>
                <a:lnTo>
                  <a:pt x="846148" y="256976"/>
                </a:lnTo>
                <a:lnTo>
                  <a:pt x="837943" y="251105"/>
                </a:lnTo>
                <a:lnTo>
                  <a:pt x="828992" y="244157"/>
                </a:lnTo>
                <a:close/>
              </a:path>
              <a:path w="1464309" h="311785">
                <a:moveTo>
                  <a:pt x="891844" y="88125"/>
                </a:moveTo>
                <a:lnTo>
                  <a:pt x="847667" y="98498"/>
                </a:lnTo>
                <a:lnTo>
                  <a:pt x="821464" y="127036"/>
                </a:lnTo>
                <a:lnTo>
                  <a:pt x="816406" y="151765"/>
                </a:lnTo>
                <a:lnTo>
                  <a:pt x="817075" y="161215"/>
                </a:lnTo>
                <a:lnTo>
                  <a:pt x="838836" y="195067"/>
                </a:lnTo>
                <a:lnTo>
                  <a:pt x="874563" y="213530"/>
                </a:lnTo>
                <a:lnTo>
                  <a:pt x="889000" y="218782"/>
                </a:lnTo>
                <a:lnTo>
                  <a:pt x="895781" y="221627"/>
                </a:lnTo>
                <a:lnTo>
                  <a:pt x="908405" y="227838"/>
                </a:lnTo>
                <a:lnTo>
                  <a:pt x="913295" y="231178"/>
                </a:lnTo>
                <a:lnTo>
                  <a:pt x="916736" y="234746"/>
                </a:lnTo>
                <a:lnTo>
                  <a:pt x="920229" y="238315"/>
                </a:lnTo>
                <a:lnTo>
                  <a:pt x="921981" y="242481"/>
                </a:lnTo>
                <a:lnTo>
                  <a:pt x="921981" y="253784"/>
                </a:lnTo>
                <a:lnTo>
                  <a:pt x="889774" y="271729"/>
                </a:lnTo>
                <a:lnTo>
                  <a:pt x="961938" y="271729"/>
                </a:lnTo>
                <a:lnTo>
                  <a:pt x="962390" y="270877"/>
                </a:lnTo>
                <a:lnTo>
                  <a:pt x="965334" y="262778"/>
                </a:lnTo>
                <a:lnTo>
                  <a:pt x="967100" y="254371"/>
                </a:lnTo>
                <a:lnTo>
                  <a:pt x="967689" y="245656"/>
                </a:lnTo>
                <a:lnTo>
                  <a:pt x="967001" y="235140"/>
                </a:lnTo>
                <a:lnTo>
                  <a:pt x="944762" y="199209"/>
                </a:lnTo>
                <a:lnTo>
                  <a:pt x="908353" y="180872"/>
                </a:lnTo>
                <a:lnTo>
                  <a:pt x="900874" y="178041"/>
                </a:lnTo>
                <a:lnTo>
                  <a:pt x="893533" y="175133"/>
                </a:lnTo>
                <a:lnTo>
                  <a:pt x="862101" y="154343"/>
                </a:lnTo>
                <a:lnTo>
                  <a:pt x="862101" y="144703"/>
                </a:lnTo>
                <a:lnTo>
                  <a:pt x="864387" y="139738"/>
                </a:lnTo>
                <a:lnTo>
                  <a:pt x="868946" y="135318"/>
                </a:lnTo>
                <a:lnTo>
                  <a:pt x="873506" y="130822"/>
                </a:lnTo>
                <a:lnTo>
                  <a:pt x="881138" y="128574"/>
                </a:lnTo>
                <a:lnTo>
                  <a:pt x="954520" y="128574"/>
                </a:lnTo>
                <a:lnTo>
                  <a:pt x="963129" y="116979"/>
                </a:lnTo>
                <a:lnTo>
                  <a:pt x="928128" y="95161"/>
                </a:lnTo>
                <a:lnTo>
                  <a:pt x="901436" y="88565"/>
                </a:lnTo>
                <a:lnTo>
                  <a:pt x="891844" y="88125"/>
                </a:lnTo>
                <a:close/>
              </a:path>
              <a:path w="1464309" h="311785">
                <a:moveTo>
                  <a:pt x="954520" y="128574"/>
                </a:moveTo>
                <a:lnTo>
                  <a:pt x="899782" y="128574"/>
                </a:lnTo>
                <a:lnTo>
                  <a:pt x="906919" y="130098"/>
                </a:lnTo>
                <a:lnTo>
                  <a:pt x="913257" y="133134"/>
                </a:lnTo>
                <a:lnTo>
                  <a:pt x="918481" y="135815"/>
                </a:lnTo>
                <a:lnTo>
                  <a:pt x="924536" y="139401"/>
                </a:lnTo>
                <a:lnTo>
                  <a:pt x="931421" y="143892"/>
                </a:lnTo>
                <a:lnTo>
                  <a:pt x="939139" y="149288"/>
                </a:lnTo>
                <a:lnTo>
                  <a:pt x="954520" y="128574"/>
                </a:lnTo>
                <a:close/>
              </a:path>
              <a:path w="1464309" h="311785">
                <a:moveTo>
                  <a:pt x="1044384" y="0"/>
                </a:moveTo>
                <a:lnTo>
                  <a:pt x="998689" y="0"/>
                </a:lnTo>
                <a:lnTo>
                  <a:pt x="998689" y="306819"/>
                </a:lnTo>
                <a:lnTo>
                  <a:pt x="1044384" y="306819"/>
                </a:lnTo>
                <a:lnTo>
                  <a:pt x="1044384" y="249516"/>
                </a:lnTo>
                <a:lnTo>
                  <a:pt x="1073429" y="215315"/>
                </a:lnTo>
                <a:lnTo>
                  <a:pt x="1123734" y="215315"/>
                </a:lnTo>
                <a:lnTo>
                  <a:pt x="1117116" y="204851"/>
                </a:lnTo>
                <a:lnTo>
                  <a:pt x="1037259" y="204851"/>
                </a:lnTo>
                <a:lnTo>
                  <a:pt x="1044384" y="0"/>
                </a:lnTo>
                <a:close/>
              </a:path>
              <a:path w="1464309" h="311785">
                <a:moveTo>
                  <a:pt x="1123734" y="215315"/>
                </a:moveTo>
                <a:lnTo>
                  <a:pt x="1073429" y="215315"/>
                </a:lnTo>
                <a:lnTo>
                  <a:pt x="1129449" y="306819"/>
                </a:lnTo>
                <a:lnTo>
                  <a:pt x="1181595" y="306819"/>
                </a:lnTo>
                <a:lnTo>
                  <a:pt x="1123734" y="215315"/>
                </a:lnTo>
                <a:close/>
              </a:path>
              <a:path w="1464309" h="311785">
                <a:moveTo>
                  <a:pt x="1175448" y="92989"/>
                </a:moveTo>
                <a:lnTo>
                  <a:pt x="1120521" y="92989"/>
                </a:lnTo>
                <a:lnTo>
                  <a:pt x="1037259" y="204851"/>
                </a:lnTo>
                <a:lnTo>
                  <a:pt x="1117116" y="204851"/>
                </a:lnTo>
                <a:lnTo>
                  <a:pt x="1101979" y="180911"/>
                </a:lnTo>
                <a:lnTo>
                  <a:pt x="1175448" y="92989"/>
                </a:lnTo>
                <a:close/>
              </a:path>
              <a:path w="1464309" h="311785">
                <a:moveTo>
                  <a:pt x="1228166" y="10210"/>
                </a:moveTo>
                <a:lnTo>
                  <a:pt x="1211973" y="10210"/>
                </a:lnTo>
                <a:lnTo>
                  <a:pt x="1205204" y="12915"/>
                </a:lnTo>
                <a:lnTo>
                  <a:pt x="1193965" y="23761"/>
                </a:lnTo>
                <a:lnTo>
                  <a:pt x="1191158" y="30505"/>
                </a:lnTo>
                <a:lnTo>
                  <a:pt x="1191158" y="47155"/>
                </a:lnTo>
                <a:lnTo>
                  <a:pt x="1193965" y="54152"/>
                </a:lnTo>
                <a:lnTo>
                  <a:pt x="1199591" y="59575"/>
                </a:lnTo>
                <a:lnTo>
                  <a:pt x="1205204" y="64922"/>
                </a:lnTo>
                <a:lnTo>
                  <a:pt x="1211973" y="67602"/>
                </a:lnTo>
                <a:lnTo>
                  <a:pt x="1228166" y="67602"/>
                </a:lnTo>
                <a:lnTo>
                  <a:pt x="1235011" y="64897"/>
                </a:lnTo>
                <a:lnTo>
                  <a:pt x="1240434" y="59474"/>
                </a:lnTo>
                <a:lnTo>
                  <a:pt x="1245908" y="54063"/>
                </a:lnTo>
                <a:lnTo>
                  <a:pt x="1248626" y="47155"/>
                </a:lnTo>
                <a:lnTo>
                  <a:pt x="1248625" y="30505"/>
                </a:lnTo>
                <a:lnTo>
                  <a:pt x="1245908" y="23850"/>
                </a:lnTo>
                <a:lnTo>
                  <a:pt x="1240434" y="18440"/>
                </a:lnTo>
                <a:lnTo>
                  <a:pt x="1235011" y="12954"/>
                </a:lnTo>
                <a:lnTo>
                  <a:pt x="1228166" y="10210"/>
                </a:lnTo>
                <a:close/>
              </a:path>
              <a:path w="1464309" h="311785">
                <a:moveTo>
                  <a:pt x="1242504" y="92989"/>
                </a:moveTo>
                <a:lnTo>
                  <a:pt x="1196416" y="92989"/>
                </a:lnTo>
                <a:lnTo>
                  <a:pt x="1196416" y="306819"/>
                </a:lnTo>
                <a:lnTo>
                  <a:pt x="1242504" y="306819"/>
                </a:lnTo>
                <a:lnTo>
                  <a:pt x="1242504" y="92989"/>
                </a:lnTo>
                <a:close/>
              </a:path>
              <a:path w="1464309" h="311785">
                <a:moveTo>
                  <a:pt x="1340764" y="0"/>
                </a:moveTo>
                <a:lnTo>
                  <a:pt x="1294663" y="0"/>
                </a:lnTo>
                <a:lnTo>
                  <a:pt x="1294663" y="262204"/>
                </a:lnTo>
                <a:lnTo>
                  <a:pt x="1305801" y="301434"/>
                </a:lnTo>
                <a:lnTo>
                  <a:pt x="1325956" y="311670"/>
                </a:lnTo>
                <a:lnTo>
                  <a:pt x="1339773" y="311670"/>
                </a:lnTo>
                <a:lnTo>
                  <a:pt x="1343736" y="311340"/>
                </a:lnTo>
                <a:lnTo>
                  <a:pt x="1347114" y="310680"/>
                </a:lnTo>
                <a:lnTo>
                  <a:pt x="1350479" y="310083"/>
                </a:lnTo>
                <a:lnTo>
                  <a:pt x="1355636" y="308432"/>
                </a:lnTo>
                <a:lnTo>
                  <a:pt x="1362570" y="305727"/>
                </a:lnTo>
                <a:lnTo>
                  <a:pt x="1356169" y="270154"/>
                </a:lnTo>
                <a:lnTo>
                  <a:pt x="1341564" y="270154"/>
                </a:lnTo>
                <a:lnTo>
                  <a:pt x="1341374" y="269938"/>
                </a:lnTo>
                <a:lnTo>
                  <a:pt x="1341158" y="269646"/>
                </a:lnTo>
                <a:lnTo>
                  <a:pt x="1340891" y="269113"/>
                </a:lnTo>
                <a:lnTo>
                  <a:pt x="1340825" y="268249"/>
                </a:lnTo>
                <a:lnTo>
                  <a:pt x="1340764" y="0"/>
                </a:lnTo>
                <a:close/>
              </a:path>
              <a:path w="1464309" h="311785">
                <a:moveTo>
                  <a:pt x="1355826" y="268249"/>
                </a:moveTo>
                <a:lnTo>
                  <a:pt x="1343736" y="269938"/>
                </a:lnTo>
                <a:lnTo>
                  <a:pt x="1342186" y="270040"/>
                </a:lnTo>
                <a:lnTo>
                  <a:pt x="1341653" y="270040"/>
                </a:lnTo>
                <a:lnTo>
                  <a:pt x="1356169" y="270154"/>
                </a:lnTo>
                <a:lnTo>
                  <a:pt x="1355826" y="268249"/>
                </a:lnTo>
                <a:close/>
              </a:path>
              <a:path w="1464309" h="311785">
                <a:moveTo>
                  <a:pt x="1442262" y="0"/>
                </a:moveTo>
                <a:lnTo>
                  <a:pt x="1396161" y="0"/>
                </a:lnTo>
                <a:lnTo>
                  <a:pt x="1396161" y="262204"/>
                </a:lnTo>
                <a:lnTo>
                  <a:pt x="1407299" y="301434"/>
                </a:lnTo>
                <a:lnTo>
                  <a:pt x="1427454" y="311670"/>
                </a:lnTo>
                <a:lnTo>
                  <a:pt x="1441272" y="311670"/>
                </a:lnTo>
                <a:lnTo>
                  <a:pt x="1445234" y="311340"/>
                </a:lnTo>
                <a:lnTo>
                  <a:pt x="1448600" y="310680"/>
                </a:lnTo>
                <a:lnTo>
                  <a:pt x="1451978" y="310083"/>
                </a:lnTo>
                <a:lnTo>
                  <a:pt x="1457134" y="308432"/>
                </a:lnTo>
                <a:lnTo>
                  <a:pt x="1464068" y="305727"/>
                </a:lnTo>
                <a:lnTo>
                  <a:pt x="1457667" y="270154"/>
                </a:lnTo>
                <a:lnTo>
                  <a:pt x="1443062" y="270154"/>
                </a:lnTo>
                <a:lnTo>
                  <a:pt x="1442872" y="269938"/>
                </a:lnTo>
                <a:lnTo>
                  <a:pt x="1442656" y="269646"/>
                </a:lnTo>
                <a:lnTo>
                  <a:pt x="1442389" y="269113"/>
                </a:lnTo>
                <a:lnTo>
                  <a:pt x="1442323" y="268249"/>
                </a:lnTo>
                <a:lnTo>
                  <a:pt x="1442262" y="0"/>
                </a:lnTo>
                <a:close/>
              </a:path>
              <a:path w="1464309" h="311785">
                <a:moveTo>
                  <a:pt x="1457325" y="268249"/>
                </a:moveTo>
                <a:lnTo>
                  <a:pt x="1445234" y="269938"/>
                </a:lnTo>
                <a:lnTo>
                  <a:pt x="1443685" y="270040"/>
                </a:lnTo>
                <a:lnTo>
                  <a:pt x="1443151" y="270040"/>
                </a:lnTo>
                <a:lnTo>
                  <a:pt x="1457667" y="270154"/>
                </a:lnTo>
                <a:lnTo>
                  <a:pt x="1457325" y="268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67894" y="4847742"/>
            <a:ext cx="2443911" cy="397713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4945049" y="3273811"/>
            <a:ext cx="8288655" cy="24657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90"/>
              </a:spcBef>
            </a:pPr>
            <a:r>
              <a:rPr dirty="0" sz="3200" spc="-90">
                <a:latin typeface="Tahoma"/>
                <a:cs typeface="Tahoma"/>
              </a:rPr>
              <a:t>Effective</a:t>
            </a:r>
            <a:r>
              <a:rPr dirty="0" sz="3200" spc="-360">
                <a:latin typeface="Tahoma"/>
                <a:cs typeface="Tahoma"/>
              </a:rPr>
              <a:t> </a:t>
            </a:r>
            <a:r>
              <a:rPr dirty="0" sz="3200" spc="-45">
                <a:latin typeface="Tahoma"/>
                <a:cs typeface="Tahoma"/>
              </a:rPr>
              <a:t>communication</a:t>
            </a:r>
            <a:r>
              <a:rPr dirty="0" sz="3200" spc="-360">
                <a:latin typeface="Tahoma"/>
                <a:cs typeface="Tahoma"/>
              </a:rPr>
              <a:t> </a:t>
            </a:r>
            <a:r>
              <a:rPr dirty="0" sz="3200" spc="-70">
                <a:latin typeface="Tahoma"/>
                <a:cs typeface="Tahoma"/>
              </a:rPr>
              <a:t>of</a:t>
            </a:r>
            <a:r>
              <a:rPr dirty="0" sz="3200" spc="-360">
                <a:latin typeface="Tahoma"/>
                <a:cs typeface="Tahoma"/>
              </a:rPr>
              <a:t> </a:t>
            </a:r>
            <a:r>
              <a:rPr dirty="0" sz="3200" spc="-75">
                <a:latin typeface="Tahoma"/>
                <a:cs typeface="Tahoma"/>
              </a:rPr>
              <a:t>data</a:t>
            </a:r>
            <a:r>
              <a:rPr dirty="0" sz="3200" spc="-360">
                <a:latin typeface="Tahoma"/>
                <a:cs typeface="Tahoma"/>
              </a:rPr>
              <a:t> </a:t>
            </a:r>
            <a:r>
              <a:rPr dirty="0" sz="3200" spc="-35">
                <a:latin typeface="Tahoma"/>
                <a:cs typeface="Tahoma"/>
              </a:rPr>
              <a:t>is</a:t>
            </a:r>
            <a:r>
              <a:rPr dirty="0" sz="3200" spc="-360">
                <a:latin typeface="Tahoma"/>
                <a:cs typeface="Tahoma"/>
              </a:rPr>
              <a:t> </a:t>
            </a:r>
            <a:r>
              <a:rPr dirty="0" sz="3200" spc="-80">
                <a:latin typeface="Tahoma"/>
                <a:cs typeface="Tahoma"/>
              </a:rPr>
              <a:t>a</a:t>
            </a:r>
            <a:r>
              <a:rPr dirty="0" sz="3200" spc="-355">
                <a:latin typeface="Tahoma"/>
                <a:cs typeface="Tahoma"/>
              </a:rPr>
              <a:t> </a:t>
            </a:r>
            <a:r>
              <a:rPr dirty="0" sz="3200" spc="-40">
                <a:latin typeface="Tahoma"/>
                <a:cs typeface="Tahoma"/>
              </a:rPr>
              <a:t>vital</a:t>
            </a:r>
            <a:r>
              <a:rPr dirty="0" sz="3200" spc="-36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skill</a:t>
            </a:r>
            <a:r>
              <a:rPr dirty="0" sz="3200" spc="-360">
                <a:latin typeface="Tahoma"/>
                <a:cs typeface="Tahoma"/>
              </a:rPr>
              <a:t> </a:t>
            </a:r>
            <a:r>
              <a:rPr dirty="0" sz="3200" spc="-80">
                <a:latin typeface="Tahoma"/>
                <a:cs typeface="Tahoma"/>
              </a:rPr>
              <a:t>for </a:t>
            </a:r>
            <a:r>
              <a:rPr dirty="0" sz="3200" spc="-75">
                <a:latin typeface="Tahoma"/>
                <a:cs typeface="Tahoma"/>
              </a:rPr>
              <a:t> data </a:t>
            </a:r>
            <a:r>
              <a:rPr dirty="0" sz="3200" spc="-85">
                <a:latin typeface="Tahoma"/>
                <a:cs typeface="Tahoma"/>
              </a:rPr>
              <a:t>analysts. </a:t>
            </a:r>
            <a:r>
              <a:rPr dirty="0" sz="3200" spc="-95">
                <a:latin typeface="Tahoma"/>
                <a:cs typeface="Tahoma"/>
              </a:rPr>
              <a:t>By </a:t>
            </a:r>
            <a:r>
              <a:rPr dirty="0" sz="3200" spc="-70">
                <a:latin typeface="Tahoma"/>
                <a:cs typeface="Tahoma"/>
              </a:rPr>
              <a:t>understanding </a:t>
            </a:r>
            <a:r>
              <a:rPr dirty="0" sz="3200" spc="-75">
                <a:latin typeface="Tahoma"/>
                <a:cs typeface="Tahoma"/>
              </a:rPr>
              <a:t>your </a:t>
            </a:r>
            <a:r>
              <a:rPr dirty="0" sz="3200" spc="-80">
                <a:latin typeface="Tahoma"/>
                <a:cs typeface="Tahoma"/>
              </a:rPr>
              <a:t>audience, </a:t>
            </a:r>
            <a:r>
              <a:rPr dirty="0" sz="3200" spc="-75">
                <a:latin typeface="Tahoma"/>
                <a:cs typeface="Tahoma"/>
              </a:rPr>
              <a:t> </a:t>
            </a:r>
            <a:r>
              <a:rPr dirty="0" sz="3200" spc="-60">
                <a:latin typeface="Tahoma"/>
                <a:cs typeface="Tahoma"/>
              </a:rPr>
              <a:t>t</a:t>
            </a:r>
            <a:r>
              <a:rPr dirty="0" sz="3200" spc="-120">
                <a:latin typeface="Tahoma"/>
                <a:cs typeface="Tahoma"/>
              </a:rPr>
              <a:t>e</a:t>
            </a:r>
            <a:r>
              <a:rPr dirty="0" sz="3200" spc="60">
                <a:latin typeface="Tahoma"/>
                <a:cs typeface="Tahoma"/>
              </a:rPr>
              <a:t>ll</a:t>
            </a:r>
            <a:r>
              <a:rPr dirty="0" sz="3200" spc="35">
                <a:latin typeface="Tahoma"/>
                <a:cs typeface="Tahoma"/>
              </a:rPr>
              <a:t>i</a:t>
            </a:r>
            <a:r>
              <a:rPr dirty="0" sz="3200" spc="-55">
                <a:latin typeface="Tahoma"/>
                <a:cs typeface="Tahoma"/>
              </a:rPr>
              <a:t>n</a:t>
            </a:r>
            <a:r>
              <a:rPr dirty="0" sz="3200" spc="-175">
                <a:latin typeface="Tahoma"/>
                <a:cs typeface="Tahoma"/>
              </a:rPr>
              <a:t>g</a:t>
            </a:r>
            <a:r>
              <a:rPr dirty="0" sz="3200" spc="-365">
                <a:latin typeface="Tahoma"/>
                <a:cs typeface="Tahoma"/>
              </a:rPr>
              <a:t> </a:t>
            </a:r>
            <a:r>
              <a:rPr dirty="0" sz="3200" spc="-80">
                <a:latin typeface="Tahoma"/>
                <a:cs typeface="Tahoma"/>
              </a:rPr>
              <a:t>a</a:t>
            </a:r>
            <a:r>
              <a:rPr dirty="0" sz="3200" spc="-365">
                <a:latin typeface="Tahoma"/>
                <a:cs typeface="Tahoma"/>
              </a:rPr>
              <a:t> </a:t>
            </a:r>
            <a:r>
              <a:rPr dirty="0" sz="3200" spc="-90">
                <a:latin typeface="Tahoma"/>
                <a:cs typeface="Tahoma"/>
              </a:rPr>
              <a:t>c</a:t>
            </a:r>
            <a:r>
              <a:rPr dirty="0" sz="3200" spc="-20">
                <a:latin typeface="Tahoma"/>
                <a:cs typeface="Tahoma"/>
              </a:rPr>
              <a:t>o</a:t>
            </a:r>
            <a:r>
              <a:rPr dirty="0" sz="3200" spc="-55">
                <a:latin typeface="Tahoma"/>
                <a:cs typeface="Tahoma"/>
              </a:rPr>
              <a:t>m</a:t>
            </a:r>
            <a:r>
              <a:rPr dirty="0" sz="3200" spc="-10">
                <a:latin typeface="Tahoma"/>
                <a:cs typeface="Tahoma"/>
              </a:rPr>
              <a:t>p</a:t>
            </a:r>
            <a:r>
              <a:rPr dirty="0" sz="3200" spc="-120">
                <a:latin typeface="Tahoma"/>
                <a:cs typeface="Tahoma"/>
              </a:rPr>
              <a:t>e</a:t>
            </a:r>
            <a:r>
              <a:rPr dirty="0" sz="3200" spc="60">
                <a:latin typeface="Tahoma"/>
                <a:cs typeface="Tahoma"/>
              </a:rPr>
              <a:t>ll</a:t>
            </a:r>
            <a:r>
              <a:rPr dirty="0" sz="3200" spc="35">
                <a:latin typeface="Tahoma"/>
                <a:cs typeface="Tahoma"/>
              </a:rPr>
              <a:t>i</a:t>
            </a:r>
            <a:r>
              <a:rPr dirty="0" sz="3200" spc="-55">
                <a:latin typeface="Tahoma"/>
                <a:cs typeface="Tahoma"/>
              </a:rPr>
              <a:t>n</a:t>
            </a:r>
            <a:r>
              <a:rPr dirty="0" sz="3200" spc="-175">
                <a:latin typeface="Tahoma"/>
                <a:cs typeface="Tahoma"/>
              </a:rPr>
              <a:t>g</a:t>
            </a:r>
            <a:r>
              <a:rPr dirty="0" sz="3200" spc="-365">
                <a:latin typeface="Tahoma"/>
                <a:cs typeface="Tahoma"/>
              </a:rPr>
              <a:t> </a:t>
            </a:r>
            <a:r>
              <a:rPr dirty="0" sz="3200" spc="-135">
                <a:latin typeface="Tahoma"/>
                <a:cs typeface="Tahoma"/>
              </a:rPr>
              <a:t>s</a:t>
            </a:r>
            <a:r>
              <a:rPr dirty="0" sz="3200" spc="-60">
                <a:latin typeface="Tahoma"/>
                <a:cs typeface="Tahoma"/>
              </a:rPr>
              <a:t>t</a:t>
            </a:r>
            <a:r>
              <a:rPr dirty="0" sz="3200" spc="-20">
                <a:latin typeface="Tahoma"/>
                <a:cs typeface="Tahoma"/>
              </a:rPr>
              <a:t>o</a:t>
            </a:r>
            <a:r>
              <a:rPr dirty="0" sz="3200" spc="15">
                <a:latin typeface="Tahoma"/>
                <a:cs typeface="Tahoma"/>
              </a:rPr>
              <a:t>r</a:t>
            </a:r>
            <a:r>
              <a:rPr dirty="0" sz="3200" spc="-229">
                <a:latin typeface="Tahoma"/>
                <a:cs typeface="Tahoma"/>
              </a:rPr>
              <a:t>y</a:t>
            </a:r>
            <a:r>
              <a:rPr dirty="0" sz="3200" spc="-195">
                <a:latin typeface="Tahoma"/>
                <a:cs typeface="Tahoma"/>
              </a:rPr>
              <a:t>,</a:t>
            </a:r>
            <a:r>
              <a:rPr dirty="0" sz="3200" spc="-365">
                <a:latin typeface="Tahoma"/>
                <a:cs typeface="Tahoma"/>
              </a:rPr>
              <a:t> </a:t>
            </a:r>
            <a:r>
              <a:rPr dirty="0" sz="3200" spc="-85">
                <a:latin typeface="Tahoma"/>
                <a:cs typeface="Tahoma"/>
              </a:rPr>
              <a:t>a</a:t>
            </a:r>
            <a:r>
              <a:rPr dirty="0" sz="3200" spc="-55">
                <a:latin typeface="Tahoma"/>
                <a:cs typeface="Tahoma"/>
              </a:rPr>
              <a:t>n</a:t>
            </a:r>
            <a:r>
              <a:rPr dirty="0" sz="3200" spc="-5">
                <a:latin typeface="Tahoma"/>
                <a:cs typeface="Tahoma"/>
              </a:rPr>
              <a:t>d</a:t>
            </a:r>
            <a:r>
              <a:rPr dirty="0" sz="3200" spc="-365">
                <a:latin typeface="Tahoma"/>
                <a:cs typeface="Tahoma"/>
              </a:rPr>
              <a:t> </a:t>
            </a:r>
            <a:r>
              <a:rPr dirty="0" sz="3200" spc="-65">
                <a:latin typeface="Tahoma"/>
                <a:cs typeface="Tahoma"/>
              </a:rPr>
              <a:t>u</a:t>
            </a:r>
            <a:r>
              <a:rPr dirty="0" sz="3200" spc="-105">
                <a:latin typeface="Tahoma"/>
                <a:cs typeface="Tahoma"/>
              </a:rPr>
              <a:t>s</a:t>
            </a:r>
            <a:r>
              <a:rPr dirty="0" sz="3200" spc="35">
                <a:latin typeface="Tahoma"/>
                <a:cs typeface="Tahoma"/>
              </a:rPr>
              <a:t>i</a:t>
            </a:r>
            <a:r>
              <a:rPr dirty="0" sz="3200" spc="-55">
                <a:latin typeface="Tahoma"/>
                <a:cs typeface="Tahoma"/>
              </a:rPr>
              <a:t>n</a:t>
            </a:r>
            <a:r>
              <a:rPr dirty="0" sz="3200" spc="-175">
                <a:latin typeface="Tahoma"/>
                <a:cs typeface="Tahoma"/>
              </a:rPr>
              <a:t>g</a:t>
            </a:r>
            <a:r>
              <a:rPr dirty="0" sz="3200" spc="-365">
                <a:latin typeface="Tahoma"/>
                <a:cs typeface="Tahoma"/>
              </a:rPr>
              <a:t> </a:t>
            </a:r>
            <a:r>
              <a:rPr dirty="0" sz="3200" spc="-30">
                <a:latin typeface="Tahoma"/>
                <a:cs typeface="Tahoma"/>
              </a:rPr>
              <a:t>c</a:t>
            </a:r>
            <a:r>
              <a:rPr dirty="0" sz="3200" spc="60">
                <a:latin typeface="Tahoma"/>
                <a:cs typeface="Tahoma"/>
              </a:rPr>
              <a:t>l</a:t>
            </a:r>
            <a:r>
              <a:rPr dirty="0" sz="3200" spc="-160">
                <a:latin typeface="Tahoma"/>
                <a:cs typeface="Tahoma"/>
              </a:rPr>
              <a:t>e</a:t>
            </a:r>
            <a:r>
              <a:rPr dirty="0" sz="3200" spc="-85">
                <a:latin typeface="Tahoma"/>
                <a:cs typeface="Tahoma"/>
              </a:rPr>
              <a:t>a</a:t>
            </a:r>
            <a:r>
              <a:rPr dirty="0" sz="3200" spc="-70">
                <a:latin typeface="Tahoma"/>
                <a:cs typeface="Tahoma"/>
              </a:rPr>
              <a:t>r</a:t>
            </a:r>
            <a:r>
              <a:rPr dirty="0" sz="3200" spc="-365">
                <a:latin typeface="Tahoma"/>
                <a:cs typeface="Tahoma"/>
              </a:rPr>
              <a:t> </a:t>
            </a:r>
            <a:r>
              <a:rPr dirty="0" sz="3200" spc="-135">
                <a:latin typeface="Tahoma"/>
                <a:cs typeface="Tahoma"/>
              </a:rPr>
              <a:t>v</a:t>
            </a:r>
            <a:r>
              <a:rPr dirty="0" sz="3200" spc="35">
                <a:latin typeface="Tahoma"/>
                <a:cs typeface="Tahoma"/>
              </a:rPr>
              <a:t>i</a:t>
            </a:r>
            <a:r>
              <a:rPr dirty="0" sz="3200" spc="-105">
                <a:latin typeface="Tahoma"/>
                <a:cs typeface="Tahoma"/>
              </a:rPr>
              <a:t>s</a:t>
            </a:r>
            <a:r>
              <a:rPr dirty="0" sz="3200" spc="-65">
                <a:latin typeface="Tahoma"/>
                <a:cs typeface="Tahoma"/>
              </a:rPr>
              <a:t>u</a:t>
            </a:r>
            <a:r>
              <a:rPr dirty="0" sz="3200" spc="-85">
                <a:latin typeface="Tahoma"/>
                <a:cs typeface="Tahoma"/>
              </a:rPr>
              <a:t>a</a:t>
            </a:r>
            <a:r>
              <a:rPr dirty="0" sz="3200" spc="60">
                <a:latin typeface="Tahoma"/>
                <a:cs typeface="Tahoma"/>
              </a:rPr>
              <a:t>l</a:t>
            </a:r>
            <a:r>
              <a:rPr dirty="0" sz="3200" spc="-105">
                <a:latin typeface="Tahoma"/>
                <a:cs typeface="Tahoma"/>
              </a:rPr>
              <a:t>s</a:t>
            </a:r>
            <a:r>
              <a:rPr dirty="0" sz="3200" spc="-200">
                <a:latin typeface="Tahoma"/>
                <a:cs typeface="Tahoma"/>
              </a:rPr>
              <a:t>,  </a:t>
            </a:r>
            <a:r>
              <a:rPr dirty="0" sz="3200" spc="-140">
                <a:latin typeface="Tahoma"/>
                <a:cs typeface="Tahoma"/>
              </a:rPr>
              <a:t>y</a:t>
            </a:r>
            <a:r>
              <a:rPr dirty="0" sz="3200" spc="-20">
                <a:latin typeface="Tahoma"/>
                <a:cs typeface="Tahoma"/>
              </a:rPr>
              <a:t>o</a:t>
            </a:r>
            <a:r>
              <a:rPr dirty="0" sz="3200" spc="-60">
                <a:latin typeface="Tahoma"/>
                <a:cs typeface="Tahoma"/>
              </a:rPr>
              <a:t>u</a:t>
            </a:r>
            <a:r>
              <a:rPr dirty="0" sz="3200" spc="-365">
                <a:latin typeface="Tahoma"/>
                <a:cs typeface="Tahoma"/>
              </a:rPr>
              <a:t> </a:t>
            </a:r>
            <a:r>
              <a:rPr dirty="0" sz="3200" spc="-60">
                <a:latin typeface="Tahoma"/>
                <a:cs typeface="Tahoma"/>
              </a:rPr>
              <a:t>c</a:t>
            </a:r>
            <a:r>
              <a:rPr dirty="0" sz="3200" spc="-85">
                <a:latin typeface="Tahoma"/>
                <a:cs typeface="Tahoma"/>
              </a:rPr>
              <a:t>a</a:t>
            </a:r>
            <a:r>
              <a:rPr dirty="0" sz="3200" spc="-50">
                <a:latin typeface="Tahoma"/>
                <a:cs typeface="Tahoma"/>
              </a:rPr>
              <a:t>n</a:t>
            </a:r>
            <a:r>
              <a:rPr dirty="0" sz="3200" spc="-365">
                <a:latin typeface="Tahoma"/>
                <a:cs typeface="Tahoma"/>
              </a:rPr>
              <a:t> </a:t>
            </a:r>
            <a:r>
              <a:rPr dirty="0" sz="3200" spc="-10">
                <a:latin typeface="Tahoma"/>
                <a:cs typeface="Tahoma"/>
              </a:rPr>
              <a:t>d</a:t>
            </a:r>
            <a:r>
              <a:rPr dirty="0" sz="3200" spc="-120">
                <a:latin typeface="Tahoma"/>
                <a:cs typeface="Tahoma"/>
              </a:rPr>
              <a:t>e</a:t>
            </a:r>
            <a:r>
              <a:rPr dirty="0" sz="3200" spc="-55">
                <a:latin typeface="Tahoma"/>
                <a:cs typeface="Tahoma"/>
              </a:rPr>
              <a:t>m</a:t>
            </a:r>
            <a:r>
              <a:rPr dirty="0" sz="3200" spc="-135">
                <a:latin typeface="Tahoma"/>
                <a:cs typeface="Tahoma"/>
              </a:rPr>
              <a:t>y</a:t>
            </a:r>
            <a:r>
              <a:rPr dirty="0" sz="3200" spc="-135">
                <a:latin typeface="Tahoma"/>
                <a:cs typeface="Tahoma"/>
              </a:rPr>
              <a:t>s</a:t>
            </a:r>
            <a:r>
              <a:rPr dirty="0" sz="3200" spc="-20">
                <a:latin typeface="Tahoma"/>
                <a:cs typeface="Tahoma"/>
              </a:rPr>
              <a:t>t</a:t>
            </a:r>
            <a:r>
              <a:rPr dirty="0" sz="3200" spc="35">
                <a:latin typeface="Tahoma"/>
                <a:cs typeface="Tahoma"/>
              </a:rPr>
              <a:t>i</a:t>
            </a:r>
            <a:r>
              <a:rPr dirty="0" sz="3200" spc="-120">
                <a:latin typeface="Tahoma"/>
                <a:cs typeface="Tahoma"/>
              </a:rPr>
              <a:t>f</a:t>
            </a:r>
            <a:r>
              <a:rPr dirty="0" sz="3200" spc="-130">
                <a:latin typeface="Tahoma"/>
                <a:cs typeface="Tahoma"/>
              </a:rPr>
              <a:t>y</a:t>
            </a:r>
            <a:r>
              <a:rPr dirty="0" sz="3200" spc="-365">
                <a:latin typeface="Tahoma"/>
                <a:cs typeface="Tahoma"/>
              </a:rPr>
              <a:t> </a:t>
            </a:r>
            <a:r>
              <a:rPr dirty="0" sz="3200" spc="-10">
                <a:latin typeface="Tahoma"/>
                <a:cs typeface="Tahoma"/>
              </a:rPr>
              <a:t>d</a:t>
            </a:r>
            <a:r>
              <a:rPr dirty="0" sz="3200" spc="-125">
                <a:latin typeface="Tahoma"/>
                <a:cs typeface="Tahoma"/>
              </a:rPr>
              <a:t>a</a:t>
            </a:r>
            <a:r>
              <a:rPr dirty="0" sz="3200" spc="-85">
                <a:latin typeface="Tahoma"/>
                <a:cs typeface="Tahoma"/>
              </a:rPr>
              <a:t>t</a:t>
            </a:r>
            <a:r>
              <a:rPr dirty="0" sz="3200" spc="-80">
                <a:latin typeface="Tahoma"/>
                <a:cs typeface="Tahoma"/>
              </a:rPr>
              <a:t>a</a:t>
            </a:r>
            <a:r>
              <a:rPr dirty="0" sz="3200" spc="-365">
                <a:latin typeface="Tahoma"/>
                <a:cs typeface="Tahoma"/>
              </a:rPr>
              <a:t> </a:t>
            </a:r>
            <a:r>
              <a:rPr dirty="0" sz="3200" spc="-85">
                <a:latin typeface="Tahoma"/>
                <a:cs typeface="Tahoma"/>
              </a:rPr>
              <a:t>a</a:t>
            </a:r>
            <a:r>
              <a:rPr dirty="0" sz="3200" spc="-55">
                <a:latin typeface="Tahoma"/>
                <a:cs typeface="Tahoma"/>
              </a:rPr>
              <a:t>n</a:t>
            </a:r>
            <a:r>
              <a:rPr dirty="0" sz="3200" spc="-5">
                <a:latin typeface="Tahoma"/>
                <a:cs typeface="Tahoma"/>
              </a:rPr>
              <a:t>d</a:t>
            </a:r>
            <a:r>
              <a:rPr dirty="0" sz="3200" spc="-365">
                <a:latin typeface="Tahoma"/>
                <a:cs typeface="Tahoma"/>
              </a:rPr>
              <a:t> </a:t>
            </a:r>
            <a:r>
              <a:rPr dirty="0" sz="3200" spc="-10">
                <a:latin typeface="Tahoma"/>
                <a:cs typeface="Tahoma"/>
              </a:rPr>
              <a:t>d</a:t>
            </a:r>
            <a:r>
              <a:rPr dirty="0" sz="3200" spc="-75">
                <a:latin typeface="Tahoma"/>
                <a:cs typeface="Tahoma"/>
              </a:rPr>
              <a:t>r</a:t>
            </a:r>
            <a:r>
              <a:rPr dirty="0" sz="3200" spc="35">
                <a:latin typeface="Tahoma"/>
                <a:cs typeface="Tahoma"/>
              </a:rPr>
              <a:t>i</a:t>
            </a:r>
            <a:r>
              <a:rPr dirty="0" sz="3200" spc="-140">
                <a:latin typeface="Tahoma"/>
                <a:cs typeface="Tahoma"/>
              </a:rPr>
              <a:t>v</a:t>
            </a:r>
            <a:r>
              <a:rPr dirty="0" sz="3200" spc="-114">
                <a:latin typeface="Tahoma"/>
                <a:cs typeface="Tahoma"/>
              </a:rPr>
              <a:t>e</a:t>
            </a:r>
            <a:r>
              <a:rPr dirty="0" sz="3200" spc="-365">
                <a:latin typeface="Tahoma"/>
                <a:cs typeface="Tahoma"/>
              </a:rPr>
              <a:t> </a:t>
            </a:r>
            <a:r>
              <a:rPr dirty="0" sz="3200" spc="35">
                <a:latin typeface="Tahoma"/>
                <a:cs typeface="Tahoma"/>
              </a:rPr>
              <a:t>i</a:t>
            </a:r>
            <a:r>
              <a:rPr dirty="0" sz="3200" spc="-55">
                <a:latin typeface="Tahoma"/>
                <a:cs typeface="Tahoma"/>
              </a:rPr>
              <a:t>m</a:t>
            </a:r>
            <a:r>
              <a:rPr dirty="0" sz="3200" spc="-50">
                <a:latin typeface="Tahoma"/>
                <a:cs typeface="Tahoma"/>
              </a:rPr>
              <a:t>p</a:t>
            </a:r>
            <a:r>
              <a:rPr dirty="0" sz="3200" spc="-85">
                <a:latin typeface="Tahoma"/>
                <a:cs typeface="Tahoma"/>
              </a:rPr>
              <a:t>a</a:t>
            </a:r>
            <a:r>
              <a:rPr dirty="0" sz="3200" spc="-60">
                <a:latin typeface="Tahoma"/>
                <a:cs typeface="Tahoma"/>
              </a:rPr>
              <a:t>c</a:t>
            </a:r>
            <a:r>
              <a:rPr dirty="0" sz="3200" spc="-20">
                <a:latin typeface="Tahoma"/>
                <a:cs typeface="Tahoma"/>
              </a:rPr>
              <a:t>t</a:t>
            </a:r>
            <a:r>
              <a:rPr dirty="0" sz="3200" spc="-120">
                <a:latin typeface="Tahoma"/>
                <a:cs typeface="Tahoma"/>
              </a:rPr>
              <a:t>f</a:t>
            </a:r>
            <a:r>
              <a:rPr dirty="0" sz="3200" spc="-65">
                <a:latin typeface="Tahoma"/>
                <a:cs typeface="Tahoma"/>
              </a:rPr>
              <a:t>u</a:t>
            </a:r>
            <a:r>
              <a:rPr dirty="0" sz="3200" spc="80">
                <a:latin typeface="Tahoma"/>
                <a:cs typeface="Tahoma"/>
              </a:rPr>
              <a:t>l  </a:t>
            </a:r>
            <a:r>
              <a:rPr dirty="0" sz="3200" spc="-65">
                <a:latin typeface="Tahoma"/>
                <a:cs typeface="Tahoma"/>
              </a:rPr>
              <a:t>decision-making.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2024-05-14T15:03:45Z</dcterms:created>
  <dcterms:modified xsi:type="dcterms:W3CDTF">2024-05-14T15:03:45Z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2024-05-14T00:00:00Z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2024-05-14T00:00:00Z</vt:filetime>
  </property>
</Properties>
</file>