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59" r:id="rId5"/>
    <p:sldId id="264" r:id="rId6"/>
    <p:sldId id="269" r:id="rId7"/>
    <p:sldId id="262" r:id="rId8"/>
    <p:sldId id="261" r:id="rId9"/>
    <p:sldId id="267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3B434-C020-425E-A6FB-922D7DD1BFEF}" v="12" dt="2022-03-10T16:30:19.442"/>
    <p1510:client id="{23D59F87-7B1E-FA62-BA3D-E4AD14091F34}" v="1" dt="2022-03-10T22:57:54.646"/>
    <p1510:client id="{2B3D983F-25CC-616A-462B-6EF2935B3E18}" v="48" dt="2022-03-10T18:15:31.586"/>
    <p1510:client id="{3B9ADD12-82B2-FB6C-BE82-6D5BB2CEA322}" v="6" dt="2022-03-10T16:07:55.452"/>
    <p1510:client id="{56CC09B2-5177-2E77-D49B-434DE42A0E43}" v="745" dt="2022-03-10T17:10:12.283"/>
    <p1510:client id="{648DA344-A1F4-6056-BB5E-3294B067D5AA}" v="1" dt="2022-03-10T18:49:09.376"/>
    <p1510:client id="{6E5FDC5D-7B09-A010-45B1-8E6AD109F4BD}" v="114" dt="2022-03-10T16:31:33.822"/>
    <p1510:client id="{6F366A6A-D052-4FCB-85EF-87444FEBD896}" v="1287" dt="2022-03-10T16:44:28.916"/>
    <p1510:client id="{92911A9D-9ABC-AD45-B915-163313831462}" v="144" dt="2022-03-10T18:13:32.267"/>
    <p1510:client id="{AC318A9B-EE62-C0E8-ACAE-A9BF4E1C62F2}" v="11" dt="2022-03-10T18:17:15.233"/>
    <p1510:client id="{E927E126-77A8-772A-D41D-BEC41AFDA279}" v="8" dt="2022-03-10T16:40:59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Student:ITALO.TERTO DA SILVA" userId="S::21326312@studentmail.ul.ie::3360d468-d804-47d2-b612-70a17c068cda" providerId="AD" clId="Web-{383CB805-7737-428E-C5D0-1903C59C24D6}"/>
    <pc:docChg chg="modSld">
      <pc:chgData name="ULStudent:ITALO.TERTO DA SILVA" userId="S::21326312@studentmail.ul.ie::3360d468-d804-47d2-b612-70a17c068cda" providerId="AD" clId="Web-{383CB805-7737-428E-C5D0-1903C59C24D6}" dt="2022-02-24T17:34:11.653" v="20" actId="1076"/>
      <pc:docMkLst>
        <pc:docMk/>
      </pc:docMkLst>
      <pc:sldChg chg="modSp">
        <pc:chgData name="ULStudent:ITALO.TERTO DA SILVA" userId="S::21326312@studentmail.ul.ie::3360d468-d804-47d2-b612-70a17c068cda" providerId="AD" clId="Web-{383CB805-7737-428E-C5D0-1903C59C24D6}" dt="2022-02-24T16:29:22.289" v="0" actId="20577"/>
        <pc:sldMkLst>
          <pc:docMk/>
          <pc:sldMk cId="628382248" sldId="256"/>
        </pc:sldMkLst>
        <pc:spChg chg="mod">
          <ac:chgData name="ULStudent:ITALO.TERTO DA SILVA" userId="S::21326312@studentmail.ul.ie::3360d468-d804-47d2-b612-70a17c068cda" providerId="AD" clId="Web-{383CB805-7737-428E-C5D0-1903C59C24D6}" dt="2022-02-24T16:29:22.289" v="0" actId="20577"/>
          <ac:spMkLst>
            <pc:docMk/>
            <pc:sldMk cId="628382248" sldId="256"/>
            <ac:spMk id="3" creationId="{A6DC7A4D-64E2-477E-AC04-C043534B8B25}"/>
          </ac:spMkLst>
        </pc:spChg>
      </pc:sldChg>
      <pc:sldChg chg="modSp">
        <pc:chgData name="ULStudent:ITALO.TERTO DA SILVA" userId="S::21326312@studentmail.ul.ie::3360d468-d804-47d2-b612-70a17c068cda" providerId="AD" clId="Web-{383CB805-7737-428E-C5D0-1903C59C24D6}" dt="2022-02-24T17:34:11.653" v="20" actId="1076"/>
        <pc:sldMkLst>
          <pc:docMk/>
          <pc:sldMk cId="1277960921" sldId="261"/>
        </pc:sldMkLst>
        <pc:spChg chg="mod">
          <ac:chgData name="ULStudent:ITALO.TERTO DA SILVA" userId="S::21326312@studentmail.ul.ie::3360d468-d804-47d2-b612-70a17c068cda" providerId="AD" clId="Web-{383CB805-7737-428E-C5D0-1903C59C24D6}" dt="2022-02-24T17:33:53.246" v="17" actId="14100"/>
          <ac:spMkLst>
            <pc:docMk/>
            <pc:sldMk cId="1277960921" sldId="261"/>
            <ac:spMk id="3" creationId="{18F8DC98-5FA1-4C00-943B-AF1303031747}"/>
          </ac:spMkLst>
        </pc:spChg>
        <pc:spChg chg="mod">
          <ac:chgData name="ULStudent:ITALO.TERTO DA SILVA" userId="S::21326312@studentmail.ul.ie::3360d468-d804-47d2-b612-70a17c068cda" providerId="AD" clId="Web-{383CB805-7737-428E-C5D0-1903C59C24D6}" dt="2022-02-24T17:34:11.653" v="20" actId="1076"/>
          <ac:spMkLst>
            <pc:docMk/>
            <pc:sldMk cId="1277960921" sldId="261"/>
            <ac:spMk id="5" creationId="{6B846B09-1184-4158-AEEE-A7BC6A2A7C10}"/>
          </ac:spMkLst>
        </pc:spChg>
        <pc:picChg chg="mod">
          <ac:chgData name="ULStudent:ITALO.TERTO DA SILVA" userId="S::21326312@studentmail.ul.ie::3360d468-d804-47d2-b612-70a17c068cda" providerId="AD" clId="Web-{383CB805-7737-428E-C5D0-1903C59C24D6}" dt="2022-02-24T17:33:59.372" v="18" actId="1076"/>
          <ac:picMkLst>
            <pc:docMk/>
            <pc:sldMk cId="1277960921" sldId="261"/>
            <ac:picMk id="4" creationId="{B1585EB7-8C87-4557-978B-525E7D6DAC1A}"/>
          </ac:picMkLst>
        </pc:picChg>
      </pc:sldChg>
    </pc:docChg>
  </pc:docChgLst>
  <pc:docChgLst>
    <pc:chgData name="ULStudent:ITALO.TERTO DA SILVA" userId="S::21326312@studentmail.ul.ie::3360d468-d804-47d2-b612-70a17c068cda" providerId="AD" clId="Web-{648DA344-A1F4-6056-BB5E-3294B067D5AA}"/>
    <pc:docChg chg="modSld">
      <pc:chgData name="ULStudent:ITALO.TERTO DA SILVA" userId="S::21326312@studentmail.ul.ie::3360d468-d804-47d2-b612-70a17c068cda" providerId="AD" clId="Web-{648DA344-A1F4-6056-BB5E-3294B067D5AA}" dt="2022-03-10T18:49:18.126" v="1"/>
      <pc:docMkLst>
        <pc:docMk/>
      </pc:docMkLst>
      <pc:sldChg chg="addSp delSp modSp mod setBg">
        <pc:chgData name="ULStudent:ITALO.TERTO DA SILVA" userId="S::21326312@studentmail.ul.ie::3360d468-d804-47d2-b612-70a17c068cda" providerId="AD" clId="Web-{648DA344-A1F4-6056-BB5E-3294B067D5AA}" dt="2022-03-10T18:49:18.126" v="1"/>
        <pc:sldMkLst>
          <pc:docMk/>
          <pc:sldMk cId="2936373866" sldId="270"/>
        </pc:sldMkLst>
        <pc:spChg chg="mod">
          <ac:chgData name="ULStudent:ITALO.TERTO DA SILVA" userId="S::21326312@studentmail.ul.ie::3360d468-d804-47d2-b612-70a17c068cda" providerId="AD" clId="Web-{648DA344-A1F4-6056-BB5E-3294B067D5AA}" dt="2022-03-10T18:49:18.126" v="1"/>
          <ac:spMkLst>
            <pc:docMk/>
            <pc:sldMk cId="2936373866" sldId="270"/>
            <ac:spMk id="2" creationId="{3A4E4A74-22DB-4CE8-BD93-7A1D66068A64}"/>
          </ac:spMkLst>
        </pc:spChg>
        <pc:spChg chg="del">
          <ac:chgData name="ULStudent:ITALO.TERTO DA SILVA" userId="S::21326312@studentmail.ul.ie::3360d468-d804-47d2-b612-70a17c068cda" providerId="AD" clId="Web-{648DA344-A1F4-6056-BB5E-3294B067D5AA}" dt="2022-03-10T18:49:09.376" v="0"/>
          <ac:spMkLst>
            <pc:docMk/>
            <pc:sldMk cId="2936373866" sldId="270"/>
            <ac:spMk id="3" creationId="{C9CF82B2-0AB7-4531-BDD9-C497DC600495}"/>
          </ac:spMkLst>
        </pc:spChg>
        <pc:spChg chg="add">
          <ac:chgData name="ULStudent:ITALO.TERTO DA SILVA" userId="S::21326312@studentmail.ul.ie::3360d468-d804-47d2-b612-70a17c068cda" providerId="AD" clId="Web-{648DA344-A1F4-6056-BB5E-3294B067D5AA}" dt="2022-03-10T18:49:18.126" v="1"/>
          <ac:spMkLst>
            <pc:docMk/>
            <pc:sldMk cId="2936373866" sldId="270"/>
            <ac:spMk id="9" creationId="{A8384FB5-9ADC-4DDC-881B-597D56F5B15D}"/>
          </ac:spMkLst>
        </pc:spChg>
        <pc:spChg chg="add">
          <ac:chgData name="ULStudent:ITALO.TERTO DA SILVA" userId="S::21326312@studentmail.ul.ie::3360d468-d804-47d2-b612-70a17c068cda" providerId="AD" clId="Web-{648DA344-A1F4-6056-BB5E-3294B067D5AA}" dt="2022-03-10T18:49:18.126" v="1"/>
          <ac:spMkLst>
            <pc:docMk/>
            <pc:sldMk cId="2936373866" sldId="270"/>
            <ac:spMk id="11" creationId="{91E5A9A7-95C6-4F4F-B00E-C82E07FE62EF}"/>
          </ac:spMkLst>
        </pc:spChg>
        <pc:spChg chg="add">
          <ac:chgData name="ULStudent:ITALO.TERTO DA SILVA" userId="S::21326312@studentmail.ul.ie::3360d468-d804-47d2-b612-70a17c068cda" providerId="AD" clId="Web-{648DA344-A1F4-6056-BB5E-3294B067D5AA}" dt="2022-03-10T18:49:18.126" v="1"/>
          <ac:spMkLst>
            <pc:docMk/>
            <pc:sldMk cId="2936373866" sldId="270"/>
            <ac:spMk id="13" creationId="{D07DD2DE-F619-49DD-B5E7-03A290FF4ED1}"/>
          </ac:spMkLst>
        </pc:spChg>
        <pc:spChg chg="add">
          <ac:chgData name="ULStudent:ITALO.TERTO DA SILVA" userId="S::21326312@studentmail.ul.ie::3360d468-d804-47d2-b612-70a17c068cda" providerId="AD" clId="Web-{648DA344-A1F4-6056-BB5E-3294B067D5AA}" dt="2022-03-10T18:49:18.126" v="1"/>
          <ac:spMkLst>
            <pc:docMk/>
            <pc:sldMk cId="2936373866" sldId="270"/>
            <ac:spMk id="15" creationId="{85149191-5F60-4A28-AAFF-039F96B0F3EC}"/>
          </ac:spMkLst>
        </pc:spChg>
        <pc:spChg chg="add">
          <ac:chgData name="ULStudent:ITALO.TERTO DA SILVA" userId="S::21326312@studentmail.ul.ie::3360d468-d804-47d2-b612-70a17c068cda" providerId="AD" clId="Web-{648DA344-A1F4-6056-BB5E-3294B067D5AA}" dt="2022-03-10T18:49:18.126" v="1"/>
          <ac:spMkLst>
            <pc:docMk/>
            <pc:sldMk cId="2936373866" sldId="270"/>
            <ac:spMk id="17" creationId="{F8260ED5-17F7-4158-B241-D51DD4CF1B7E}"/>
          </ac:spMkLst>
        </pc:spChg>
        <pc:picChg chg="add mod ord">
          <ac:chgData name="ULStudent:ITALO.TERTO DA SILVA" userId="S::21326312@studentmail.ul.ie::3360d468-d804-47d2-b612-70a17c068cda" providerId="AD" clId="Web-{648DA344-A1F4-6056-BB5E-3294B067D5AA}" dt="2022-03-10T18:49:18.126" v="1"/>
          <ac:picMkLst>
            <pc:docMk/>
            <pc:sldMk cId="2936373866" sldId="270"/>
            <ac:picMk id="4" creationId="{382139CE-582D-48B0-AFC3-2036E919979E}"/>
          </ac:picMkLst>
        </pc:picChg>
      </pc:sldChg>
    </pc:docChg>
  </pc:docChgLst>
  <pc:docChgLst>
    <pc:chgData name="ULStudent:ITALO.TERTO DA SILVA" userId="S::21326312@studentmail.ul.ie::3360d468-d804-47d2-b612-70a17c068cda" providerId="AD" clId="Web-{8BD2D398-9896-FA38-9DD1-94AE80FB6AD3}"/>
    <pc:docChg chg="modSld">
      <pc:chgData name="ULStudent:ITALO.TERTO DA SILVA" userId="S::21326312@studentmail.ul.ie::3360d468-d804-47d2-b612-70a17c068cda" providerId="AD" clId="Web-{8BD2D398-9896-FA38-9DD1-94AE80FB6AD3}" dt="2022-03-01T21:43:00.815" v="47" actId="20577"/>
      <pc:docMkLst>
        <pc:docMk/>
      </pc:docMkLst>
      <pc:sldChg chg="modSp">
        <pc:chgData name="ULStudent:ITALO.TERTO DA SILVA" userId="S::21326312@studentmail.ul.ie::3360d468-d804-47d2-b612-70a17c068cda" providerId="AD" clId="Web-{8BD2D398-9896-FA38-9DD1-94AE80FB6AD3}" dt="2022-03-01T21:43:00.815" v="47" actId="20577"/>
        <pc:sldMkLst>
          <pc:docMk/>
          <pc:sldMk cId="3811518403" sldId="262"/>
        </pc:sldMkLst>
        <pc:spChg chg="mod">
          <ac:chgData name="ULStudent:ITALO.TERTO DA SILVA" userId="S::21326312@studentmail.ul.ie::3360d468-d804-47d2-b612-70a17c068cda" providerId="AD" clId="Web-{8BD2D398-9896-FA38-9DD1-94AE80FB6AD3}" dt="2022-03-01T21:43:00.815" v="47" actId="20577"/>
          <ac:spMkLst>
            <pc:docMk/>
            <pc:sldMk cId="3811518403" sldId="262"/>
            <ac:spMk id="56" creationId="{E8537067-FCA5-4338-9393-62D90F52450D}"/>
          </ac:spMkLst>
        </pc:spChg>
      </pc:sldChg>
    </pc:docChg>
  </pc:docChgLst>
  <pc:docChgLst>
    <pc:chgData name="ULStudent:MILAN.KOVACS" userId="6002fd11-8fcc-4192-9520-4cb9bd100ac6" providerId="ADAL" clId="{6F366A6A-D052-4FCB-85EF-87444FEBD896}"/>
    <pc:docChg chg="undo custSel addSld delSld modSld sldOrd">
      <pc:chgData name="ULStudent:MILAN.KOVACS" userId="6002fd11-8fcc-4192-9520-4cb9bd100ac6" providerId="ADAL" clId="{6F366A6A-D052-4FCB-85EF-87444FEBD896}" dt="2022-03-10T16:44:28.916" v="1291"/>
      <pc:docMkLst>
        <pc:docMk/>
      </pc:docMkLst>
      <pc:sldChg chg="modSp">
        <pc:chgData name="ULStudent:MILAN.KOVACS" userId="6002fd11-8fcc-4192-9520-4cb9bd100ac6" providerId="ADAL" clId="{6F366A6A-D052-4FCB-85EF-87444FEBD896}" dt="2022-02-15T14:17:44.047" v="215" actId="20577"/>
        <pc:sldMkLst>
          <pc:docMk/>
          <pc:sldMk cId="628382248" sldId="256"/>
        </pc:sldMkLst>
        <pc:spChg chg="mod">
          <ac:chgData name="ULStudent:MILAN.KOVACS" userId="6002fd11-8fcc-4192-9520-4cb9bd100ac6" providerId="ADAL" clId="{6F366A6A-D052-4FCB-85EF-87444FEBD896}" dt="2022-02-15T14:17:44.047" v="215" actId="20577"/>
          <ac:spMkLst>
            <pc:docMk/>
            <pc:sldMk cId="628382248" sldId="256"/>
            <ac:spMk id="3" creationId="{A6DC7A4D-64E2-477E-AC04-C043534B8B25}"/>
          </ac:spMkLst>
        </pc:spChg>
      </pc:sldChg>
      <pc:sldChg chg="modSp mod">
        <pc:chgData name="ULStudent:MILAN.KOVACS" userId="6002fd11-8fcc-4192-9520-4cb9bd100ac6" providerId="ADAL" clId="{6F366A6A-D052-4FCB-85EF-87444FEBD896}" dt="2022-02-15T14:16:41.074" v="178" actId="20577"/>
        <pc:sldMkLst>
          <pc:docMk/>
          <pc:sldMk cId="694400601" sldId="257"/>
        </pc:sldMkLst>
        <pc:spChg chg="mod">
          <ac:chgData name="ULStudent:MILAN.KOVACS" userId="6002fd11-8fcc-4192-9520-4cb9bd100ac6" providerId="ADAL" clId="{6F366A6A-D052-4FCB-85EF-87444FEBD896}" dt="2022-02-15T14:03:20.867" v="2" actId="1076"/>
          <ac:spMkLst>
            <pc:docMk/>
            <pc:sldMk cId="694400601" sldId="257"/>
            <ac:spMk id="2" creationId="{3129CFD9-81E5-410C-B0C2-297654A73F7D}"/>
          </ac:spMkLst>
        </pc:spChg>
        <pc:spChg chg="mod">
          <ac:chgData name="ULStudent:MILAN.KOVACS" userId="6002fd11-8fcc-4192-9520-4cb9bd100ac6" providerId="ADAL" clId="{6F366A6A-D052-4FCB-85EF-87444FEBD896}" dt="2022-02-15T14:16:41.074" v="178" actId="20577"/>
          <ac:spMkLst>
            <pc:docMk/>
            <pc:sldMk cId="694400601" sldId="257"/>
            <ac:spMk id="3" creationId="{0EF1250C-8D2A-4294-8D15-C1181B0DD872}"/>
          </ac:spMkLst>
        </pc:spChg>
      </pc:sldChg>
      <pc:sldChg chg="modSp mod ord modAnim">
        <pc:chgData name="ULStudent:MILAN.KOVACS" userId="6002fd11-8fcc-4192-9520-4cb9bd100ac6" providerId="ADAL" clId="{6F366A6A-D052-4FCB-85EF-87444FEBD896}" dt="2022-03-10T15:58:58.250" v="1054" actId="122"/>
        <pc:sldMkLst>
          <pc:docMk/>
          <pc:sldMk cId="1213119747" sldId="258"/>
        </pc:sldMkLst>
        <pc:spChg chg="mod">
          <ac:chgData name="ULStudent:MILAN.KOVACS" userId="6002fd11-8fcc-4192-9520-4cb9bd100ac6" providerId="ADAL" clId="{6F366A6A-D052-4FCB-85EF-87444FEBD896}" dt="2022-03-10T15:58:58.250" v="1054" actId="122"/>
          <ac:spMkLst>
            <pc:docMk/>
            <pc:sldMk cId="1213119747" sldId="258"/>
            <ac:spMk id="2" creationId="{DD63FE1B-63C7-45E0-AA86-B762D7B4C27D}"/>
          </ac:spMkLst>
        </pc:spChg>
        <pc:spChg chg="mod">
          <ac:chgData name="ULStudent:MILAN.KOVACS" userId="6002fd11-8fcc-4192-9520-4cb9bd100ac6" providerId="ADAL" clId="{6F366A6A-D052-4FCB-85EF-87444FEBD896}" dt="2022-03-10T15:58:53.272" v="1053" actId="20577"/>
          <ac:spMkLst>
            <pc:docMk/>
            <pc:sldMk cId="1213119747" sldId="258"/>
            <ac:spMk id="3" creationId="{0CDDC80D-37DC-4704-AAD9-E2E793CCE85B}"/>
          </ac:spMkLst>
        </pc:spChg>
      </pc:sldChg>
      <pc:sldChg chg="addSp delSp modSp add mod setBg delDesignElem">
        <pc:chgData name="ULStudent:MILAN.KOVACS" userId="6002fd11-8fcc-4192-9520-4cb9bd100ac6" providerId="ADAL" clId="{6F366A6A-D052-4FCB-85EF-87444FEBD896}" dt="2022-02-15T15:29:53.220" v="1011" actId="20577"/>
        <pc:sldMkLst>
          <pc:docMk/>
          <pc:sldMk cId="203711305" sldId="260"/>
        </pc:sldMkLst>
        <pc:spChg chg="mod">
          <ac:chgData name="ULStudent:MILAN.KOVACS" userId="6002fd11-8fcc-4192-9520-4cb9bd100ac6" providerId="ADAL" clId="{6F366A6A-D052-4FCB-85EF-87444FEBD896}" dt="2022-02-15T15:18:14.239" v="901" actId="20577"/>
          <ac:spMkLst>
            <pc:docMk/>
            <pc:sldMk cId="203711305" sldId="260"/>
            <ac:spMk id="2" creationId="{DD63FE1B-63C7-45E0-AA86-B762D7B4C27D}"/>
          </ac:spMkLst>
        </pc:spChg>
        <pc:spChg chg="mod">
          <ac:chgData name="ULStudent:MILAN.KOVACS" userId="6002fd11-8fcc-4192-9520-4cb9bd100ac6" providerId="ADAL" clId="{6F366A6A-D052-4FCB-85EF-87444FEBD896}" dt="2022-02-15T15:29:53.220" v="1011" actId="20577"/>
          <ac:spMkLst>
            <pc:docMk/>
            <pc:sldMk cId="203711305" sldId="260"/>
            <ac:spMk id="3" creationId="{0CDDC80D-37DC-4704-AAD9-E2E793CCE85B}"/>
          </ac:spMkLst>
        </pc:spChg>
        <pc:spChg chg="add">
          <ac:chgData name="ULStudent:MILAN.KOVACS" userId="6002fd11-8fcc-4192-9520-4cb9bd100ac6" providerId="ADAL" clId="{6F366A6A-D052-4FCB-85EF-87444FEBD896}" dt="2022-02-15T14:07:00.654" v="166" actId="26606"/>
          <ac:spMkLst>
            <pc:docMk/>
            <pc:sldMk cId="203711305" sldId="260"/>
            <ac:spMk id="5" creationId="{1B15ED52-F352-441B-82BF-E0EA34836D08}"/>
          </ac:spMkLst>
        </pc:spChg>
        <pc:spChg chg="add">
          <ac:chgData name="ULStudent:MILAN.KOVACS" userId="6002fd11-8fcc-4192-9520-4cb9bd100ac6" providerId="ADAL" clId="{6F366A6A-D052-4FCB-85EF-87444FEBD896}" dt="2022-02-15T14:07:00.654" v="166" actId="26606"/>
          <ac:spMkLst>
            <pc:docMk/>
            <pc:sldMk cId="203711305" sldId="260"/>
            <ac:spMk id="6" creationId="{3B2E3793-BFE6-45A2-9B7B-E18844431C99}"/>
          </ac:spMkLst>
        </pc:spChg>
        <pc:spChg chg="add">
          <ac:chgData name="ULStudent:MILAN.KOVACS" userId="6002fd11-8fcc-4192-9520-4cb9bd100ac6" providerId="ADAL" clId="{6F366A6A-D052-4FCB-85EF-87444FEBD896}" dt="2022-02-15T14:07:00.654" v="166" actId="26606"/>
          <ac:spMkLst>
            <pc:docMk/>
            <pc:sldMk cId="203711305" sldId="260"/>
            <ac:spMk id="7" creationId="{BC4C4868-CB8F-4AF9-9CDB-8108F2C19B67}"/>
          </ac:spMkLst>
        </pc:spChg>
        <pc:spChg chg="del">
          <ac:chgData name="ULStudent:MILAN.KOVACS" userId="6002fd11-8fcc-4192-9520-4cb9bd100ac6" providerId="ADAL" clId="{6F366A6A-D052-4FCB-85EF-87444FEBD896}" dt="2022-02-15T14:06:30.679" v="158"/>
          <ac:spMkLst>
            <pc:docMk/>
            <pc:sldMk cId="203711305" sldId="260"/>
            <ac:spMk id="8" creationId="{979E27D9-03C7-44E2-9FF8-15D0C8506AF7}"/>
          </ac:spMkLst>
        </pc:spChg>
        <pc:spChg chg="del">
          <ac:chgData name="ULStudent:MILAN.KOVACS" userId="6002fd11-8fcc-4192-9520-4cb9bd100ac6" providerId="ADAL" clId="{6F366A6A-D052-4FCB-85EF-87444FEBD896}" dt="2022-02-15T14:06:30.679" v="158"/>
          <ac:spMkLst>
            <pc:docMk/>
            <pc:sldMk cId="203711305" sldId="260"/>
            <ac:spMk id="10" creationId="{EEBF1590-3B36-48EE-A89D-3B6F3CB256AB}"/>
          </ac:spMkLst>
        </pc:spChg>
        <pc:spChg chg="del">
          <ac:chgData name="ULStudent:MILAN.KOVACS" userId="6002fd11-8fcc-4192-9520-4cb9bd100ac6" providerId="ADAL" clId="{6F366A6A-D052-4FCB-85EF-87444FEBD896}" dt="2022-02-15T14:06:30.679" v="158"/>
          <ac:spMkLst>
            <pc:docMk/>
            <pc:sldMk cId="203711305" sldId="260"/>
            <ac:spMk id="12" creationId="{AC8F6C8C-AB5A-4548-942D-E3FD40ACBC49}"/>
          </ac:spMkLst>
        </pc:spChg>
        <pc:spChg chg="add">
          <ac:chgData name="ULStudent:MILAN.KOVACS" userId="6002fd11-8fcc-4192-9520-4cb9bd100ac6" providerId="ADAL" clId="{6F366A6A-D052-4FCB-85EF-87444FEBD896}" dt="2022-02-15T14:07:00.654" v="166" actId="26606"/>
          <ac:spMkLst>
            <pc:docMk/>
            <pc:sldMk cId="203711305" sldId="260"/>
            <ac:spMk id="14" creationId="{375E0459-6403-40CD-989D-56A4407CA12E}"/>
          </ac:spMkLst>
        </pc:spChg>
        <pc:spChg chg="add">
          <ac:chgData name="ULStudent:MILAN.KOVACS" userId="6002fd11-8fcc-4192-9520-4cb9bd100ac6" providerId="ADAL" clId="{6F366A6A-D052-4FCB-85EF-87444FEBD896}" dt="2022-02-15T14:07:00.654" v="166" actId="26606"/>
          <ac:spMkLst>
            <pc:docMk/>
            <pc:sldMk cId="203711305" sldId="260"/>
            <ac:spMk id="16" creationId="{53E5B1A8-3AC9-4BD1-9BBC-78CA94F2D1BA}"/>
          </ac:spMkLst>
        </pc:spChg>
      </pc:sldChg>
      <pc:sldChg chg="new del">
        <pc:chgData name="ULStudent:MILAN.KOVACS" userId="6002fd11-8fcc-4192-9520-4cb9bd100ac6" providerId="ADAL" clId="{6F366A6A-D052-4FCB-85EF-87444FEBD896}" dt="2022-02-15T14:06:28.330" v="156" actId="47"/>
        <pc:sldMkLst>
          <pc:docMk/>
          <pc:sldMk cId="673659661" sldId="260"/>
        </pc:sldMkLst>
      </pc:sldChg>
      <pc:sldChg chg="new del">
        <pc:chgData name="ULStudent:MILAN.KOVACS" userId="6002fd11-8fcc-4192-9520-4cb9bd100ac6" providerId="ADAL" clId="{6F366A6A-D052-4FCB-85EF-87444FEBD896}" dt="2022-02-15T14:06:06.023" v="154" actId="47"/>
        <pc:sldMkLst>
          <pc:docMk/>
          <pc:sldMk cId="2585181564" sldId="260"/>
        </pc:sldMkLst>
      </pc:sldChg>
      <pc:sldChg chg="delSp add del setBg delDesignElem">
        <pc:chgData name="ULStudent:MILAN.KOVACS" userId="6002fd11-8fcc-4192-9520-4cb9bd100ac6" providerId="ADAL" clId="{6F366A6A-D052-4FCB-85EF-87444FEBD896}" dt="2022-02-15T14:06:34.642" v="164" actId="47"/>
        <pc:sldMkLst>
          <pc:docMk/>
          <pc:sldMk cId="2140917900" sldId="261"/>
        </pc:sldMkLst>
        <pc:spChg chg="del">
          <ac:chgData name="ULStudent:MILAN.KOVACS" userId="6002fd11-8fcc-4192-9520-4cb9bd100ac6" providerId="ADAL" clId="{6F366A6A-D052-4FCB-85EF-87444FEBD896}" dt="2022-02-15T14:06:31.071" v="160"/>
          <ac:spMkLst>
            <pc:docMk/>
            <pc:sldMk cId="2140917900" sldId="261"/>
            <ac:spMk id="8" creationId="{979E27D9-03C7-44E2-9FF8-15D0C8506AF7}"/>
          </ac:spMkLst>
        </pc:spChg>
        <pc:spChg chg="del">
          <ac:chgData name="ULStudent:MILAN.KOVACS" userId="6002fd11-8fcc-4192-9520-4cb9bd100ac6" providerId="ADAL" clId="{6F366A6A-D052-4FCB-85EF-87444FEBD896}" dt="2022-02-15T14:06:31.071" v="160"/>
          <ac:spMkLst>
            <pc:docMk/>
            <pc:sldMk cId="2140917900" sldId="261"/>
            <ac:spMk id="10" creationId="{EEBF1590-3B36-48EE-A89D-3B6F3CB256AB}"/>
          </ac:spMkLst>
        </pc:spChg>
        <pc:spChg chg="del">
          <ac:chgData name="ULStudent:MILAN.KOVACS" userId="6002fd11-8fcc-4192-9520-4cb9bd100ac6" providerId="ADAL" clId="{6F366A6A-D052-4FCB-85EF-87444FEBD896}" dt="2022-02-15T14:06:31.071" v="160"/>
          <ac:spMkLst>
            <pc:docMk/>
            <pc:sldMk cId="2140917900" sldId="261"/>
            <ac:spMk id="12" creationId="{AC8F6C8C-AB5A-4548-942D-E3FD40ACBC49}"/>
          </ac:spMkLst>
        </pc:spChg>
      </pc:sldChg>
      <pc:sldChg chg="delSp add del setBg delDesignElem">
        <pc:chgData name="ULStudent:MILAN.KOVACS" userId="6002fd11-8fcc-4192-9520-4cb9bd100ac6" providerId="ADAL" clId="{6F366A6A-D052-4FCB-85EF-87444FEBD896}" dt="2022-02-15T14:06:33.298" v="163" actId="47"/>
        <pc:sldMkLst>
          <pc:docMk/>
          <pc:sldMk cId="119368317" sldId="262"/>
        </pc:sldMkLst>
        <pc:spChg chg="del">
          <ac:chgData name="ULStudent:MILAN.KOVACS" userId="6002fd11-8fcc-4192-9520-4cb9bd100ac6" providerId="ADAL" clId="{6F366A6A-D052-4FCB-85EF-87444FEBD896}" dt="2022-02-15T14:06:31.446" v="162"/>
          <ac:spMkLst>
            <pc:docMk/>
            <pc:sldMk cId="119368317" sldId="262"/>
            <ac:spMk id="8" creationId="{979E27D9-03C7-44E2-9FF8-15D0C8506AF7}"/>
          </ac:spMkLst>
        </pc:spChg>
        <pc:spChg chg="del">
          <ac:chgData name="ULStudent:MILAN.KOVACS" userId="6002fd11-8fcc-4192-9520-4cb9bd100ac6" providerId="ADAL" clId="{6F366A6A-D052-4FCB-85EF-87444FEBD896}" dt="2022-02-15T14:06:31.446" v="162"/>
          <ac:spMkLst>
            <pc:docMk/>
            <pc:sldMk cId="119368317" sldId="262"/>
            <ac:spMk id="10" creationId="{EEBF1590-3B36-48EE-A89D-3B6F3CB256AB}"/>
          </ac:spMkLst>
        </pc:spChg>
        <pc:spChg chg="del">
          <ac:chgData name="ULStudent:MILAN.KOVACS" userId="6002fd11-8fcc-4192-9520-4cb9bd100ac6" providerId="ADAL" clId="{6F366A6A-D052-4FCB-85EF-87444FEBD896}" dt="2022-02-15T14:06:31.446" v="162"/>
          <ac:spMkLst>
            <pc:docMk/>
            <pc:sldMk cId="119368317" sldId="262"/>
            <ac:spMk id="12" creationId="{AC8F6C8C-AB5A-4548-942D-E3FD40ACBC49}"/>
          </ac:spMkLst>
        </pc:spChg>
      </pc:sldChg>
      <pc:sldChg chg="addSp delSp modSp mod">
        <pc:chgData name="ULStudent:MILAN.KOVACS" userId="6002fd11-8fcc-4192-9520-4cb9bd100ac6" providerId="ADAL" clId="{6F366A6A-D052-4FCB-85EF-87444FEBD896}" dt="2022-03-10T16:04:13.155" v="1137" actId="26606"/>
        <pc:sldMkLst>
          <pc:docMk/>
          <pc:sldMk cId="1056088914" sldId="265"/>
        </pc:sldMkLst>
        <pc:spChg chg="mod">
          <ac:chgData name="ULStudent:MILAN.KOVACS" userId="6002fd11-8fcc-4192-9520-4cb9bd100ac6" providerId="ADAL" clId="{6F366A6A-D052-4FCB-85EF-87444FEBD896}" dt="2022-03-10T16:04:13.155" v="1137" actId="26606"/>
          <ac:spMkLst>
            <pc:docMk/>
            <pc:sldMk cId="1056088914" sldId="265"/>
            <ac:spMk id="2" creationId="{3129CFD9-81E5-410C-B0C2-297654A73F7D}"/>
          </ac:spMkLst>
        </pc:spChg>
        <pc:spChg chg="mod">
          <ac:chgData name="ULStudent:MILAN.KOVACS" userId="6002fd11-8fcc-4192-9520-4cb9bd100ac6" providerId="ADAL" clId="{6F366A6A-D052-4FCB-85EF-87444FEBD896}" dt="2022-03-10T16:04:13.155" v="1137" actId="26606"/>
          <ac:spMkLst>
            <pc:docMk/>
            <pc:sldMk cId="1056088914" sldId="265"/>
            <ac:spMk id="3" creationId="{0EF1250C-8D2A-4294-8D15-C1181B0DD872}"/>
          </ac:spMkLst>
        </pc:spChg>
        <pc:spChg chg="add del">
          <ac:chgData name="ULStudent:MILAN.KOVACS" userId="6002fd11-8fcc-4192-9520-4cb9bd100ac6" providerId="ADAL" clId="{6F366A6A-D052-4FCB-85EF-87444FEBD896}" dt="2022-03-10T16:04:13.155" v="1137" actId="26606"/>
          <ac:spMkLst>
            <pc:docMk/>
            <pc:sldMk cId="1056088914" sldId="265"/>
            <ac:spMk id="73" creationId="{5E39A796-BE83-48B1-B33F-35C4A32AAB57}"/>
          </ac:spMkLst>
        </pc:spChg>
        <pc:spChg chg="add del">
          <ac:chgData name="ULStudent:MILAN.KOVACS" userId="6002fd11-8fcc-4192-9520-4cb9bd100ac6" providerId="ADAL" clId="{6F366A6A-D052-4FCB-85EF-87444FEBD896}" dt="2022-03-10T16:04:13.155" v="1137" actId="26606"/>
          <ac:spMkLst>
            <pc:docMk/>
            <pc:sldMk cId="1056088914" sldId="265"/>
            <ac:spMk id="75" creationId="{72F84B47-E267-4194-8194-831DB7B5547F}"/>
          </ac:spMkLst>
        </pc:spChg>
        <pc:spChg chg="add del">
          <ac:chgData name="ULStudent:MILAN.KOVACS" userId="6002fd11-8fcc-4192-9520-4cb9bd100ac6" providerId="ADAL" clId="{6F366A6A-D052-4FCB-85EF-87444FEBD896}" dt="2022-03-10T16:04:13.155" v="1137" actId="26606"/>
          <ac:spMkLst>
            <pc:docMk/>
            <pc:sldMk cId="1056088914" sldId="265"/>
            <ac:spMk id="131" creationId="{96CF2A2B-0745-440C-9224-C5C6A0A4286F}"/>
          </ac:spMkLst>
        </pc:spChg>
        <pc:spChg chg="add del">
          <ac:chgData name="ULStudent:MILAN.KOVACS" userId="6002fd11-8fcc-4192-9520-4cb9bd100ac6" providerId="ADAL" clId="{6F366A6A-D052-4FCB-85EF-87444FEBD896}" dt="2022-03-10T16:04:13.155" v="1137" actId="26606"/>
          <ac:spMkLst>
            <pc:docMk/>
            <pc:sldMk cId="1056088914" sldId="265"/>
            <ac:spMk id="132" creationId="{75BE6D6B-84C9-4D2B-97EB-773B7369EF82}"/>
          </ac:spMkLst>
        </pc:spChg>
        <pc:picChg chg="mod ord">
          <ac:chgData name="ULStudent:MILAN.KOVACS" userId="6002fd11-8fcc-4192-9520-4cb9bd100ac6" providerId="ADAL" clId="{6F366A6A-D052-4FCB-85EF-87444FEBD896}" dt="2022-03-10T16:04:13.155" v="1137" actId="26606"/>
          <ac:picMkLst>
            <pc:docMk/>
            <pc:sldMk cId="1056088914" sldId="265"/>
            <ac:picMk id="4" creationId="{ACA66A08-E99A-49D0-9FF0-08453A35D042}"/>
          </ac:picMkLst>
        </pc:picChg>
      </pc:sldChg>
      <pc:sldChg chg="addSp modSp add mod ord">
        <pc:chgData name="ULStudent:MILAN.KOVACS" userId="6002fd11-8fcc-4192-9520-4cb9bd100ac6" providerId="ADAL" clId="{6F366A6A-D052-4FCB-85EF-87444FEBD896}" dt="2022-03-10T15:58:31.495" v="1030" actId="14100"/>
        <pc:sldMkLst>
          <pc:docMk/>
          <pc:sldMk cId="495078877" sldId="267"/>
        </pc:sldMkLst>
        <pc:spChg chg="mod">
          <ac:chgData name="ULStudent:MILAN.KOVACS" userId="6002fd11-8fcc-4192-9520-4cb9bd100ac6" providerId="ADAL" clId="{6F366A6A-D052-4FCB-85EF-87444FEBD896}" dt="2022-03-10T15:46:30.261" v="1024" actId="20577"/>
          <ac:spMkLst>
            <pc:docMk/>
            <pc:sldMk cId="495078877" sldId="267"/>
            <ac:spMk id="2" creationId="{DD63FE1B-63C7-45E0-AA86-B762D7B4C27D}"/>
          </ac:spMkLst>
        </pc:spChg>
        <pc:picChg chg="add mod">
          <ac:chgData name="ULStudent:MILAN.KOVACS" userId="6002fd11-8fcc-4192-9520-4cb9bd100ac6" providerId="ADAL" clId="{6F366A6A-D052-4FCB-85EF-87444FEBD896}" dt="2022-03-10T15:58:31.495" v="1030" actId="14100"/>
          <ac:picMkLst>
            <pc:docMk/>
            <pc:sldMk cId="495078877" sldId="267"/>
            <ac:picMk id="8" creationId="{C773C060-920F-4A13-B6B2-0A0E9B2F6D58}"/>
          </ac:picMkLst>
        </pc:picChg>
      </pc:sldChg>
      <pc:sldChg chg="new del">
        <pc:chgData name="ULStudent:MILAN.KOVACS" userId="6002fd11-8fcc-4192-9520-4cb9bd100ac6" providerId="ADAL" clId="{6F366A6A-D052-4FCB-85EF-87444FEBD896}" dt="2022-03-10T15:46:10.315" v="1013" actId="47"/>
        <pc:sldMkLst>
          <pc:docMk/>
          <pc:sldMk cId="4245098990" sldId="267"/>
        </pc:sldMkLst>
      </pc:sldChg>
      <pc:sldChg chg="new del">
        <pc:chgData name="ULStudent:MILAN.KOVACS" userId="6002fd11-8fcc-4192-9520-4cb9bd100ac6" providerId="ADAL" clId="{6F366A6A-D052-4FCB-85EF-87444FEBD896}" dt="2022-03-10T16:01:04.232" v="1056" actId="47"/>
        <pc:sldMkLst>
          <pc:docMk/>
          <pc:sldMk cId="3383668433" sldId="268"/>
        </pc:sldMkLst>
      </pc:sldChg>
      <pc:sldChg chg="addSp delSp modSp add mod">
        <pc:chgData name="ULStudent:MILAN.KOVACS" userId="6002fd11-8fcc-4192-9520-4cb9bd100ac6" providerId="ADAL" clId="{6F366A6A-D052-4FCB-85EF-87444FEBD896}" dt="2022-03-10T16:09:05.516" v="1202" actId="1440"/>
        <pc:sldMkLst>
          <pc:docMk/>
          <pc:sldMk cId="3980469355" sldId="268"/>
        </pc:sldMkLst>
        <pc:spChg chg="mod">
          <ac:chgData name="ULStudent:MILAN.KOVACS" userId="6002fd11-8fcc-4192-9520-4cb9bd100ac6" providerId="ADAL" clId="{6F366A6A-D052-4FCB-85EF-87444FEBD896}" dt="2022-03-10T16:01:27.947" v="1083" actId="20577"/>
          <ac:spMkLst>
            <pc:docMk/>
            <pc:sldMk cId="3980469355" sldId="268"/>
            <ac:spMk id="2" creationId="{DD63FE1B-63C7-45E0-AA86-B762D7B4C27D}"/>
          </ac:spMkLst>
        </pc:spChg>
        <pc:spChg chg="mod">
          <ac:chgData name="ULStudent:MILAN.KOVACS" userId="6002fd11-8fcc-4192-9520-4cb9bd100ac6" providerId="ADAL" clId="{6F366A6A-D052-4FCB-85EF-87444FEBD896}" dt="2022-03-10T16:02:20.861" v="1133" actId="1076"/>
          <ac:spMkLst>
            <pc:docMk/>
            <pc:sldMk cId="3980469355" sldId="268"/>
            <ac:spMk id="3" creationId="{0CDDC80D-37DC-4704-AAD9-E2E793CCE85B}"/>
          </ac:spMkLst>
        </pc:spChg>
        <pc:spChg chg="add del mod">
          <ac:chgData name="ULStudent:MILAN.KOVACS" userId="6002fd11-8fcc-4192-9520-4cb9bd100ac6" providerId="ADAL" clId="{6F366A6A-D052-4FCB-85EF-87444FEBD896}" dt="2022-03-10T16:08:38.364" v="1191" actId="478"/>
          <ac:spMkLst>
            <pc:docMk/>
            <pc:sldMk cId="3980469355" sldId="268"/>
            <ac:spMk id="9" creationId="{802C7FC8-081C-433F-9214-2AA6A6D5DFE7}"/>
          </ac:spMkLst>
        </pc:spChg>
        <pc:spChg chg="add del">
          <ac:chgData name="ULStudent:MILAN.KOVACS" userId="6002fd11-8fcc-4192-9520-4cb9bd100ac6" providerId="ADAL" clId="{6F366A6A-D052-4FCB-85EF-87444FEBD896}" dt="2022-03-10T16:07:38.540" v="1183" actId="478"/>
          <ac:spMkLst>
            <pc:docMk/>
            <pc:sldMk cId="3980469355" sldId="268"/>
            <ac:spMk id="10" creationId="{DF0FA353-02DE-47D8-A2EA-59E982295313}"/>
          </ac:spMkLst>
        </pc:spChg>
        <pc:spChg chg="add mod">
          <ac:chgData name="ULStudent:MILAN.KOVACS" userId="6002fd11-8fcc-4192-9520-4cb9bd100ac6" providerId="ADAL" clId="{6F366A6A-D052-4FCB-85EF-87444FEBD896}" dt="2022-03-10T16:08:59.419" v="1200" actId="1076"/>
          <ac:spMkLst>
            <pc:docMk/>
            <pc:sldMk cId="3980469355" sldId="268"/>
            <ac:spMk id="12" creationId="{CBF77FF9-7239-4471-9306-CEC87E4645EB}"/>
          </ac:spMkLst>
        </pc:spChg>
        <pc:picChg chg="add del">
          <ac:chgData name="ULStudent:MILAN.KOVACS" userId="6002fd11-8fcc-4192-9520-4cb9bd100ac6" providerId="ADAL" clId="{6F366A6A-D052-4FCB-85EF-87444FEBD896}" dt="2022-03-10T16:02:31.576" v="1135" actId="478"/>
          <ac:picMkLst>
            <pc:docMk/>
            <pc:sldMk cId="3980469355" sldId="268"/>
            <ac:picMk id="8" creationId="{245573E3-B4B1-4345-8650-C99218328D29}"/>
          </ac:picMkLst>
        </pc:picChg>
        <pc:picChg chg="add mod">
          <ac:chgData name="ULStudent:MILAN.KOVACS" userId="6002fd11-8fcc-4192-9520-4cb9bd100ac6" providerId="ADAL" clId="{6F366A6A-D052-4FCB-85EF-87444FEBD896}" dt="2022-03-10T16:09:05.516" v="1202" actId="1440"/>
          <ac:picMkLst>
            <pc:docMk/>
            <pc:sldMk cId="3980469355" sldId="268"/>
            <ac:picMk id="11" creationId="{384A63B5-55A8-4A97-B2AC-17BDA98F4505}"/>
          </ac:picMkLst>
        </pc:picChg>
      </pc:sldChg>
      <pc:sldChg chg="addSp delSp modSp mod delAnim modAnim">
        <pc:chgData name="ULStudent:MILAN.KOVACS" userId="6002fd11-8fcc-4192-9520-4cb9bd100ac6" providerId="ADAL" clId="{6F366A6A-D052-4FCB-85EF-87444FEBD896}" dt="2022-03-10T16:44:28.916" v="1291"/>
        <pc:sldMkLst>
          <pc:docMk/>
          <pc:sldMk cId="2711302821" sldId="269"/>
        </pc:sldMkLst>
        <pc:spChg chg="mod">
          <ac:chgData name="ULStudent:MILAN.KOVACS" userId="6002fd11-8fcc-4192-9520-4cb9bd100ac6" providerId="ADAL" clId="{6F366A6A-D052-4FCB-85EF-87444FEBD896}" dt="2022-03-10T16:32:12.607" v="1267" actId="14100"/>
          <ac:spMkLst>
            <pc:docMk/>
            <pc:sldMk cId="2711302821" sldId="269"/>
            <ac:spMk id="2" creationId="{ECFE395F-06F5-4A5C-856C-5EBF6223A042}"/>
          </ac:spMkLst>
        </pc:spChg>
        <pc:spChg chg="mod">
          <ac:chgData name="ULStudent:MILAN.KOVACS" userId="6002fd11-8fcc-4192-9520-4cb9bd100ac6" providerId="ADAL" clId="{6F366A6A-D052-4FCB-85EF-87444FEBD896}" dt="2022-03-10T16:18:08.203" v="1205" actId="1076"/>
          <ac:spMkLst>
            <pc:docMk/>
            <pc:sldMk cId="2711302821" sldId="269"/>
            <ac:spMk id="3" creationId="{9E0C8883-B200-43B7-82B5-1229C433E61E}"/>
          </ac:spMkLst>
        </pc:spChg>
        <pc:spChg chg="mod">
          <ac:chgData name="ULStudent:MILAN.KOVACS" userId="6002fd11-8fcc-4192-9520-4cb9bd100ac6" providerId="ADAL" clId="{6F366A6A-D052-4FCB-85EF-87444FEBD896}" dt="2022-03-10T16:18:44.585" v="1214" actId="1076"/>
          <ac:spMkLst>
            <pc:docMk/>
            <pc:sldMk cId="2711302821" sldId="269"/>
            <ac:spMk id="4" creationId="{38AC28F3-8F32-479C-B841-5FFFC8CFCF0B}"/>
          </ac:spMkLst>
        </pc:spChg>
        <pc:spChg chg="mod">
          <ac:chgData name="ULStudent:MILAN.KOVACS" userId="6002fd11-8fcc-4192-9520-4cb9bd100ac6" providerId="ADAL" clId="{6F366A6A-D052-4FCB-85EF-87444FEBD896}" dt="2022-03-10T16:32:13.045" v="1268" actId="1076"/>
          <ac:spMkLst>
            <pc:docMk/>
            <pc:sldMk cId="2711302821" sldId="269"/>
            <ac:spMk id="6" creationId="{A105B8E1-4231-43F3-8ADA-624DEA7F2BCC}"/>
          </ac:spMkLst>
        </pc:spChg>
        <pc:picChg chg="del mod">
          <ac:chgData name="ULStudent:MILAN.KOVACS" userId="6002fd11-8fcc-4192-9520-4cb9bd100ac6" providerId="ADAL" clId="{6F366A6A-D052-4FCB-85EF-87444FEBD896}" dt="2022-03-10T16:43:24.694" v="1270" actId="478"/>
          <ac:picMkLst>
            <pc:docMk/>
            <pc:sldMk cId="2711302821" sldId="269"/>
            <ac:picMk id="7" creationId="{4470CBF5-4101-46A8-9B5B-40A5378FC813}"/>
          </ac:picMkLst>
        </pc:picChg>
        <pc:picChg chg="mod">
          <ac:chgData name="ULStudent:MILAN.KOVACS" userId="6002fd11-8fcc-4192-9520-4cb9bd100ac6" providerId="ADAL" clId="{6F366A6A-D052-4FCB-85EF-87444FEBD896}" dt="2022-03-10T16:22:01.022" v="1235" actId="1076"/>
          <ac:picMkLst>
            <pc:docMk/>
            <pc:sldMk cId="2711302821" sldId="269"/>
            <ac:picMk id="8" creationId="{63BEADBB-7B44-454E-A1B6-69982CD9D2B5}"/>
          </ac:picMkLst>
        </pc:picChg>
        <pc:picChg chg="mod ord">
          <ac:chgData name="ULStudent:MILAN.KOVACS" userId="6002fd11-8fcc-4192-9520-4cb9bd100ac6" providerId="ADAL" clId="{6F366A6A-D052-4FCB-85EF-87444FEBD896}" dt="2022-03-10T16:22:14.959" v="1241" actId="688"/>
          <ac:picMkLst>
            <pc:docMk/>
            <pc:sldMk cId="2711302821" sldId="269"/>
            <ac:picMk id="10" creationId="{071A772D-0D56-461F-B702-022AF3B7EE0D}"/>
          </ac:picMkLst>
        </pc:picChg>
        <pc:picChg chg="mod ord">
          <ac:chgData name="ULStudent:MILAN.KOVACS" userId="6002fd11-8fcc-4192-9520-4cb9bd100ac6" providerId="ADAL" clId="{6F366A6A-D052-4FCB-85EF-87444FEBD896}" dt="2022-03-10T16:22:31.507" v="1245" actId="1076"/>
          <ac:picMkLst>
            <pc:docMk/>
            <pc:sldMk cId="2711302821" sldId="269"/>
            <ac:picMk id="11" creationId="{15B25CCA-7B69-4892-B834-28FD3B0AC2CE}"/>
          </ac:picMkLst>
        </pc:picChg>
        <pc:picChg chg="add mod ord">
          <ac:chgData name="ULStudent:MILAN.KOVACS" userId="6002fd11-8fcc-4192-9520-4cb9bd100ac6" providerId="ADAL" clId="{6F366A6A-D052-4FCB-85EF-87444FEBD896}" dt="2022-03-10T16:44:01.688" v="1289" actId="1076"/>
          <ac:picMkLst>
            <pc:docMk/>
            <pc:sldMk cId="2711302821" sldId="269"/>
            <ac:picMk id="12" creationId="{F938C9CE-548A-49DF-913A-CCE05C45A563}"/>
          </ac:picMkLst>
        </pc:picChg>
        <pc:picChg chg="add mod">
          <ac:chgData name="ULStudent:MILAN.KOVACS" userId="6002fd11-8fcc-4192-9520-4cb9bd100ac6" providerId="ADAL" clId="{6F366A6A-D052-4FCB-85EF-87444FEBD896}" dt="2022-03-10T16:22:33.701" v="1247" actId="1076"/>
          <ac:picMkLst>
            <pc:docMk/>
            <pc:sldMk cId="2711302821" sldId="269"/>
            <ac:picMk id="1026" creationId="{E8682305-F1AA-4172-8A6D-863F8AB6F514}"/>
          </ac:picMkLst>
        </pc:picChg>
      </pc:sldChg>
    </pc:docChg>
  </pc:docChgLst>
  <pc:docChgLst>
    <pc:chgData name="ULStudent:ROGER.SHAW" userId="S::20259123@studentmail.ul.ie::b7cefd46-c02d-4209-bd0d-e219a31bc92e" providerId="AD" clId="Web-{E927E126-77A8-772A-D41D-BEC41AFDA279}"/>
    <pc:docChg chg="modSld sldOrd">
      <pc:chgData name="ULStudent:ROGER.SHAW" userId="S::20259123@studentmail.ul.ie::b7cefd46-c02d-4209-bd0d-e219a31bc92e" providerId="AD" clId="Web-{E927E126-77A8-772A-D41D-BEC41AFDA279}" dt="2022-03-10T16:40:57.846" v="5" actId="20577"/>
      <pc:docMkLst>
        <pc:docMk/>
      </pc:docMkLst>
      <pc:sldChg chg="modSp">
        <pc:chgData name="ULStudent:ROGER.SHAW" userId="S::20259123@studentmail.ul.ie::b7cefd46-c02d-4209-bd0d-e219a31bc92e" providerId="AD" clId="Web-{E927E126-77A8-772A-D41D-BEC41AFDA279}" dt="2022-03-10T16:33:45.118" v="3" actId="20577"/>
        <pc:sldMkLst>
          <pc:docMk/>
          <pc:sldMk cId="1213119747" sldId="258"/>
        </pc:sldMkLst>
        <pc:spChg chg="mod">
          <ac:chgData name="ULStudent:ROGER.SHAW" userId="S::20259123@studentmail.ul.ie::b7cefd46-c02d-4209-bd0d-e219a31bc92e" providerId="AD" clId="Web-{E927E126-77A8-772A-D41D-BEC41AFDA279}" dt="2022-03-10T16:33:45.118" v="3" actId="20577"/>
          <ac:spMkLst>
            <pc:docMk/>
            <pc:sldMk cId="1213119747" sldId="258"/>
            <ac:spMk id="3" creationId="{0CDDC80D-37DC-4704-AAD9-E2E793CCE85B}"/>
          </ac:spMkLst>
        </pc:spChg>
      </pc:sldChg>
      <pc:sldChg chg="ord">
        <pc:chgData name="ULStudent:ROGER.SHAW" userId="S::20259123@studentmail.ul.ie::b7cefd46-c02d-4209-bd0d-e219a31bc92e" providerId="AD" clId="Web-{E927E126-77A8-772A-D41D-BEC41AFDA279}" dt="2022-03-10T15:58:48.457" v="0"/>
        <pc:sldMkLst>
          <pc:docMk/>
          <pc:sldMk cId="377379242" sldId="259"/>
        </pc:sldMkLst>
      </pc:sldChg>
      <pc:sldChg chg="addSp modSp">
        <pc:chgData name="ULStudent:ROGER.SHAW" userId="S::20259123@studentmail.ul.ie::b7cefd46-c02d-4209-bd0d-e219a31bc92e" providerId="AD" clId="Web-{E927E126-77A8-772A-D41D-BEC41AFDA279}" dt="2022-03-10T16:40:57.846" v="5" actId="20577"/>
        <pc:sldMkLst>
          <pc:docMk/>
          <pc:sldMk cId="2711302821" sldId="269"/>
        </pc:sldMkLst>
        <pc:spChg chg="add mod">
          <ac:chgData name="ULStudent:ROGER.SHAW" userId="S::20259123@studentmail.ul.ie::b7cefd46-c02d-4209-bd0d-e219a31bc92e" providerId="AD" clId="Web-{E927E126-77A8-772A-D41D-BEC41AFDA279}" dt="2022-03-10T16:40:57.846" v="5" actId="20577"/>
          <ac:spMkLst>
            <pc:docMk/>
            <pc:sldMk cId="2711302821" sldId="269"/>
            <ac:spMk id="5" creationId="{0B374FD7-5237-492E-AB5C-DB71094B6E43}"/>
          </ac:spMkLst>
        </pc:spChg>
      </pc:sldChg>
    </pc:docChg>
  </pc:docChgLst>
  <pc:docChgLst>
    <pc:chgData name="ULStudent:ITALO.TERTO DA SILVA" userId="S::21326312@studentmail.ul.ie::3360d468-d804-47d2-b612-70a17c068cda" providerId="AD" clId="Web-{09E69729-5887-1F22-FE15-43573A238B52}"/>
    <pc:docChg chg="addSld modSld">
      <pc:chgData name="ULStudent:ITALO.TERTO DA SILVA" userId="S::21326312@studentmail.ul.ie::3360d468-d804-47d2-b612-70a17c068cda" providerId="AD" clId="Web-{09E69729-5887-1F22-FE15-43573A238B52}" dt="2022-02-28T00:46:16.278" v="133" actId="20577"/>
      <pc:docMkLst>
        <pc:docMk/>
      </pc:docMkLst>
      <pc:sldChg chg="modSp">
        <pc:chgData name="ULStudent:ITALO.TERTO DA SILVA" userId="S::21326312@studentmail.ul.ie::3360d468-d804-47d2-b612-70a17c068cda" providerId="AD" clId="Web-{09E69729-5887-1F22-FE15-43573A238B52}" dt="2022-02-28T00:40:48.299" v="19" actId="20577"/>
        <pc:sldMkLst>
          <pc:docMk/>
          <pc:sldMk cId="1277960921" sldId="261"/>
        </pc:sldMkLst>
        <pc:spChg chg="mod">
          <ac:chgData name="ULStudent:ITALO.TERTO DA SILVA" userId="S::21326312@studentmail.ul.ie::3360d468-d804-47d2-b612-70a17c068cda" providerId="AD" clId="Web-{09E69729-5887-1F22-FE15-43573A238B52}" dt="2022-02-28T00:40:48.299" v="19" actId="20577"/>
          <ac:spMkLst>
            <pc:docMk/>
            <pc:sldMk cId="1277960921" sldId="261"/>
            <ac:spMk id="2" creationId="{9AD481DD-B3CA-43E8-96C0-8A7C2ECEC900}"/>
          </ac:spMkLst>
        </pc:spChg>
      </pc:sldChg>
      <pc:sldChg chg="addSp delSp modSp new mod setBg">
        <pc:chgData name="ULStudent:ITALO.TERTO DA SILVA" userId="S::21326312@studentmail.ul.ie::3360d468-d804-47d2-b612-70a17c068cda" providerId="AD" clId="Web-{09E69729-5887-1F22-FE15-43573A238B52}" dt="2022-02-28T00:46:16.278" v="133" actId="20577"/>
        <pc:sldMkLst>
          <pc:docMk/>
          <pc:sldMk cId="3811518403" sldId="262"/>
        </pc:sldMkLst>
        <pc:spChg chg="add del">
          <ac:chgData name="ULStudent:ITALO.TERTO DA SILVA" userId="S::21326312@studentmail.ul.ie::3360d468-d804-47d2-b612-70a17c068cda" providerId="AD" clId="Web-{09E69729-5887-1F22-FE15-43573A238B52}" dt="2022-02-28T00:40:28.517" v="16"/>
          <ac:spMkLst>
            <pc:docMk/>
            <pc:sldMk cId="3811518403" sldId="262"/>
            <ac:spMk id="2" creationId="{71C062D8-A5FA-43BA-A7CE-28796225F17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8.517" v="16"/>
          <ac:spMkLst>
            <pc:docMk/>
            <pc:sldMk cId="3811518403" sldId="262"/>
            <ac:spMk id="3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39:56.766" v="3"/>
          <ac:spMkLst>
            <pc:docMk/>
            <pc:sldMk cId="3811518403" sldId="262"/>
            <ac:spMk id="10" creationId="{AB8C311F-7253-4AED-9701-7FC0708C41C7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39:56.766" v="3"/>
          <ac:spMkLst>
            <pc:docMk/>
            <pc:sldMk cId="3811518403" sldId="262"/>
            <ac:spMk id="12" creationId="{E2384209-CB15-4CDF-9D31-C44FD9A3F2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39:56.766" v="3"/>
          <ac:spMkLst>
            <pc:docMk/>
            <pc:sldMk cId="3811518403" sldId="262"/>
            <ac:spMk id="14" creationId="{2633B3B5-CC90-43F0-8714-D31D1F3F0209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39:56.766" v="3"/>
          <ac:spMkLst>
            <pc:docMk/>
            <pc:sldMk cId="3811518403" sldId="262"/>
            <ac:spMk id="16" creationId="{A8D57A06-A426-446D-B02C-A2DC6B62E45E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7.017" v="5"/>
          <ac:spMkLst>
            <pc:docMk/>
            <pc:sldMk cId="3811518403" sldId="262"/>
            <ac:spMk id="18" creationId="{1B15ED52-F352-441B-82BF-E0EA34836D08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7.017" v="5"/>
          <ac:spMkLst>
            <pc:docMk/>
            <pc:sldMk cId="3811518403" sldId="262"/>
            <ac:spMk id="19" creationId="{71C062D8-A5FA-43BA-A7CE-28796225F17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7.017" v="5"/>
          <ac:spMkLst>
            <pc:docMk/>
            <pc:sldMk cId="3811518403" sldId="262"/>
            <ac:spMk id="20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7.017" v="5"/>
          <ac:spMkLst>
            <pc:docMk/>
            <pc:sldMk cId="3811518403" sldId="262"/>
            <ac:spMk id="21" creationId="{61707E60-CEC9-4661-AA82-69242EB4BDC3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7.017" v="5"/>
          <ac:spMkLst>
            <pc:docMk/>
            <pc:sldMk cId="3811518403" sldId="262"/>
            <ac:spMk id="22" creationId="{8F035CD8-AE30-4146-96F2-036B0CE5E4F3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9.407" v="7"/>
          <ac:spMkLst>
            <pc:docMk/>
            <pc:sldMk cId="3811518403" sldId="262"/>
            <ac:spMk id="24" creationId="{4D1248EE-67D1-4BDE-AB0E-01D7CD8DD7E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9.407" v="7"/>
          <ac:spMkLst>
            <pc:docMk/>
            <pc:sldMk cId="3811518403" sldId="262"/>
            <ac:spMk id="25" creationId="{71C062D8-A5FA-43BA-A7CE-28796225F17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9.407" v="7"/>
          <ac:spMkLst>
            <pc:docMk/>
            <pc:sldMk cId="3811518403" sldId="262"/>
            <ac:spMk id="26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9.407" v="7"/>
          <ac:spMkLst>
            <pc:docMk/>
            <pc:sldMk cId="3811518403" sldId="262"/>
            <ac:spMk id="27" creationId="{A344AAA5-41F4-4862-97EF-688D31DC7567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09.407" v="7"/>
          <ac:spMkLst>
            <pc:docMk/>
            <pc:sldMk cId="3811518403" sldId="262"/>
            <ac:spMk id="28" creationId="{69E1A62C-2AAF-4B3E-8CDB-65E237080997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15.423" v="9"/>
          <ac:spMkLst>
            <pc:docMk/>
            <pc:sldMk cId="3811518403" sldId="262"/>
            <ac:spMk id="30" creationId="{2596F992-698C-48C0-9D89-70DA4CE927EF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15.423" v="9"/>
          <ac:spMkLst>
            <pc:docMk/>
            <pc:sldMk cId="3811518403" sldId="262"/>
            <ac:spMk id="31" creationId="{71C062D8-A5FA-43BA-A7CE-28796225F17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15.423" v="9"/>
          <ac:spMkLst>
            <pc:docMk/>
            <pc:sldMk cId="3811518403" sldId="262"/>
            <ac:spMk id="32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15.423" v="9"/>
          <ac:spMkLst>
            <pc:docMk/>
            <pc:sldMk cId="3811518403" sldId="262"/>
            <ac:spMk id="33" creationId="{A344AAA5-41F4-4862-97EF-688D31DC7567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15.423" v="9"/>
          <ac:spMkLst>
            <pc:docMk/>
            <pc:sldMk cId="3811518403" sldId="262"/>
            <ac:spMk id="34" creationId="{69E1A62C-2AAF-4B3E-8CDB-65E237080997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2.158" v="11"/>
          <ac:spMkLst>
            <pc:docMk/>
            <pc:sldMk cId="3811518403" sldId="262"/>
            <ac:spMk id="36" creationId="{C681C32C-7AFC-4BB3-9088-65CBDFC5D1C2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2.158" v="11"/>
          <ac:spMkLst>
            <pc:docMk/>
            <pc:sldMk cId="3811518403" sldId="262"/>
            <ac:spMk id="37" creationId="{71C062D8-A5FA-43BA-A7CE-28796225F17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2.158" v="11"/>
          <ac:spMkLst>
            <pc:docMk/>
            <pc:sldMk cId="3811518403" sldId="262"/>
            <ac:spMk id="38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2.158" v="11"/>
          <ac:spMkLst>
            <pc:docMk/>
            <pc:sldMk cId="3811518403" sldId="262"/>
            <ac:spMk id="39" creationId="{199C0ED0-69DE-4C31-A5CF-E2A46FD30226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2.158" v="11"/>
          <ac:spMkLst>
            <pc:docMk/>
            <pc:sldMk cId="3811518403" sldId="262"/>
            <ac:spMk id="40" creationId="{8D42B8BD-40AF-488E-8A79-D7256C917229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4.361" v="13"/>
          <ac:spMkLst>
            <pc:docMk/>
            <pc:sldMk cId="3811518403" sldId="262"/>
            <ac:spMk id="42" creationId="{979E27D9-03C7-44E2-9FF8-15D0C8506AF7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4.361" v="13"/>
          <ac:spMkLst>
            <pc:docMk/>
            <pc:sldMk cId="3811518403" sldId="262"/>
            <ac:spMk id="43" creationId="{71C062D8-A5FA-43BA-A7CE-28796225F17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4.361" v="13"/>
          <ac:spMkLst>
            <pc:docMk/>
            <pc:sldMk cId="3811518403" sldId="262"/>
            <ac:spMk id="44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4.361" v="13"/>
          <ac:spMkLst>
            <pc:docMk/>
            <pc:sldMk cId="3811518403" sldId="262"/>
            <ac:spMk id="45" creationId="{EEBF1590-3B36-48EE-A89D-3B6F3CB256AB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4.361" v="13"/>
          <ac:spMkLst>
            <pc:docMk/>
            <pc:sldMk cId="3811518403" sldId="262"/>
            <ac:spMk id="46" creationId="{AC8F6C8C-AB5A-4548-942D-E3FD40ACBC49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8.502" v="15"/>
          <ac:spMkLst>
            <pc:docMk/>
            <pc:sldMk cId="3811518403" sldId="262"/>
            <ac:spMk id="48" creationId="{0CCC4BA0-1298-4DBD-86F1-B51D8C9D3437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8.502" v="15"/>
          <ac:spMkLst>
            <pc:docMk/>
            <pc:sldMk cId="3811518403" sldId="262"/>
            <ac:spMk id="49" creationId="{71C062D8-A5FA-43BA-A7CE-28796225F17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8.502" v="15"/>
          <ac:spMkLst>
            <pc:docMk/>
            <pc:sldMk cId="3811518403" sldId="262"/>
            <ac:spMk id="50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8.502" v="15"/>
          <ac:spMkLst>
            <pc:docMk/>
            <pc:sldMk cId="3811518403" sldId="262"/>
            <ac:spMk id="51" creationId="{EEBF1590-3B36-48EE-A89D-3B6F3CB256AB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0:28.502" v="15"/>
          <ac:spMkLst>
            <pc:docMk/>
            <pc:sldMk cId="3811518403" sldId="262"/>
            <ac:spMk id="52" creationId="{AC8F6C8C-AB5A-4548-942D-E3FD40ACBC49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22.803" v="83"/>
          <ac:spMkLst>
            <pc:docMk/>
            <pc:sldMk cId="3811518403" sldId="262"/>
            <ac:spMk id="54" creationId="{979E27D9-03C7-44E2-9FF8-15D0C8506AF7}"/>
          </ac:spMkLst>
        </pc:spChg>
        <pc:spChg chg="add mod">
          <ac:chgData name="ULStudent:ITALO.TERTO DA SILVA" userId="S::21326312@studentmail.ul.ie::3360d468-d804-47d2-b612-70a17c068cda" providerId="AD" clId="Web-{09E69729-5887-1F22-FE15-43573A238B52}" dt="2022-02-28T00:43:39.787" v="85" actId="1076"/>
          <ac:spMkLst>
            <pc:docMk/>
            <pc:sldMk cId="3811518403" sldId="262"/>
            <ac:spMk id="55" creationId="{71C062D8-A5FA-43BA-A7CE-28796225F17A}"/>
          </ac:spMkLst>
        </pc:spChg>
        <pc:spChg chg="add mod ord">
          <ac:chgData name="ULStudent:ITALO.TERTO DA SILVA" userId="S::21326312@studentmail.ul.ie::3360d468-d804-47d2-b612-70a17c068cda" providerId="AD" clId="Web-{09E69729-5887-1F22-FE15-43573A238B52}" dt="2022-02-28T00:46:16.278" v="133" actId="20577"/>
          <ac:spMkLst>
            <pc:docMk/>
            <pc:sldMk cId="3811518403" sldId="262"/>
            <ac:spMk id="56" creationId="{E8537067-FCA5-4338-9393-62D90F52450D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22.803" v="83"/>
          <ac:spMkLst>
            <pc:docMk/>
            <pc:sldMk cId="3811518403" sldId="262"/>
            <ac:spMk id="57" creationId="{EEBF1590-3B36-48EE-A89D-3B6F3CB256AB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22.803" v="83"/>
          <ac:spMkLst>
            <pc:docMk/>
            <pc:sldMk cId="3811518403" sldId="262"/>
            <ac:spMk id="58" creationId="{AC8F6C8C-AB5A-4548-942D-E3FD40ACBC49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7.334" v="78"/>
          <ac:spMkLst>
            <pc:docMk/>
            <pc:sldMk cId="3811518403" sldId="262"/>
            <ac:spMk id="63" creationId="{C4285719-470E-454C-AF62-8323075F1F5B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7.334" v="78"/>
          <ac:spMkLst>
            <pc:docMk/>
            <pc:sldMk cId="3811518403" sldId="262"/>
            <ac:spMk id="65" creationId="{CD9FE4EF-C4D8-49A0-B2FF-81D8DB7D8A24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7.334" v="78"/>
          <ac:spMkLst>
            <pc:docMk/>
            <pc:sldMk cId="3811518403" sldId="262"/>
            <ac:spMk id="67" creationId="{4300840D-0A0B-4512-BACA-B439D5B9C57C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7.334" v="78"/>
          <ac:spMkLst>
            <pc:docMk/>
            <pc:sldMk cId="3811518403" sldId="262"/>
            <ac:spMk id="69" creationId="{D2B78728-A580-49A7-84F9-6EF6F583ADE0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7.334" v="78"/>
          <ac:spMkLst>
            <pc:docMk/>
            <pc:sldMk cId="3811518403" sldId="262"/>
            <ac:spMk id="71" creationId="{38FAA1A1-D861-433F-88FA-1E9D6FD31D11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7.334" v="78"/>
          <ac:spMkLst>
            <pc:docMk/>
            <pc:sldMk cId="3811518403" sldId="262"/>
            <ac:spMk id="73" creationId="{8D71EDA1-87BF-4D5D-AB79-F346FD19278A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9.599" v="80"/>
          <ac:spMkLst>
            <pc:docMk/>
            <pc:sldMk cId="3811518403" sldId="262"/>
            <ac:spMk id="75" creationId="{3346177D-ADC4-4968-B747-5CFCD390B5B9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9.599" v="80"/>
          <ac:spMkLst>
            <pc:docMk/>
            <pc:sldMk cId="3811518403" sldId="262"/>
            <ac:spMk id="76" creationId="{0844A943-BF79-4FEA-ABB1-3BD54D236606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19.599" v="80"/>
          <ac:spMkLst>
            <pc:docMk/>
            <pc:sldMk cId="3811518403" sldId="262"/>
            <ac:spMk id="77" creationId="{6437CC72-F4A8-4DC3-AFAB-D22C482C8100}"/>
          </ac:spMkLst>
        </pc:spChg>
        <pc:spChg chg="add del">
          <ac:chgData name="ULStudent:ITALO.TERTO DA SILVA" userId="S::21326312@studentmail.ul.ie::3360d468-d804-47d2-b612-70a17c068cda" providerId="AD" clId="Web-{09E69729-5887-1F22-FE15-43573A238B52}" dt="2022-02-28T00:43:22.803" v="82"/>
          <ac:spMkLst>
            <pc:docMk/>
            <pc:sldMk cId="3811518403" sldId="262"/>
            <ac:spMk id="79" creationId="{3CD9DF72-87A3-404E-A828-84CBF11A8303}"/>
          </ac:spMkLst>
        </pc:spChg>
        <pc:spChg chg="add">
          <ac:chgData name="ULStudent:ITALO.TERTO DA SILVA" userId="S::21326312@studentmail.ul.ie::3360d468-d804-47d2-b612-70a17c068cda" providerId="AD" clId="Web-{09E69729-5887-1F22-FE15-43573A238B52}" dt="2022-02-28T00:43:22.803" v="83"/>
          <ac:spMkLst>
            <pc:docMk/>
            <pc:sldMk cId="3811518403" sldId="262"/>
            <ac:spMk id="82" creationId="{3AFE8227-C443-417B-BA91-520EB1EF4559}"/>
          </ac:spMkLst>
        </pc:spChg>
        <pc:spChg chg="add">
          <ac:chgData name="ULStudent:ITALO.TERTO DA SILVA" userId="S::21326312@studentmail.ul.ie::3360d468-d804-47d2-b612-70a17c068cda" providerId="AD" clId="Web-{09E69729-5887-1F22-FE15-43573A238B52}" dt="2022-02-28T00:43:22.803" v="83"/>
          <ac:spMkLst>
            <pc:docMk/>
            <pc:sldMk cId="3811518403" sldId="262"/>
            <ac:spMk id="83" creationId="{907741FC-B544-4A6E-B831-6789D042333D}"/>
          </ac:spMkLst>
        </pc:spChg>
        <pc:spChg chg="add">
          <ac:chgData name="ULStudent:ITALO.TERTO DA SILVA" userId="S::21326312@studentmail.ul.ie::3360d468-d804-47d2-b612-70a17c068cda" providerId="AD" clId="Web-{09E69729-5887-1F22-FE15-43573A238B52}" dt="2022-02-28T00:43:22.803" v="83"/>
          <ac:spMkLst>
            <pc:docMk/>
            <pc:sldMk cId="3811518403" sldId="262"/>
            <ac:spMk id="84" creationId="{3F0BE7ED-7814-4273-B18A-F26CC0380380}"/>
          </ac:spMkLst>
        </pc:spChg>
        <pc:picChg chg="add mod ord">
          <ac:chgData name="ULStudent:ITALO.TERTO DA SILVA" userId="S::21326312@studentmail.ul.ie::3360d468-d804-47d2-b612-70a17c068cda" providerId="AD" clId="Web-{09E69729-5887-1F22-FE15-43573A238B52}" dt="2022-02-28T00:43:22.803" v="83"/>
          <ac:picMkLst>
            <pc:docMk/>
            <pc:sldMk cId="3811518403" sldId="262"/>
            <ac:picMk id="5" creationId="{1B57DCEE-8907-44A2-9426-73BA64C219B1}"/>
          </ac:picMkLst>
        </pc:picChg>
        <pc:cxnChg chg="add del">
          <ac:chgData name="ULStudent:ITALO.TERTO DA SILVA" userId="S::21326312@studentmail.ul.ie::3360d468-d804-47d2-b612-70a17c068cda" providerId="AD" clId="Web-{09E69729-5887-1F22-FE15-43573A238B52}" dt="2022-02-28T00:43:22.803" v="82"/>
          <ac:cxnSpMkLst>
            <pc:docMk/>
            <pc:sldMk cId="3811518403" sldId="262"/>
            <ac:cxnSpMk id="80" creationId="{20E3A342-4D61-4E3F-AF90-1AB42AEB96CC}"/>
          </ac:cxnSpMkLst>
        </pc:cxnChg>
      </pc:sldChg>
    </pc:docChg>
  </pc:docChgLst>
  <pc:docChgLst>
    <pc:chgData name="ULStudent:STEPHEN.FITZPATRICK" userId="S::21263213@studentmail.ul.ie::5221c299-0b59-4fb9-8966-6707686a94f5" providerId="AD" clId="Web-{33DBBEC6-276D-780B-4FA4-64F1396AE2A0}"/>
    <pc:docChg chg="modSld">
      <pc:chgData name="ULStudent:STEPHEN.FITZPATRICK" userId="S::21263213@studentmail.ul.ie::5221c299-0b59-4fb9-8966-6707686a94f5" providerId="AD" clId="Web-{33DBBEC6-276D-780B-4FA4-64F1396AE2A0}" dt="2022-02-24T17:42:15.648" v="877" actId="20577"/>
      <pc:docMkLst>
        <pc:docMk/>
      </pc:docMkLst>
      <pc:sldChg chg="modSp">
        <pc:chgData name="ULStudent:STEPHEN.FITZPATRICK" userId="S::21263213@studentmail.ul.ie::5221c299-0b59-4fb9-8966-6707686a94f5" providerId="AD" clId="Web-{33DBBEC6-276D-780B-4FA4-64F1396AE2A0}" dt="2022-02-24T17:42:15.648" v="877" actId="20577"/>
        <pc:sldMkLst>
          <pc:docMk/>
          <pc:sldMk cId="694400601" sldId="257"/>
        </pc:sldMkLst>
        <pc:spChg chg="mod">
          <ac:chgData name="ULStudent:STEPHEN.FITZPATRICK" userId="S::21263213@studentmail.ul.ie::5221c299-0b59-4fb9-8966-6707686a94f5" providerId="AD" clId="Web-{33DBBEC6-276D-780B-4FA4-64F1396AE2A0}" dt="2022-02-24T17:42:15.648" v="877" actId="20577"/>
          <ac:spMkLst>
            <pc:docMk/>
            <pc:sldMk cId="694400601" sldId="257"/>
            <ac:spMk id="3" creationId="{0EF1250C-8D2A-4294-8D15-C1181B0DD872}"/>
          </ac:spMkLst>
        </pc:spChg>
      </pc:sldChg>
      <pc:sldChg chg="modSp">
        <pc:chgData name="ULStudent:STEPHEN.FITZPATRICK" userId="S::21263213@studentmail.ul.ie::5221c299-0b59-4fb9-8966-6707686a94f5" providerId="AD" clId="Web-{33DBBEC6-276D-780B-4FA4-64F1396AE2A0}" dt="2022-02-24T17:22:52.764" v="1" actId="20577"/>
        <pc:sldMkLst>
          <pc:docMk/>
          <pc:sldMk cId="1213119747" sldId="258"/>
        </pc:sldMkLst>
        <pc:spChg chg="mod">
          <ac:chgData name="ULStudent:STEPHEN.FITZPATRICK" userId="S::21263213@studentmail.ul.ie::5221c299-0b59-4fb9-8966-6707686a94f5" providerId="AD" clId="Web-{33DBBEC6-276D-780B-4FA4-64F1396AE2A0}" dt="2022-02-24T17:22:52.764" v="1" actId="20577"/>
          <ac:spMkLst>
            <pc:docMk/>
            <pc:sldMk cId="1213119747" sldId="258"/>
            <ac:spMk id="3" creationId="{0CDDC80D-37DC-4704-AAD9-E2E793CCE85B}"/>
          </ac:spMkLst>
        </pc:spChg>
      </pc:sldChg>
      <pc:sldChg chg="modSp">
        <pc:chgData name="ULStudent:STEPHEN.FITZPATRICK" userId="S::21263213@studentmail.ul.ie::5221c299-0b59-4fb9-8966-6707686a94f5" providerId="AD" clId="Web-{33DBBEC6-276D-780B-4FA4-64F1396AE2A0}" dt="2022-02-24T17:24:41.610" v="10" actId="20577"/>
        <pc:sldMkLst>
          <pc:docMk/>
          <pc:sldMk cId="377379242" sldId="259"/>
        </pc:sldMkLst>
        <pc:spChg chg="mod">
          <ac:chgData name="ULStudent:STEPHEN.FITZPATRICK" userId="S::21263213@studentmail.ul.ie::5221c299-0b59-4fb9-8966-6707686a94f5" providerId="AD" clId="Web-{33DBBEC6-276D-780B-4FA4-64F1396AE2A0}" dt="2022-02-24T17:24:41.610" v="10" actId="20577"/>
          <ac:spMkLst>
            <pc:docMk/>
            <pc:sldMk cId="377379242" sldId="259"/>
            <ac:spMk id="3" creationId="{6E10A03A-0E79-4EE3-8BB7-3CB40379203D}"/>
          </ac:spMkLst>
        </pc:spChg>
      </pc:sldChg>
      <pc:sldChg chg="modSp">
        <pc:chgData name="ULStudent:STEPHEN.FITZPATRICK" userId="S::21263213@studentmail.ul.ie::5221c299-0b59-4fb9-8966-6707686a94f5" providerId="AD" clId="Web-{33DBBEC6-276D-780B-4FA4-64F1396AE2A0}" dt="2022-02-24T17:35:26.467" v="654" actId="20577"/>
        <pc:sldMkLst>
          <pc:docMk/>
          <pc:sldMk cId="1277960921" sldId="261"/>
        </pc:sldMkLst>
        <pc:spChg chg="mod">
          <ac:chgData name="ULStudent:STEPHEN.FITZPATRICK" userId="S::21263213@studentmail.ul.ie::5221c299-0b59-4fb9-8966-6707686a94f5" providerId="AD" clId="Web-{33DBBEC6-276D-780B-4FA4-64F1396AE2A0}" dt="2022-02-24T17:35:26.467" v="654" actId="20577"/>
          <ac:spMkLst>
            <pc:docMk/>
            <pc:sldMk cId="1277960921" sldId="261"/>
            <ac:spMk id="3" creationId="{18F8DC98-5FA1-4C00-943B-AF1303031747}"/>
          </ac:spMkLst>
        </pc:spChg>
      </pc:sldChg>
    </pc:docChg>
  </pc:docChgLst>
  <pc:docChgLst>
    <pc:chgData name="ULStudent:STEPHEN.FITZPATRICK" userId="S::21263213@studentmail.ul.ie::5221c299-0b59-4fb9-8966-6707686a94f5" providerId="AD" clId="Web-{3B9ADD12-82B2-FB6C-BE82-6D5BB2CEA322}"/>
    <pc:docChg chg="modSld">
      <pc:chgData name="ULStudent:STEPHEN.FITZPATRICK" userId="S::21263213@studentmail.ul.ie::5221c299-0b59-4fb9-8966-6707686a94f5" providerId="AD" clId="Web-{3B9ADD12-82B2-FB6C-BE82-6D5BB2CEA322}" dt="2022-03-10T16:07:55.452" v="5" actId="20577"/>
      <pc:docMkLst>
        <pc:docMk/>
      </pc:docMkLst>
      <pc:sldChg chg="modSp">
        <pc:chgData name="ULStudent:STEPHEN.FITZPATRICK" userId="S::21263213@studentmail.ul.ie::5221c299-0b59-4fb9-8966-6707686a94f5" providerId="AD" clId="Web-{3B9ADD12-82B2-FB6C-BE82-6D5BB2CEA322}" dt="2022-03-10T16:07:55.452" v="5" actId="20577"/>
        <pc:sldMkLst>
          <pc:docMk/>
          <pc:sldMk cId="1056088914" sldId="265"/>
        </pc:sldMkLst>
        <pc:spChg chg="mod">
          <ac:chgData name="ULStudent:STEPHEN.FITZPATRICK" userId="S::21263213@studentmail.ul.ie::5221c299-0b59-4fb9-8966-6707686a94f5" providerId="AD" clId="Web-{3B9ADD12-82B2-FB6C-BE82-6D5BB2CEA322}" dt="2022-03-10T16:07:55.452" v="5" actId="20577"/>
          <ac:spMkLst>
            <pc:docMk/>
            <pc:sldMk cId="1056088914" sldId="265"/>
            <ac:spMk id="3" creationId="{0EF1250C-8D2A-4294-8D15-C1181B0DD872}"/>
          </ac:spMkLst>
        </pc:spChg>
      </pc:sldChg>
    </pc:docChg>
  </pc:docChgLst>
  <pc:docChgLst>
    <pc:chgData name="ULStudent:MILAN.KOVACS" userId="S::21308128@studentmail.ul.ie::6002fd11-8fcc-4192-9520-4cb9bd100ac6" providerId="AD" clId="Web-{2083B434-C020-425E-A6FB-922D7DD1BFEF}"/>
    <pc:docChg chg="modSld sldOrd">
      <pc:chgData name="ULStudent:MILAN.KOVACS" userId="S::21308128@studentmail.ul.ie::6002fd11-8fcc-4192-9520-4cb9bd100ac6" providerId="AD" clId="Web-{2083B434-C020-425E-A6FB-922D7DD1BFEF}" dt="2022-03-10T16:30:19.442" v="11"/>
      <pc:docMkLst>
        <pc:docMk/>
      </pc:docMkLst>
      <pc:sldChg chg="ord">
        <pc:chgData name="ULStudent:MILAN.KOVACS" userId="S::21308128@studentmail.ul.ie::6002fd11-8fcc-4192-9520-4cb9bd100ac6" providerId="AD" clId="Web-{2083B434-C020-425E-A6FB-922D7DD1BFEF}" dt="2022-03-10T16:28:50.628" v="0"/>
        <pc:sldMkLst>
          <pc:docMk/>
          <pc:sldMk cId="1269942662" sldId="266"/>
        </pc:sldMkLst>
      </pc:sldChg>
      <pc:sldChg chg="addAnim delAnim modAnim">
        <pc:chgData name="ULStudent:MILAN.KOVACS" userId="S::21308128@studentmail.ul.ie::6002fd11-8fcc-4192-9520-4cb9bd100ac6" providerId="AD" clId="Web-{2083B434-C020-425E-A6FB-922D7DD1BFEF}" dt="2022-03-10T16:30:19.442" v="11"/>
        <pc:sldMkLst>
          <pc:docMk/>
          <pc:sldMk cId="2711302821" sldId="269"/>
        </pc:sldMkLst>
      </pc:sldChg>
    </pc:docChg>
  </pc:docChgLst>
  <pc:docChgLst>
    <pc:chgData name="ULStudent:MILAN.KOVACS" userId="S::21308128@studentmail.ul.ie::6002fd11-8fcc-4192-9520-4cb9bd100ac6" providerId="AD" clId="Web-{2B3D983F-25CC-616A-462B-6EF2935B3E18}"/>
    <pc:docChg chg="modSld">
      <pc:chgData name="ULStudent:MILAN.KOVACS" userId="S::21308128@studentmail.ul.ie::6002fd11-8fcc-4192-9520-4cb9bd100ac6" providerId="AD" clId="Web-{2B3D983F-25CC-616A-462B-6EF2935B3E18}" dt="2022-03-10T18:15:31.586" v="47" actId="20577"/>
      <pc:docMkLst>
        <pc:docMk/>
      </pc:docMkLst>
      <pc:sldChg chg="modSp">
        <pc:chgData name="ULStudent:MILAN.KOVACS" userId="S::21308128@studentmail.ul.ie::6002fd11-8fcc-4192-9520-4cb9bd100ac6" providerId="AD" clId="Web-{2B3D983F-25CC-616A-462B-6EF2935B3E18}" dt="2022-03-10T18:15:31.586" v="47" actId="20577"/>
        <pc:sldMkLst>
          <pc:docMk/>
          <pc:sldMk cId="3303645188" sldId="263"/>
        </pc:sldMkLst>
        <pc:spChg chg="mod">
          <ac:chgData name="ULStudent:MILAN.KOVACS" userId="S::21308128@studentmail.ul.ie::6002fd11-8fcc-4192-9520-4cb9bd100ac6" providerId="AD" clId="Web-{2B3D983F-25CC-616A-462B-6EF2935B3E18}" dt="2022-03-10T18:15:31.586" v="47" actId="20577"/>
          <ac:spMkLst>
            <pc:docMk/>
            <pc:sldMk cId="3303645188" sldId="263"/>
            <ac:spMk id="3" creationId="{0CDDC80D-37DC-4704-AAD9-E2E793CCE85B}"/>
          </ac:spMkLst>
        </pc:spChg>
      </pc:sldChg>
      <pc:sldChg chg="delAnim modAnim">
        <pc:chgData name="ULStudent:MILAN.KOVACS" userId="S::21308128@studentmail.ul.ie::6002fd11-8fcc-4192-9520-4cb9bd100ac6" providerId="AD" clId="Web-{2B3D983F-25CC-616A-462B-6EF2935B3E18}" dt="2022-03-10T18:07:18.797" v="1"/>
        <pc:sldMkLst>
          <pc:docMk/>
          <pc:sldMk cId="1269942662" sldId="266"/>
        </pc:sldMkLst>
      </pc:sldChg>
    </pc:docChg>
  </pc:docChgLst>
  <pc:docChgLst>
    <pc:chgData name="ULStudent:ITALO.TERTO DA SILVA" userId="S::21326312@studentmail.ul.ie::3360d468-d804-47d2-b612-70a17c068cda" providerId="AD" clId="Web-{11CD279F-2EEB-8446-6532-89BB1B727425}"/>
    <pc:docChg chg="modSld">
      <pc:chgData name="ULStudent:ITALO.TERTO DA SILVA" userId="S::21326312@studentmail.ul.ie::3360d468-d804-47d2-b612-70a17c068cda" providerId="AD" clId="Web-{11CD279F-2EEB-8446-6532-89BB1B727425}" dt="2022-02-15T15:35:19.056" v="877" actId="20577"/>
      <pc:docMkLst>
        <pc:docMk/>
      </pc:docMkLst>
      <pc:sldChg chg="modSp">
        <pc:chgData name="ULStudent:ITALO.TERTO DA SILVA" userId="S::21326312@studentmail.ul.ie::3360d468-d804-47d2-b612-70a17c068cda" providerId="AD" clId="Web-{11CD279F-2EEB-8446-6532-89BB1B727425}" dt="2022-02-15T14:23:33.560" v="204" actId="1076"/>
        <pc:sldMkLst>
          <pc:docMk/>
          <pc:sldMk cId="628382248" sldId="256"/>
        </pc:sldMkLst>
        <pc:spChg chg="mod">
          <ac:chgData name="ULStudent:ITALO.TERTO DA SILVA" userId="S::21326312@studentmail.ul.ie::3360d468-d804-47d2-b612-70a17c068cda" providerId="AD" clId="Web-{11CD279F-2EEB-8446-6532-89BB1B727425}" dt="2022-02-15T14:23:33.560" v="204" actId="1076"/>
          <ac:spMkLst>
            <pc:docMk/>
            <pc:sldMk cId="628382248" sldId="256"/>
            <ac:spMk id="3" creationId="{A6DC7A4D-64E2-477E-AC04-C043534B8B25}"/>
          </ac:spMkLst>
        </pc:spChg>
      </pc:sldChg>
      <pc:sldChg chg="modSp">
        <pc:chgData name="ULStudent:ITALO.TERTO DA SILVA" userId="S::21326312@studentmail.ul.ie::3360d468-d804-47d2-b612-70a17c068cda" providerId="AD" clId="Web-{11CD279F-2EEB-8446-6532-89BB1B727425}" dt="2022-02-15T15:02:12.276" v="517" actId="20577"/>
        <pc:sldMkLst>
          <pc:docMk/>
          <pc:sldMk cId="694400601" sldId="257"/>
        </pc:sldMkLst>
        <pc:spChg chg="mod">
          <ac:chgData name="ULStudent:ITALO.TERTO DA SILVA" userId="S::21326312@studentmail.ul.ie::3360d468-d804-47d2-b612-70a17c068cda" providerId="AD" clId="Web-{11CD279F-2EEB-8446-6532-89BB1B727425}" dt="2022-02-15T15:02:12.276" v="517" actId="20577"/>
          <ac:spMkLst>
            <pc:docMk/>
            <pc:sldMk cId="694400601" sldId="257"/>
            <ac:spMk id="3" creationId="{0EF1250C-8D2A-4294-8D15-C1181B0DD872}"/>
          </ac:spMkLst>
        </pc:spChg>
      </pc:sldChg>
      <pc:sldChg chg="modSp">
        <pc:chgData name="ULStudent:ITALO.TERTO DA SILVA" userId="S::21326312@studentmail.ul.ie::3360d468-d804-47d2-b612-70a17c068cda" providerId="AD" clId="Web-{11CD279F-2EEB-8446-6532-89BB1B727425}" dt="2022-02-15T14:33:10.825" v="391" actId="20577"/>
        <pc:sldMkLst>
          <pc:docMk/>
          <pc:sldMk cId="1213119747" sldId="258"/>
        </pc:sldMkLst>
        <pc:spChg chg="mod">
          <ac:chgData name="ULStudent:ITALO.TERTO DA SILVA" userId="S::21326312@studentmail.ul.ie::3360d468-d804-47d2-b612-70a17c068cda" providerId="AD" clId="Web-{11CD279F-2EEB-8446-6532-89BB1B727425}" dt="2022-02-15T14:33:10.825" v="391" actId="20577"/>
          <ac:spMkLst>
            <pc:docMk/>
            <pc:sldMk cId="1213119747" sldId="258"/>
            <ac:spMk id="3" creationId="{0CDDC80D-37DC-4704-AAD9-E2E793CCE85B}"/>
          </ac:spMkLst>
        </pc:spChg>
      </pc:sldChg>
      <pc:sldChg chg="modSp">
        <pc:chgData name="ULStudent:ITALO.TERTO DA SILVA" userId="S::21326312@studentmail.ul.ie::3360d468-d804-47d2-b612-70a17c068cda" providerId="AD" clId="Web-{11CD279F-2EEB-8446-6532-89BB1B727425}" dt="2022-02-15T15:20:25.535" v="847" actId="20577"/>
        <pc:sldMkLst>
          <pc:docMk/>
          <pc:sldMk cId="377379242" sldId="259"/>
        </pc:sldMkLst>
        <pc:spChg chg="mod">
          <ac:chgData name="ULStudent:ITALO.TERTO DA SILVA" userId="S::21326312@studentmail.ul.ie::3360d468-d804-47d2-b612-70a17c068cda" providerId="AD" clId="Web-{11CD279F-2EEB-8446-6532-89BB1B727425}" dt="2022-02-15T14:23:51.311" v="206" actId="1076"/>
          <ac:spMkLst>
            <pc:docMk/>
            <pc:sldMk cId="377379242" sldId="259"/>
            <ac:spMk id="2" creationId="{D1B6B89F-F643-400F-B836-D069F9EC292A}"/>
          </ac:spMkLst>
        </pc:spChg>
        <pc:spChg chg="mod">
          <ac:chgData name="ULStudent:ITALO.TERTO DA SILVA" userId="S::21326312@studentmail.ul.ie::3360d468-d804-47d2-b612-70a17c068cda" providerId="AD" clId="Web-{11CD279F-2EEB-8446-6532-89BB1B727425}" dt="2022-02-15T15:20:25.535" v="847" actId="20577"/>
          <ac:spMkLst>
            <pc:docMk/>
            <pc:sldMk cId="377379242" sldId="259"/>
            <ac:spMk id="3" creationId="{6E10A03A-0E79-4EE3-8BB7-3CB40379203D}"/>
          </ac:spMkLst>
        </pc:spChg>
      </pc:sldChg>
      <pc:sldChg chg="addSp delSp modSp">
        <pc:chgData name="ULStudent:ITALO.TERTO DA SILVA" userId="S::21326312@studentmail.ul.ie::3360d468-d804-47d2-b612-70a17c068cda" providerId="AD" clId="Web-{11CD279F-2EEB-8446-6532-89BB1B727425}" dt="2022-02-15T15:35:19.056" v="877" actId="20577"/>
        <pc:sldMkLst>
          <pc:docMk/>
          <pc:sldMk cId="203711305" sldId="260"/>
        </pc:sldMkLst>
        <pc:spChg chg="mod">
          <ac:chgData name="ULStudent:ITALO.TERTO DA SILVA" userId="S::21326312@studentmail.ul.ie::3360d468-d804-47d2-b612-70a17c068cda" providerId="AD" clId="Web-{11CD279F-2EEB-8446-6532-89BB1B727425}" dt="2022-02-15T15:35:19.056" v="877" actId="20577"/>
          <ac:spMkLst>
            <pc:docMk/>
            <pc:sldMk cId="203711305" sldId="260"/>
            <ac:spMk id="3" creationId="{0CDDC80D-37DC-4704-AAD9-E2E793CCE85B}"/>
          </ac:spMkLst>
        </pc:spChg>
        <pc:spChg chg="add del">
          <ac:chgData name="ULStudent:ITALO.TERTO DA SILVA" userId="S::21326312@studentmail.ul.ie::3360d468-d804-47d2-b612-70a17c068cda" providerId="AD" clId="Web-{11CD279F-2EEB-8446-6532-89BB1B727425}" dt="2022-02-15T15:31:32.144" v="858"/>
          <ac:spMkLst>
            <pc:docMk/>
            <pc:sldMk cId="203711305" sldId="260"/>
            <ac:spMk id="4" creationId="{BCBB42A8-DF9F-4F0A-8879-C01DB2EBA258}"/>
          </ac:spMkLst>
        </pc:spChg>
      </pc:sldChg>
    </pc:docChg>
  </pc:docChgLst>
  <pc:docChgLst>
    <pc:chgData name="ULStudent:STEPHEN.FITZPATRICK" userId="S::21263213@studentmail.ul.ie::5221c299-0b59-4fb9-8966-6707686a94f5" providerId="AD" clId="Web-{92911A9D-9ABC-AD45-B915-163313831462}"/>
    <pc:docChg chg="modSld">
      <pc:chgData name="ULStudent:STEPHEN.FITZPATRICK" userId="S::21263213@studentmail.ul.ie::5221c299-0b59-4fb9-8966-6707686a94f5" providerId="AD" clId="Web-{92911A9D-9ABC-AD45-B915-163313831462}" dt="2022-03-10T18:13:32.267" v="143" actId="20577"/>
      <pc:docMkLst>
        <pc:docMk/>
      </pc:docMkLst>
      <pc:sldChg chg="modSp">
        <pc:chgData name="ULStudent:STEPHEN.FITZPATRICK" userId="S::21263213@studentmail.ul.ie::5221c299-0b59-4fb9-8966-6707686a94f5" providerId="AD" clId="Web-{92911A9D-9ABC-AD45-B915-163313831462}" dt="2022-03-10T18:13:32.267" v="143" actId="20577"/>
        <pc:sldMkLst>
          <pc:docMk/>
          <pc:sldMk cId="1277960921" sldId="261"/>
        </pc:sldMkLst>
        <pc:spChg chg="mod">
          <ac:chgData name="ULStudent:STEPHEN.FITZPATRICK" userId="S::21263213@studentmail.ul.ie::5221c299-0b59-4fb9-8966-6707686a94f5" providerId="AD" clId="Web-{92911A9D-9ABC-AD45-B915-163313831462}" dt="2022-03-10T18:13:32.267" v="143" actId="20577"/>
          <ac:spMkLst>
            <pc:docMk/>
            <pc:sldMk cId="1277960921" sldId="261"/>
            <ac:spMk id="3" creationId="{18F8DC98-5FA1-4C00-943B-AF1303031747}"/>
          </ac:spMkLst>
        </pc:spChg>
      </pc:sldChg>
    </pc:docChg>
  </pc:docChgLst>
  <pc:docChgLst>
    <pc:chgData name="ULStudent:MILAN.KOVACS" userId="S::21308128@studentmail.ul.ie::6002fd11-8fcc-4192-9520-4cb9bd100ac6" providerId="AD" clId="Web-{AC318A9B-EE62-C0E8-ACAE-A9BF4E1C62F2}"/>
    <pc:docChg chg="addSld modSld sldOrd">
      <pc:chgData name="ULStudent:MILAN.KOVACS" userId="S::21308128@studentmail.ul.ie::6002fd11-8fcc-4192-9520-4cb9bd100ac6" providerId="AD" clId="Web-{AC318A9B-EE62-C0E8-ACAE-A9BF4E1C62F2}" dt="2022-03-10T18:17:13.999" v="9" actId="20577"/>
      <pc:docMkLst>
        <pc:docMk/>
      </pc:docMkLst>
      <pc:sldChg chg="modSp new ord">
        <pc:chgData name="ULStudent:MILAN.KOVACS" userId="S::21308128@studentmail.ul.ie::6002fd11-8fcc-4192-9520-4cb9bd100ac6" providerId="AD" clId="Web-{AC318A9B-EE62-C0E8-ACAE-A9BF4E1C62F2}" dt="2022-03-10T18:17:13.999" v="9" actId="20577"/>
        <pc:sldMkLst>
          <pc:docMk/>
          <pc:sldMk cId="2936373866" sldId="270"/>
        </pc:sldMkLst>
        <pc:spChg chg="mod">
          <ac:chgData name="ULStudent:MILAN.KOVACS" userId="S::21308128@studentmail.ul.ie::6002fd11-8fcc-4192-9520-4cb9bd100ac6" providerId="AD" clId="Web-{AC318A9B-EE62-C0E8-ACAE-A9BF4E1C62F2}" dt="2022-03-10T18:17:13.999" v="9" actId="20577"/>
          <ac:spMkLst>
            <pc:docMk/>
            <pc:sldMk cId="2936373866" sldId="270"/>
            <ac:spMk id="2" creationId="{3A4E4A74-22DB-4CE8-BD93-7A1D66068A64}"/>
          </ac:spMkLst>
        </pc:spChg>
      </pc:sldChg>
    </pc:docChg>
  </pc:docChgLst>
  <pc:docChgLst>
    <pc:chgData name="ULStudent:ITALO.TERTO DA SILVA" userId="S::21326312@studentmail.ul.ie::3360d468-d804-47d2-b612-70a17c068cda" providerId="AD" clId="Web-{8540B22A-8C96-108E-3F75-890374636554}"/>
    <pc:docChg chg="addSld delSld modSld sldOrd">
      <pc:chgData name="ULStudent:ITALO.TERTO DA SILVA" userId="S::21326312@studentmail.ul.ie::3360d468-d804-47d2-b612-70a17c068cda" providerId="AD" clId="Web-{8540B22A-8C96-108E-3F75-890374636554}" dt="2022-03-09T13:59:48.572" v="11" actId="20577"/>
      <pc:docMkLst>
        <pc:docMk/>
      </pc:docMkLst>
      <pc:sldChg chg="delSp modSp">
        <pc:chgData name="ULStudent:ITALO.TERTO DA SILVA" userId="S::21326312@studentmail.ul.ie::3360d468-d804-47d2-b612-70a17c068cda" providerId="AD" clId="Web-{8540B22A-8C96-108E-3F75-890374636554}" dt="2022-03-09T13:59:48.572" v="11" actId="20577"/>
        <pc:sldMkLst>
          <pc:docMk/>
          <pc:sldMk cId="1277960921" sldId="261"/>
        </pc:sldMkLst>
        <pc:spChg chg="mod">
          <ac:chgData name="ULStudent:ITALO.TERTO DA SILVA" userId="S::21326312@studentmail.ul.ie::3360d468-d804-47d2-b612-70a17c068cda" providerId="AD" clId="Web-{8540B22A-8C96-108E-3F75-890374636554}" dt="2022-03-09T13:59:48.572" v="11" actId="20577"/>
          <ac:spMkLst>
            <pc:docMk/>
            <pc:sldMk cId="1277960921" sldId="261"/>
            <ac:spMk id="3" creationId="{18F8DC98-5FA1-4C00-943B-AF1303031747}"/>
          </ac:spMkLst>
        </pc:spChg>
        <pc:spChg chg="del">
          <ac:chgData name="ULStudent:ITALO.TERTO DA SILVA" userId="S::21326312@studentmail.ul.ie::3360d468-d804-47d2-b612-70a17c068cda" providerId="AD" clId="Web-{8540B22A-8C96-108E-3F75-890374636554}" dt="2022-03-09T13:47:20.060" v="3"/>
          <ac:spMkLst>
            <pc:docMk/>
            <pc:sldMk cId="1277960921" sldId="261"/>
            <ac:spMk id="5" creationId="{6B846B09-1184-4158-AEEE-A7BC6A2A7C10}"/>
          </ac:spMkLst>
        </pc:spChg>
        <pc:picChg chg="del mod">
          <ac:chgData name="ULStudent:ITALO.TERTO DA SILVA" userId="S::21326312@studentmail.ul.ie::3360d468-d804-47d2-b612-70a17c068cda" providerId="AD" clId="Web-{8540B22A-8C96-108E-3F75-890374636554}" dt="2022-03-09T13:47:25.670" v="5"/>
          <ac:picMkLst>
            <pc:docMk/>
            <pc:sldMk cId="1277960921" sldId="261"/>
            <ac:picMk id="4" creationId="{B1585EB7-8C87-4557-978B-525E7D6DAC1A}"/>
          </ac:picMkLst>
        </pc:picChg>
      </pc:sldChg>
      <pc:sldChg chg="new del">
        <pc:chgData name="ULStudent:ITALO.TERTO DA SILVA" userId="S::21326312@studentmail.ul.ie::3360d468-d804-47d2-b612-70a17c068cda" providerId="AD" clId="Web-{8540B22A-8C96-108E-3F75-890374636554}" dt="2022-03-09T13:57:08.647" v="9"/>
        <pc:sldMkLst>
          <pc:docMk/>
          <pc:sldMk cId="1173703595" sldId="263"/>
        </pc:sldMkLst>
      </pc:sldChg>
      <pc:sldChg chg="new del ord">
        <pc:chgData name="ULStudent:ITALO.TERTO DA SILVA" userId="S::21326312@studentmail.ul.ie::3360d468-d804-47d2-b612-70a17c068cda" providerId="AD" clId="Web-{8540B22A-8C96-108E-3F75-890374636554}" dt="2022-03-09T13:47:12.872" v="2"/>
        <pc:sldMkLst>
          <pc:docMk/>
          <pc:sldMk cId="1973477821" sldId="263"/>
        </pc:sldMkLst>
      </pc:sldChg>
    </pc:docChg>
  </pc:docChgLst>
  <pc:docChgLst>
    <pc:chgData name="ULStudent:ITALO.TERTO DA SILVA" userId="S::21326312@studentmail.ul.ie::3360d468-d804-47d2-b612-70a17c068cda" providerId="AD" clId="Web-{56CC09B2-5177-2E77-D49B-434DE42A0E43}"/>
    <pc:docChg chg="addSld delSld modSld sldOrd">
      <pc:chgData name="ULStudent:ITALO.TERTO DA SILVA" userId="S::21326312@studentmail.ul.ie::3360d468-d804-47d2-b612-70a17c068cda" providerId="AD" clId="Web-{56CC09B2-5177-2E77-D49B-434DE42A0E43}" dt="2022-03-10T17:10:10.002" v="718" actId="20577"/>
      <pc:docMkLst>
        <pc:docMk/>
      </pc:docMkLst>
      <pc:sldChg chg="modSp del">
        <pc:chgData name="ULStudent:ITALO.TERTO DA SILVA" userId="S::21326312@studentmail.ul.ie::3360d468-d804-47d2-b612-70a17c068cda" providerId="AD" clId="Web-{56CC09B2-5177-2E77-D49B-434DE42A0E43}" dt="2022-03-10T15:44:35.155" v="346"/>
        <pc:sldMkLst>
          <pc:docMk/>
          <pc:sldMk cId="628382248" sldId="256"/>
        </pc:sldMkLst>
        <pc:spChg chg="mod">
          <ac:chgData name="ULStudent:ITALO.TERTO DA SILVA" userId="S::21326312@studentmail.ul.ie::3360d468-d804-47d2-b612-70a17c068cda" providerId="AD" clId="Web-{56CC09B2-5177-2E77-D49B-434DE42A0E43}" dt="2022-03-10T15:44:30.842" v="345" actId="20577"/>
          <ac:spMkLst>
            <pc:docMk/>
            <pc:sldMk cId="628382248" sldId="256"/>
            <ac:spMk id="2" creationId="{438798D5-34B0-4A54-B03B-81473F79AB7D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5:21:18.015" v="287" actId="20577"/>
          <ac:spMkLst>
            <pc:docMk/>
            <pc:sldMk cId="628382248" sldId="256"/>
            <ac:spMk id="3" creationId="{A6DC7A4D-64E2-477E-AC04-C043534B8B25}"/>
          </ac:spMkLst>
        </pc:spChg>
      </pc:sldChg>
      <pc:sldChg chg="modSp del">
        <pc:chgData name="ULStudent:ITALO.TERTO DA SILVA" userId="S::21326312@studentmail.ul.ie::3360d468-d804-47d2-b612-70a17c068cda" providerId="AD" clId="Web-{56CC09B2-5177-2E77-D49B-434DE42A0E43}" dt="2022-03-10T15:42:49.746" v="303"/>
        <pc:sldMkLst>
          <pc:docMk/>
          <pc:sldMk cId="694400601" sldId="257"/>
        </pc:sldMkLst>
        <pc:spChg chg="mod">
          <ac:chgData name="ULStudent:ITALO.TERTO DA SILVA" userId="S::21326312@studentmail.ul.ie::3360d468-d804-47d2-b612-70a17c068cda" providerId="AD" clId="Web-{56CC09B2-5177-2E77-D49B-434DE42A0E43}" dt="2022-03-10T15:42:28.340" v="301" actId="20577"/>
          <ac:spMkLst>
            <pc:docMk/>
            <pc:sldMk cId="694400601" sldId="257"/>
            <ac:spMk id="3" creationId="{0EF1250C-8D2A-4294-8D15-C1181B0DD872}"/>
          </ac:spMkLst>
        </pc:spChg>
      </pc:sldChg>
      <pc:sldChg chg="ord">
        <pc:chgData name="ULStudent:ITALO.TERTO DA SILVA" userId="S::21326312@studentmail.ul.ie::3360d468-d804-47d2-b612-70a17c068cda" providerId="AD" clId="Web-{56CC09B2-5177-2E77-D49B-434DE42A0E43}" dt="2022-03-10T15:59:39.971" v="406"/>
        <pc:sldMkLst>
          <pc:docMk/>
          <pc:sldMk cId="1213119747" sldId="258"/>
        </pc:sldMkLst>
      </pc:sldChg>
      <pc:sldChg chg="modSp del">
        <pc:chgData name="ULStudent:ITALO.TERTO DA SILVA" userId="S::21326312@studentmail.ul.ie::3360d468-d804-47d2-b612-70a17c068cda" providerId="AD" clId="Web-{56CC09B2-5177-2E77-D49B-434DE42A0E43}" dt="2022-03-10T15:40:29.665" v="297"/>
        <pc:sldMkLst>
          <pc:docMk/>
          <pc:sldMk cId="203711305" sldId="260"/>
        </pc:sldMkLst>
        <pc:spChg chg="mod">
          <ac:chgData name="ULStudent:ITALO.TERTO DA SILVA" userId="S::21326312@studentmail.ul.ie::3360d468-d804-47d2-b612-70a17c068cda" providerId="AD" clId="Web-{56CC09B2-5177-2E77-D49B-434DE42A0E43}" dt="2022-03-10T15:19:13.528" v="271" actId="20577"/>
          <ac:spMkLst>
            <pc:docMk/>
            <pc:sldMk cId="203711305" sldId="260"/>
            <ac:spMk id="3" creationId="{0CDDC80D-37DC-4704-AAD9-E2E793CCE85B}"/>
          </ac:spMkLst>
        </pc:spChg>
      </pc:sldChg>
      <pc:sldChg chg="modSp">
        <pc:chgData name="ULStudent:ITALO.TERTO DA SILVA" userId="S::21326312@studentmail.ul.ie::3360d468-d804-47d2-b612-70a17c068cda" providerId="AD" clId="Web-{56CC09B2-5177-2E77-D49B-434DE42A0E43}" dt="2022-03-10T17:09:12.907" v="677" actId="20577"/>
        <pc:sldMkLst>
          <pc:docMk/>
          <pc:sldMk cId="1277960921" sldId="261"/>
        </pc:sldMkLst>
        <pc:spChg chg="mod">
          <ac:chgData name="ULStudent:ITALO.TERTO DA SILVA" userId="S::21326312@studentmail.ul.ie::3360d468-d804-47d2-b612-70a17c068cda" providerId="AD" clId="Web-{56CC09B2-5177-2E77-D49B-434DE42A0E43}" dt="2022-03-10T17:09:12.907" v="677" actId="20577"/>
          <ac:spMkLst>
            <pc:docMk/>
            <pc:sldMk cId="1277960921" sldId="261"/>
            <ac:spMk id="2" creationId="{9AD481DD-B3CA-43E8-96C0-8A7C2ECEC900}"/>
          </ac:spMkLst>
        </pc:spChg>
      </pc:sldChg>
      <pc:sldChg chg="modSp ord">
        <pc:chgData name="ULStudent:ITALO.TERTO DA SILVA" userId="S::21326312@studentmail.ul.ie::3360d468-d804-47d2-b612-70a17c068cda" providerId="AD" clId="Web-{56CC09B2-5177-2E77-D49B-434DE42A0E43}" dt="2022-03-10T17:09:04.734" v="668" actId="14100"/>
        <pc:sldMkLst>
          <pc:docMk/>
          <pc:sldMk cId="3811518403" sldId="262"/>
        </pc:sldMkLst>
        <pc:spChg chg="mod">
          <ac:chgData name="ULStudent:ITALO.TERTO DA SILVA" userId="S::21326312@studentmail.ul.ie::3360d468-d804-47d2-b612-70a17c068cda" providerId="AD" clId="Web-{56CC09B2-5177-2E77-D49B-434DE42A0E43}" dt="2022-03-10T17:09:04.734" v="668" actId="14100"/>
          <ac:spMkLst>
            <pc:docMk/>
            <pc:sldMk cId="3811518403" sldId="262"/>
            <ac:spMk id="55" creationId="{71C062D8-A5FA-43BA-A7CE-28796225F17A}"/>
          </ac:spMkLst>
        </pc:spChg>
      </pc:sldChg>
      <pc:sldChg chg="modSp new del">
        <pc:chgData name="ULStudent:ITALO.TERTO DA SILVA" userId="S::21326312@studentmail.ul.ie::3360d468-d804-47d2-b612-70a17c068cda" providerId="AD" clId="Web-{56CC09B2-5177-2E77-D49B-434DE42A0E43}" dt="2022-03-10T15:13:02.895" v="21"/>
        <pc:sldMkLst>
          <pc:docMk/>
          <pc:sldMk cId="543037907" sldId="263"/>
        </pc:sldMkLst>
        <pc:spChg chg="mod">
          <ac:chgData name="ULStudent:ITALO.TERTO DA SILVA" userId="S::21326312@studentmail.ul.ie::3360d468-d804-47d2-b612-70a17c068cda" providerId="AD" clId="Web-{56CC09B2-5177-2E77-D49B-434DE42A0E43}" dt="2022-03-10T15:12:33.582" v="10" actId="20577"/>
          <ac:spMkLst>
            <pc:docMk/>
            <pc:sldMk cId="543037907" sldId="263"/>
            <ac:spMk id="2" creationId="{BA502692-D032-40CE-B997-B7F2223255F1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5:12:51.082" v="20" actId="20577"/>
          <ac:spMkLst>
            <pc:docMk/>
            <pc:sldMk cId="543037907" sldId="263"/>
            <ac:spMk id="3" creationId="{5A51D057-7BD6-4D38-A7A1-E82485B0EFB7}"/>
          </ac:spMkLst>
        </pc:spChg>
      </pc:sldChg>
      <pc:sldChg chg="modSp add del ord replId">
        <pc:chgData name="ULStudent:ITALO.TERTO DA SILVA" userId="S::21326312@studentmail.ul.ie::3360d468-d804-47d2-b612-70a17c068cda" providerId="AD" clId="Web-{56CC09B2-5177-2E77-D49B-434DE42A0E43}" dt="2022-03-10T15:14:16.318" v="49"/>
        <pc:sldMkLst>
          <pc:docMk/>
          <pc:sldMk cId="1434374038" sldId="263"/>
        </pc:sldMkLst>
        <pc:spChg chg="mod">
          <ac:chgData name="ULStudent:ITALO.TERTO DA SILVA" userId="S::21326312@studentmail.ul.ie::3360d468-d804-47d2-b612-70a17c068cda" providerId="AD" clId="Web-{56CC09B2-5177-2E77-D49B-434DE42A0E43}" dt="2022-03-10T15:14:01.303" v="37" actId="20577"/>
          <ac:spMkLst>
            <pc:docMk/>
            <pc:sldMk cId="1434374038" sldId="263"/>
            <ac:spMk id="2" creationId="{9AD481DD-B3CA-43E8-96C0-8A7C2ECEC900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5:14:08.037" v="48" actId="20577"/>
          <ac:spMkLst>
            <pc:docMk/>
            <pc:sldMk cId="1434374038" sldId="263"/>
            <ac:spMk id="3" creationId="{18F8DC98-5FA1-4C00-943B-AF1303031747}"/>
          </ac:spMkLst>
        </pc:spChg>
      </pc:sldChg>
      <pc:sldChg chg="modSp add ord replId">
        <pc:chgData name="ULStudent:ITALO.TERTO DA SILVA" userId="S::21326312@studentmail.ul.ie::3360d468-d804-47d2-b612-70a17c068cda" providerId="AD" clId="Web-{56CC09B2-5177-2E77-D49B-434DE42A0E43}" dt="2022-03-10T17:10:10.002" v="718" actId="20577"/>
        <pc:sldMkLst>
          <pc:docMk/>
          <pc:sldMk cId="3303645188" sldId="263"/>
        </pc:sldMkLst>
        <pc:spChg chg="mod">
          <ac:chgData name="ULStudent:ITALO.TERTO DA SILVA" userId="S::21326312@studentmail.ul.ie::3360d468-d804-47d2-b612-70a17c068cda" providerId="AD" clId="Web-{56CC09B2-5177-2E77-D49B-434DE42A0E43}" dt="2022-03-10T15:15:01.476" v="59" actId="20577"/>
          <ac:spMkLst>
            <pc:docMk/>
            <pc:sldMk cId="3303645188" sldId="263"/>
            <ac:spMk id="2" creationId="{DD63FE1B-63C7-45E0-AA86-B762D7B4C27D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7:10:10.002" v="718" actId="20577"/>
          <ac:spMkLst>
            <pc:docMk/>
            <pc:sldMk cId="3303645188" sldId="263"/>
            <ac:spMk id="3" creationId="{0CDDC80D-37DC-4704-AAD9-E2E793CCE85B}"/>
          </ac:spMkLst>
        </pc:spChg>
      </pc:sldChg>
      <pc:sldChg chg="addSp delSp modSp add replId">
        <pc:chgData name="ULStudent:ITALO.TERTO DA SILVA" userId="S::21326312@studentmail.ul.ie::3360d468-d804-47d2-b612-70a17c068cda" providerId="AD" clId="Web-{56CC09B2-5177-2E77-D49B-434DE42A0E43}" dt="2022-03-10T17:09:57.439" v="710" actId="20577"/>
        <pc:sldMkLst>
          <pc:docMk/>
          <pc:sldMk cId="1950035487" sldId="264"/>
        </pc:sldMkLst>
        <pc:spChg chg="mod">
          <ac:chgData name="ULStudent:ITALO.TERTO DA SILVA" userId="S::21326312@studentmail.ul.ie::3360d468-d804-47d2-b612-70a17c068cda" providerId="AD" clId="Web-{56CC09B2-5177-2E77-D49B-434DE42A0E43}" dt="2022-03-10T15:39:59.071" v="294" actId="20577"/>
          <ac:spMkLst>
            <pc:docMk/>
            <pc:sldMk cId="1950035487" sldId="264"/>
            <ac:spMk id="2" creationId="{3129CFD9-81E5-410C-B0C2-297654A73F7D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7:09:57.439" v="710" actId="20577"/>
          <ac:spMkLst>
            <pc:docMk/>
            <pc:sldMk cId="1950035487" sldId="264"/>
            <ac:spMk id="3" creationId="{0EF1250C-8D2A-4294-8D15-C1181B0DD872}"/>
          </ac:spMkLst>
        </pc:spChg>
        <pc:spChg chg="add mod">
          <ac:chgData name="ULStudent:ITALO.TERTO DA SILVA" userId="S::21326312@studentmail.ul.ie::3360d468-d804-47d2-b612-70a17c068cda" providerId="AD" clId="Web-{56CC09B2-5177-2E77-D49B-434DE42A0E43}" dt="2022-03-10T16:44:24.797" v="655" actId="1076"/>
          <ac:spMkLst>
            <pc:docMk/>
            <pc:sldMk cId="1950035487" sldId="264"/>
            <ac:spMk id="9" creationId="{33D6AFFD-C483-450B-86BD-4D0CD720AFA9}"/>
          </ac:spMkLst>
        </pc:spChg>
        <pc:picChg chg="add mod">
          <ac:chgData name="ULStudent:ITALO.TERTO DA SILVA" userId="S::21326312@studentmail.ul.ie::3360d468-d804-47d2-b612-70a17c068cda" providerId="AD" clId="Web-{56CC09B2-5177-2E77-D49B-434DE42A0E43}" dt="2022-03-10T16:45:08.595" v="656" actId="1076"/>
          <ac:picMkLst>
            <pc:docMk/>
            <pc:sldMk cId="1950035487" sldId="264"/>
            <ac:picMk id="4" creationId="{DA626F0F-59A6-4E13-844A-AEBABA59CB0B}"/>
          </ac:picMkLst>
        </pc:picChg>
        <pc:picChg chg="add del mod">
          <ac:chgData name="ULStudent:ITALO.TERTO DA SILVA" userId="S::21326312@studentmail.ul.ie::3360d468-d804-47d2-b612-70a17c068cda" providerId="AD" clId="Web-{56CC09B2-5177-2E77-D49B-434DE42A0E43}" dt="2022-03-10T16:38:40.368" v="598"/>
          <ac:picMkLst>
            <pc:docMk/>
            <pc:sldMk cId="1950035487" sldId="264"/>
            <ac:picMk id="5" creationId="{350F4E3F-CC93-4547-BD67-BE05E9F05E4D}"/>
          </ac:picMkLst>
        </pc:picChg>
        <pc:picChg chg="add del mod">
          <ac:chgData name="ULStudent:ITALO.TERTO DA SILVA" userId="S::21326312@studentmail.ul.ie::3360d468-d804-47d2-b612-70a17c068cda" providerId="AD" clId="Web-{56CC09B2-5177-2E77-D49B-434DE42A0E43}" dt="2022-03-10T16:39:29.072" v="600"/>
          <ac:picMkLst>
            <pc:docMk/>
            <pc:sldMk cId="1950035487" sldId="264"/>
            <ac:picMk id="6" creationId="{F5657A5F-B855-4E3A-AABC-007E43E704EF}"/>
          </ac:picMkLst>
        </pc:picChg>
        <pc:picChg chg="add mod">
          <ac:chgData name="ULStudent:ITALO.TERTO DA SILVA" userId="S::21326312@studentmail.ul.ie::3360d468-d804-47d2-b612-70a17c068cda" providerId="AD" clId="Web-{56CC09B2-5177-2E77-D49B-434DE42A0E43}" dt="2022-03-10T16:45:12.079" v="657" actId="1076"/>
          <ac:picMkLst>
            <pc:docMk/>
            <pc:sldMk cId="1950035487" sldId="264"/>
            <ac:picMk id="7" creationId="{F7F35875-A7E1-4D22-83FE-2C4111A7646F}"/>
          </ac:picMkLst>
        </pc:picChg>
      </pc:sldChg>
      <pc:sldChg chg="addSp delSp modSp add mod replId setBg setClrOvrMap">
        <pc:chgData name="ULStudent:ITALO.TERTO DA SILVA" userId="S::21326312@studentmail.ul.ie::3360d468-d804-47d2-b612-70a17c068cda" providerId="AD" clId="Web-{56CC09B2-5177-2E77-D49B-434DE42A0E43}" dt="2022-03-10T15:56:27.092" v="402" actId="14100"/>
        <pc:sldMkLst>
          <pc:docMk/>
          <pc:sldMk cId="1056088914" sldId="265"/>
        </pc:sldMkLst>
        <pc:spChg chg="mod">
          <ac:chgData name="ULStudent:ITALO.TERTO DA SILVA" userId="S::21326312@studentmail.ul.ie::3360d468-d804-47d2-b612-70a17c068cda" providerId="AD" clId="Web-{56CC09B2-5177-2E77-D49B-434DE42A0E43}" dt="2022-03-10T15:56:17.076" v="400"/>
          <ac:spMkLst>
            <pc:docMk/>
            <pc:sldMk cId="1056088914" sldId="265"/>
            <ac:spMk id="2" creationId="{3129CFD9-81E5-410C-B0C2-297654A73F7D}"/>
          </ac:spMkLst>
        </pc:spChg>
        <pc:spChg chg="mod ord">
          <ac:chgData name="ULStudent:ITALO.TERTO DA SILVA" userId="S::21326312@studentmail.ul.ie::3360d468-d804-47d2-b612-70a17c068cda" providerId="AD" clId="Web-{56CC09B2-5177-2E77-D49B-434DE42A0E43}" dt="2022-03-10T15:56:27.092" v="402" actId="14100"/>
          <ac:spMkLst>
            <pc:docMk/>
            <pc:sldMk cId="1056088914" sldId="265"/>
            <ac:spMk id="3" creationId="{0EF1250C-8D2A-4294-8D15-C1181B0DD872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6:17.076" v="400"/>
          <ac:spMkLst>
            <pc:docMk/>
            <pc:sldMk cId="1056088914" sldId="265"/>
            <ac:spMk id="8" creationId="{979E27D9-03C7-44E2-9FF8-15D0C8506AF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6:17.076" v="400"/>
          <ac:spMkLst>
            <pc:docMk/>
            <pc:sldMk cId="1056088914" sldId="265"/>
            <ac:spMk id="10" creationId="{EEBF1590-3B36-48EE-A89D-3B6F3CB256AB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6:17.076" v="400"/>
          <ac:spMkLst>
            <pc:docMk/>
            <pc:sldMk cId="1056088914" sldId="265"/>
            <ac:spMk id="12" creationId="{AC8F6C8C-AB5A-4548-942D-E3FD40ACBC49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00.317" v="353"/>
          <ac:spMkLst>
            <pc:docMk/>
            <pc:sldMk cId="1056088914" sldId="265"/>
            <ac:spMk id="17" creationId="{5E39A796-BE83-48B1-B33F-35C4A32AAB5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00.317" v="353"/>
          <ac:spMkLst>
            <pc:docMk/>
            <pc:sldMk cId="1056088914" sldId="265"/>
            <ac:spMk id="19" creationId="{72F84B47-E267-4194-8194-831DB7B5547F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06.270" v="355"/>
          <ac:spMkLst>
            <pc:docMk/>
            <pc:sldMk cId="1056088914" sldId="265"/>
            <ac:spMk id="21" creationId="{04812C46-200A-4DEB-A05E-3ED6C68C238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06.270" v="355"/>
          <ac:spMkLst>
            <pc:docMk/>
            <pc:sldMk cId="1056088914" sldId="265"/>
            <ac:spMk id="22" creationId="{D1EA859B-E555-4109-94F3-6700E046E00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08.176" v="357"/>
          <ac:spMkLst>
            <pc:docMk/>
            <pc:sldMk cId="1056088914" sldId="265"/>
            <ac:spMk id="24" creationId="{8F23F8A3-8FD7-4779-8323-FDC26BE99889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08.176" v="357"/>
          <ac:spMkLst>
            <pc:docMk/>
            <pc:sldMk cId="1056088914" sldId="265"/>
            <ac:spMk id="25" creationId="{F605C4CC-A25C-416F-8333-7CB7DC97D870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13.380" v="359"/>
          <ac:spMkLst>
            <pc:docMk/>
            <pc:sldMk cId="1056088914" sldId="265"/>
            <ac:spMk id="27" creationId="{04812C46-200A-4DEB-A05E-3ED6C68C238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13.380" v="359"/>
          <ac:spMkLst>
            <pc:docMk/>
            <pc:sldMk cId="1056088914" sldId="265"/>
            <ac:spMk id="28" creationId="{D1EA859B-E555-4109-94F3-6700E046E00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32.787" v="381"/>
          <ac:spMkLst>
            <pc:docMk/>
            <pc:sldMk cId="1056088914" sldId="265"/>
            <ac:spMk id="29" creationId="{B8114C98-A349-4111-A123-E8EAB86ABE30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15.739" v="361"/>
          <ac:spMkLst>
            <pc:docMk/>
            <pc:sldMk cId="1056088914" sldId="265"/>
            <ac:spMk id="30" creationId="{4B6ECB93-D7FF-4F09-A8ED-D4588EE7C7DA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15.739" v="361"/>
          <ac:spMkLst>
            <pc:docMk/>
            <pc:sldMk cId="1056088914" sldId="265"/>
            <ac:spMk id="31" creationId="{EBF87945-A001-489F-9D9B-7D9435F0B9CA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24.817" v="363"/>
          <ac:spMkLst>
            <pc:docMk/>
            <pc:sldMk cId="1056088914" sldId="265"/>
            <ac:spMk id="33" creationId="{96CF2A2B-0745-440C-9224-C5C6A0A4286F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24.817" v="363"/>
          <ac:spMkLst>
            <pc:docMk/>
            <pc:sldMk cId="1056088914" sldId="265"/>
            <ac:spMk id="34" creationId="{75BE6D6B-84C9-4D2B-97EB-773B7369EF82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26.880" v="365"/>
          <ac:spMkLst>
            <pc:docMk/>
            <pc:sldMk cId="1056088914" sldId="265"/>
            <ac:spMk id="36" creationId="{8F90786E-B72D-4C32-BDCE-A170B007822D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26.880" v="365"/>
          <ac:spMkLst>
            <pc:docMk/>
            <pc:sldMk cId="1056088914" sldId="265"/>
            <ac:spMk id="37" creationId="{5E46F2E7-848F-4A6C-A098-4764FDEA771A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30.630" v="367"/>
          <ac:spMkLst>
            <pc:docMk/>
            <pc:sldMk cId="1056088914" sldId="265"/>
            <ac:spMk id="39" creationId="{04812C46-200A-4DEB-A05E-3ED6C68C238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30.630" v="367"/>
          <ac:spMkLst>
            <pc:docMk/>
            <pc:sldMk cId="1056088914" sldId="265"/>
            <ac:spMk id="40" creationId="{D1EA859B-E555-4109-94F3-6700E046E00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32.755" v="369"/>
          <ac:spMkLst>
            <pc:docMk/>
            <pc:sldMk cId="1056088914" sldId="265"/>
            <ac:spMk id="42" creationId="{56688E73-49B9-4052-A836-D248C825D70D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32.755" v="369"/>
          <ac:spMkLst>
            <pc:docMk/>
            <pc:sldMk cId="1056088914" sldId="265"/>
            <ac:spMk id="43" creationId="{5B6AEE0C-07FE-4154-BC7C-2F20530BC556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45.177" v="371"/>
          <ac:spMkLst>
            <pc:docMk/>
            <pc:sldMk cId="1056088914" sldId="265"/>
            <ac:spMk id="45" creationId="{9CC67894-1D18-43E0-B8E1-ECF37EB0D4B5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45.177" v="371"/>
          <ac:spMkLst>
            <pc:docMk/>
            <pc:sldMk cId="1056088914" sldId="265"/>
            <ac:spMk id="46" creationId="{A13E3398-4840-4DA1-B674-51AE569B24F9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45.177" v="371"/>
          <ac:spMkLst>
            <pc:docMk/>
            <pc:sldMk cId="1056088914" sldId="265"/>
            <ac:spMk id="47" creationId="{83306AB0-8BF5-43D5-B5E2-C53EA0783845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49.880" v="373"/>
          <ac:spMkLst>
            <pc:docMk/>
            <pc:sldMk cId="1056088914" sldId="265"/>
            <ac:spMk id="49" creationId="{73AD41DB-DF9F-49BC-85AE-6AB1840AD51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49:53.568" v="375"/>
          <ac:spMkLst>
            <pc:docMk/>
            <pc:sldMk cId="1056088914" sldId="265"/>
            <ac:spMk id="53" creationId="{C5E6CFF1-2F42-4E10-9A97-F116F46F53FE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04.865" v="377"/>
          <ac:spMkLst>
            <pc:docMk/>
            <pc:sldMk cId="1056088914" sldId="265"/>
            <ac:spMk id="56" creationId="{2B566528-1B12-4246-9431-5C2D7D08116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06.287" v="379"/>
          <ac:spMkLst>
            <pc:docMk/>
            <pc:sldMk cId="1056088914" sldId="265"/>
            <ac:spMk id="62" creationId="{9CC67894-1D18-43E0-B8E1-ECF37EB0D4B5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06.287" v="379"/>
          <ac:spMkLst>
            <pc:docMk/>
            <pc:sldMk cId="1056088914" sldId="265"/>
            <ac:spMk id="63" creationId="{A13E3398-4840-4DA1-B674-51AE569B24F9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06.287" v="379"/>
          <ac:spMkLst>
            <pc:docMk/>
            <pc:sldMk cId="1056088914" sldId="265"/>
            <ac:spMk id="64" creationId="{83306AB0-8BF5-43D5-B5E2-C53EA0783845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32.787" v="381"/>
          <ac:spMkLst>
            <pc:docMk/>
            <pc:sldMk cId="1056088914" sldId="265"/>
            <ac:spMk id="66" creationId="{D7A453D2-15D8-4403-815F-291FA16340D9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32.787" v="381"/>
          <ac:spMkLst>
            <pc:docMk/>
            <pc:sldMk cId="1056088914" sldId="265"/>
            <ac:spMk id="67" creationId="{8161EA6B-09CA-445B-AB0D-8DF76FA92DEF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32.787" v="381"/>
          <ac:spMkLst>
            <pc:docMk/>
            <pc:sldMk cId="1056088914" sldId="265"/>
            <ac:spMk id="80" creationId="{E2D3D3F2-ABBB-4453-B1C5-1BEBF7E4DD56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36.647" v="383"/>
          <ac:spMkLst>
            <pc:docMk/>
            <pc:sldMk cId="1056088914" sldId="265"/>
            <ac:spMk id="86" creationId="{A3BAF07C-C39E-42EB-BB22-8D46691D9735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41.772" v="385"/>
          <ac:spMkLst>
            <pc:docMk/>
            <pc:sldMk cId="1056088914" sldId="265"/>
            <ac:spMk id="103" creationId="{4038CB10-1F5C-4D54-9DF7-12586DE5B00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41.772" v="385"/>
          <ac:spMkLst>
            <pc:docMk/>
            <pc:sldMk cId="1056088914" sldId="265"/>
            <ac:spMk id="104" creationId="{36D30126-6314-4A93-B27E-5C66CF781924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41.772" v="385"/>
          <ac:spMkLst>
            <pc:docMk/>
            <pc:sldMk cId="1056088914" sldId="265"/>
            <ac:spMk id="105" creationId="{73ED6512-6858-4552-B699-9A97FE9A4EA2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46.350" v="387"/>
          <ac:spMkLst>
            <pc:docMk/>
            <pc:sldMk cId="1056088914" sldId="265"/>
            <ac:spMk id="107" creationId="{EE1FC7B4-E4A7-4452-B413-1A623E3A7230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46.350" v="387"/>
          <ac:spMkLst>
            <pc:docMk/>
            <pc:sldMk cId="1056088914" sldId="265"/>
            <ac:spMk id="108" creationId="{E0709AF0-24F0-4486-B189-BE6386BDB19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46.350" v="387"/>
          <ac:spMkLst>
            <pc:docMk/>
            <pc:sldMk cId="1056088914" sldId="265"/>
            <ac:spMk id="109" creationId="{FBE3B62F-5853-4A3C-B050-6186351A7176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50.257" v="389"/>
          <ac:spMkLst>
            <pc:docMk/>
            <pc:sldMk cId="1056088914" sldId="265"/>
            <ac:spMk id="111" creationId="{9B76D444-2756-434F-AE61-96D69830C13E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50.257" v="389"/>
          <ac:spMkLst>
            <pc:docMk/>
            <pc:sldMk cId="1056088914" sldId="265"/>
            <ac:spMk id="112" creationId="{B0161EF8-C8C6-4F2A-9D5C-49BD28A2BDC2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59.241" v="391"/>
          <ac:spMkLst>
            <pc:docMk/>
            <pc:sldMk cId="1056088914" sldId="265"/>
            <ac:spMk id="114" creationId="{330D6772-5550-42D5-B8BC-CDE28365623B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0:59.241" v="391"/>
          <ac:spMkLst>
            <pc:docMk/>
            <pc:sldMk cId="1056088914" sldId="265"/>
            <ac:spMk id="115" creationId="{97DB0DD1-0F30-4B7E-A6DC-3DDA7D5B351C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1:01.788" v="393"/>
          <ac:spMkLst>
            <pc:docMk/>
            <pc:sldMk cId="1056088914" sldId="265"/>
            <ac:spMk id="117" creationId="{9B76D444-2756-434F-AE61-96D69830C13E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1:01.788" v="393"/>
          <ac:spMkLst>
            <pc:docMk/>
            <pc:sldMk cId="1056088914" sldId="265"/>
            <ac:spMk id="118" creationId="{A27B6159-7734-4564-9E0F-C4BC43C36E52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2:31.556" v="395"/>
          <ac:spMkLst>
            <pc:docMk/>
            <pc:sldMk cId="1056088914" sldId="265"/>
            <ac:spMk id="121" creationId="{EE1FC7B4-E4A7-4452-B413-1A623E3A7230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2:31.556" v="395"/>
          <ac:spMkLst>
            <pc:docMk/>
            <pc:sldMk cId="1056088914" sldId="265"/>
            <ac:spMk id="122" creationId="{E0709AF0-24F0-4486-B189-BE6386BDB19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2:31.556" v="395"/>
          <ac:spMkLst>
            <pc:docMk/>
            <pc:sldMk cId="1056088914" sldId="265"/>
            <ac:spMk id="123" creationId="{FBE3B62F-5853-4A3C-B050-6186351A7176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6:12.935" v="397"/>
          <ac:spMkLst>
            <pc:docMk/>
            <pc:sldMk cId="1056088914" sldId="265"/>
            <ac:spMk id="125" creationId="{7C432AFE-B3D2-4BFF-BF8F-96C27AFF1AC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6:12.935" v="397"/>
          <ac:spMkLst>
            <pc:docMk/>
            <pc:sldMk cId="1056088914" sldId="265"/>
            <ac:spMk id="126" creationId="{AF2F604E-43BE-4DC3-B983-E071523364F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6:12.935" v="397"/>
          <ac:spMkLst>
            <pc:docMk/>
            <pc:sldMk cId="1056088914" sldId="265"/>
            <ac:spMk id="127" creationId="{08C9B587-E65E-4B52-B37C-ABEBB6E8792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6:17.061" v="399"/>
          <ac:spMkLst>
            <pc:docMk/>
            <pc:sldMk cId="1056088914" sldId="265"/>
            <ac:spMk id="129" creationId="{9228552E-C8B1-4A80-8448-0787CE0FC704}"/>
          </ac:spMkLst>
        </pc:spChg>
        <pc:spChg chg="add">
          <ac:chgData name="ULStudent:ITALO.TERTO DA SILVA" userId="S::21326312@studentmail.ul.ie::3360d468-d804-47d2-b612-70a17c068cda" providerId="AD" clId="Web-{56CC09B2-5177-2E77-D49B-434DE42A0E43}" dt="2022-03-10T15:56:17.076" v="400"/>
          <ac:spMkLst>
            <pc:docMk/>
            <pc:sldMk cId="1056088914" sldId="265"/>
            <ac:spMk id="131" creationId="{96CF2A2B-0745-440C-9224-C5C6A0A4286F}"/>
          </ac:spMkLst>
        </pc:spChg>
        <pc:spChg chg="add">
          <ac:chgData name="ULStudent:ITALO.TERTO DA SILVA" userId="S::21326312@studentmail.ul.ie::3360d468-d804-47d2-b612-70a17c068cda" providerId="AD" clId="Web-{56CC09B2-5177-2E77-D49B-434DE42A0E43}" dt="2022-03-10T15:56:17.076" v="400"/>
          <ac:spMkLst>
            <pc:docMk/>
            <pc:sldMk cId="1056088914" sldId="265"/>
            <ac:spMk id="132" creationId="{75BE6D6B-84C9-4D2B-97EB-773B7369EF82}"/>
          </ac:spMkLst>
        </pc:spChg>
        <pc:grpChg chg="add del">
          <ac:chgData name="ULStudent:ITALO.TERTO DA SILVA" userId="S::21326312@studentmail.ul.ie::3360d468-d804-47d2-b612-70a17c068cda" providerId="AD" clId="Web-{56CC09B2-5177-2E77-D49B-434DE42A0E43}" dt="2022-03-10T15:50:04.865" v="377"/>
          <ac:grpSpMkLst>
            <pc:docMk/>
            <pc:sldMk cId="1056088914" sldId="265"/>
            <ac:grpSpMk id="23" creationId="{5995D10D-E9C9-47DB-AE7E-801FEF38F5C9}"/>
          </ac:grpSpMkLst>
        </pc:grpChg>
        <pc:grpChg chg="add del">
          <ac:chgData name="ULStudent:ITALO.TERTO DA SILVA" userId="S::21326312@studentmail.ul.ie::3360d468-d804-47d2-b612-70a17c068cda" providerId="AD" clId="Web-{56CC09B2-5177-2E77-D49B-434DE42A0E43}" dt="2022-03-10T15:49:49.880" v="373"/>
          <ac:grpSpMkLst>
            <pc:docMk/>
            <pc:sldMk cId="1056088914" sldId="265"/>
            <ac:grpSpMk id="50" creationId="{A4AE1828-51FD-4AD7-BCF6-9AF5C696CE5D}"/>
          </ac:grpSpMkLst>
        </pc:grpChg>
        <pc:grpChg chg="add del">
          <ac:chgData name="ULStudent:ITALO.TERTO DA SILVA" userId="S::21326312@studentmail.ul.ie::3360d468-d804-47d2-b612-70a17c068cda" providerId="AD" clId="Web-{56CC09B2-5177-2E77-D49B-434DE42A0E43}" dt="2022-03-10T15:50:04.865" v="377"/>
          <ac:grpSpMkLst>
            <pc:docMk/>
            <pc:sldMk cId="1056088914" sldId="265"/>
            <ac:grpSpMk id="57" creationId="{828A5161-06F1-46CF-8AD7-844680A59E13}"/>
          </ac:grpSpMkLst>
        </pc:grpChg>
        <pc:grpChg chg="add del">
          <ac:chgData name="ULStudent:ITALO.TERTO DA SILVA" userId="S::21326312@studentmail.ul.ie::3360d468-d804-47d2-b612-70a17c068cda" providerId="AD" clId="Web-{56CC09B2-5177-2E77-D49B-434DE42A0E43}" dt="2022-03-10T15:50:32.787" v="381"/>
          <ac:grpSpMkLst>
            <pc:docMk/>
            <pc:sldMk cId="1056088914" sldId="265"/>
            <ac:grpSpMk id="68" creationId="{1EA1DAFF-CECA-492F-BFA1-22C64956B8D9}"/>
          </ac:grpSpMkLst>
        </pc:grpChg>
        <pc:grpChg chg="add del">
          <ac:chgData name="ULStudent:ITALO.TERTO DA SILVA" userId="S::21326312@studentmail.ul.ie::3360d468-d804-47d2-b612-70a17c068cda" providerId="AD" clId="Web-{56CC09B2-5177-2E77-D49B-434DE42A0E43}" dt="2022-03-10T15:50:32.787" v="381"/>
          <ac:grpSpMkLst>
            <pc:docMk/>
            <pc:sldMk cId="1056088914" sldId="265"/>
            <ac:grpSpMk id="74" creationId="{670FB431-AE18-414D-92F4-1D12D1991152}"/>
          </ac:grpSpMkLst>
        </pc:grpChg>
        <pc:grpChg chg="add del">
          <ac:chgData name="ULStudent:ITALO.TERTO DA SILVA" userId="S::21326312@studentmail.ul.ie::3360d468-d804-47d2-b612-70a17c068cda" providerId="AD" clId="Web-{56CC09B2-5177-2E77-D49B-434DE42A0E43}" dt="2022-03-10T15:50:32.787" v="381"/>
          <ac:grpSpMkLst>
            <pc:docMk/>
            <pc:sldMk cId="1056088914" sldId="265"/>
            <ac:grpSpMk id="77" creationId="{AF19A774-30A5-488B-9BAF-629C6440294E}"/>
          </ac:grpSpMkLst>
        </pc:grpChg>
        <pc:grpChg chg="add del">
          <ac:chgData name="ULStudent:ITALO.TERTO DA SILVA" userId="S::21326312@studentmail.ul.ie::3360d468-d804-47d2-b612-70a17c068cda" providerId="AD" clId="Web-{56CC09B2-5177-2E77-D49B-434DE42A0E43}" dt="2022-03-10T15:50:32.787" v="381"/>
          <ac:grpSpMkLst>
            <pc:docMk/>
            <pc:sldMk cId="1056088914" sldId="265"/>
            <ac:grpSpMk id="81" creationId="{8214E4A5-A0D2-42C4-8D14-D2A7E495F041}"/>
          </ac:grpSpMkLst>
        </pc:grpChg>
        <pc:grpChg chg="add del">
          <ac:chgData name="ULStudent:ITALO.TERTO DA SILVA" userId="S::21326312@studentmail.ul.ie::3360d468-d804-47d2-b612-70a17c068cda" providerId="AD" clId="Web-{56CC09B2-5177-2E77-D49B-434DE42A0E43}" dt="2022-03-10T15:50:36.647" v="383"/>
          <ac:grpSpMkLst>
            <pc:docMk/>
            <pc:sldMk cId="1056088914" sldId="265"/>
            <ac:grpSpMk id="87" creationId="{D8E9CF54-0466-4261-9E62-0249E60E1886}"/>
          </ac:grpSpMkLst>
        </pc:grpChg>
        <pc:picChg chg="add mod ord">
          <ac:chgData name="ULStudent:ITALO.TERTO DA SILVA" userId="S::21326312@studentmail.ul.ie::3360d468-d804-47d2-b612-70a17c068cda" providerId="AD" clId="Web-{56CC09B2-5177-2E77-D49B-434DE42A0E43}" dt="2022-03-10T15:56:17.076" v="400"/>
          <ac:picMkLst>
            <pc:docMk/>
            <pc:sldMk cId="1056088914" sldId="265"/>
            <ac:picMk id="4" creationId="{ACA66A08-E99A-49D0-9FF0-08453A35D042}"/>
          </ac:picMkLst>
        </pc:picChg>
        <pc:cxnChg chg="add del">
          <ac:chgData name="ULStudent:ITALO.TERTO DA SILVA" userId="S::21326312@studentmail.ul.ie::3360d468-d804-47d2-b612-70a17c068cda" providerId="AD" clId="Web-{56CC09B2-5177-2E77-D49B-434DE42A0E43}" dt="2022-03-10T15:49:53.568" v="375"/>
          <ac:cxnSpMkLst>
            <pc:docMk/>
            <pc:sldMk cId="1056088914" sldId="265"/>
            <ac:cxnSpMk id="54" creationId="{67182200-4859-4C8D-BCBB-55B245C28BA3}"/>
          </ac:cxnSpMkLst>
        </pc:cxnChg>
        <pc:cxnChg chg="add del">
          <ac:chgData name="ULStudent:ITALO.TERTO DA SILVA" userId="S::21326312@studentmail.ul.ie::3360d468-d804-47d2-b612-70a17c068cda" providerId="AD" clId="Web-{56CC09B2-5177-2E77-D49B-434DE42A0E43}" dt="2022-03-10T15:51:01.788" v="393"/>
          <ac:cxnSpMkLst>
            <pc:docMk/>
            <pc:sldMk cId="1056088914" sldId="265"/>
            <ac:cxnSpMk id="119" creationId="{E2FFB46B-05BC-4950-B18A-9593FDAE6ED7}"/>
          </ac:cxnSpMkLst>
        </pc:cxnChg>
      </pc:sldChg>
      <pc:sldChg chg="add ord replId">
        <pc:chgData name="ULStudent:ITALO.TERTO DA SILVA" userId="S::21326312@studentmail.ul.ie::3360d468-d804-47d2-b612-70a17c068cda" providerId="AD" clId="Web-{56CC09B2-5177-2E77-D49B-434DE42A0E43}" dt="2022-03-10T15:59:35.346" v="405"/>
        <pc:sldMkLst>
          <pc:docMk/>
          <pc:sldMk cId="1269942662" sldId="266"/>
        </pc:sldMkLst>
      </pc:sldChg>
      <pc:sldChg chg="add del replId">
        <pc:chgData name="ULStudent:ITALO.TERTO DA SILVA" userId="S::21326312@studentmail.ul.ie::3360d468-d804-47d2-b612-70a17c068cda" providerId="AD" clId="Web-{56CC09B2-5177-2E77-D49B-434DE42A0E43}" dt="2022-03-10T15:42:51.996" v="304"/>
        <pc:sldMkLst>
          <pc:docMk/>
          <pc:sldMk cId="4165006344" sldId="266"/>
        </pc:sldMkLst>
      </pc:sldChg>
      <pc:sldChg chg="addSp delSp modSp">
        <pc:chgData name="ULStudent:ITALO.TERTO DA SILVA" userId="S::21326312@studentmail.ul.ie::3360d468-d804-47d2-b612-70a17c068cda" providerId="AD" clId="Web-{56CC09B2-5177-2E77-D49B-434DE42A0E43}" dt="2022-03-10T15:58:54.564" v="404"/>
        <pc:sldMkLst>
          <pc:docMk/>
          <pc:sldMk cId="495078877" sldId="267"/>
        </pc:sldMkLst>
        <pc:spChg chg="mod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2" creationId="{DD63FE1B-63C7-45E0-AA86-B762D7B4C27D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3" creationId="{0CDDC80D-37DC-4704-AAD9-E2E793CCE85B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5" creationId="{1B15ED52-F352-441B-82BF-E0EA34836D08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6" creationId="{3B2E3793-BFE6-45A2-9B7B-E18844431C99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7" creationId="{BC4C4868-CB8F-4AF9-9CDB-8108F2C19B6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14" creationId="{375E0459-6403-40CD-989D-56A4407CA12E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16" creationId="{53E5B1A8-3AC9-4BD1-9BBC-78CA94F2D1BA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21" creationId="{B5FA7C47-B7C1-4D2E-AB49-ED23BA34BA83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23" creationId="{596EE156-ABF1-4329-A6BA-03B4254E0877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25" creationId="{19B9933F-AAB3-444A-8BB5-9CA194A8BC63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27" creationId="{7D20183A-0B1D-4A1F-89B1-ADBEDBC6E54E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5:58:54.564" v="404"/>
          <ac:spMkLst>
            <pc:docMk/>
            <pc:sldMk cId="495078877" sldId="267"/>
            <ac:spMk id="29" creationId="{131031D3-26CD-4214-A9A4-5857EFA15A0C}"/>
          </ac:spMkLst>
        </pc:spChg>
        <pc:picChg chg="mod">
          <ac:chgData name="ULStudent:ITALO.TERTO DA SILVA" userId="S::21326312@studentmail.ul.ie::3360d468-d804-47d2-b612-70a17c068cda" providerId="AD" clId="Web-{56CC09B2-5177-2E77-D49B-434DE42A0E43}" dt="2022-03-10T15:58:54.564" v="404"/>
          <ac:picMkLst>
            <pc:docMk/>
            <pc:sldMk cId="495078877" sldId="267"/>
            <ac:picMk id="8" creationId="{C773C060-920F-4A13-B6B2-0A0E9B2F6D58}"/>
          </ac:picMkLst>
        </pc:picChg>
      </pc:sldChg>
      <pc:sldChg chg="modSp">
        <pc:chgData name="ULStudent:ITALO.TERTO DA SILVA" userId="S::21326312@studentmail.ul.ie::3360d468-d804-47d2-b612-70a17c068cda" providerId="AD" clId="Web-{56CC09B2-5177-2E77-D49B-434DE42A0E43}" dt="2022-03-10T16:06:16.998" v="494" actId="1076"/>
        <pc:sldMkLst>
          <pc:docMk/>
          <pc:sldMk cId="3980469355" sldId="268"/>
        </pc:sldMkLst>
        <pc:spChg chg="mod">
          <ac:chgData name="ULStudent:ITALO.TERTO DA SILVA" userId="S::21326312@studentmail.ul.ie::3360d468-d804-47d2-b612-70a17c068cda" providerId="AD" clId="Web-{56CC09B2-5177-2E77-D49B-434DE42A0E43}" dt="2022-03-10T16:06:16.998" v="494" actId="1076"/>
          <ac:spMkLst>
            <pc:docMk/>
            <pc:sldMk cId="3980469355" sldId="268"/>
            <ac:spMk id="3" creationId="{0CDDC80D-37DC-4704-AAD9-E2E793CCE85B}"/>
          </ac:spMkLst>
        </pc:spChg>
      </pc:sldChg>
      <pc:sldChg chg="addSp delSp modSp add del replId">
        <pc:chgData name="ULStudent:ITALO.TERTO DA SILVA" userId="S::21326312@studentmail.ul.ie::3360d468-d804-47d2-b612-70a17c068cda" providerId="AD" clId="Web-{56CC09B2-5177-2E77-D49B-434DE42A0E43}" dt="2022-03-10T16:14:35.009" v="508"/>
        <pc:sldMkLst>
          <pc:docMk/>
          <pc:sldMk cId="91764853" sldId="269"/>
        </pc:sldMkLst>
        <pc:spChg chg="mod">
          <ac:chgData name="ULStudent:ITALO.TERTO DA SILVA" userId="S::21326312@studentmail.ul.ie::3360d468-d804-47d2-b612-70a17c068cda" providerId="AD" clId="Web-{56CC09B2-5177-2E77-D49B-434DE42A0E43}" dt="2022-03-10T16:03:18.257" v="447" actId="20577"/>
          <ac:spMkLst>
            <pc:docMk/>
            <pc:sldMk cId="91764853" sldId="269"/>
            <ac:spMk id="2" creationId="{D1B6B89F-F643-400F-B836-D069F9EC292A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6:11:42.005" v="507" actId="20577"/>
          <ac:spMkLst>
            <pc:docMk/>
            <pc:sldMk cId="91764853" sldId="269"/>
            <ac:spMk id="3" creationId="{6E10A03A-0E79-4EE3-8BB7-3CB40379203D}"/>
          </ac:spMkLst>
        </pc:spChg>
        <pc:spChg chg="add mod">
          <ac:chgData name="ULStudent:ITALO.TERTO DA SILVA" userId="S::21326312@studentmail.ul.ie::3360d468-d804-47d2-b612-70a17c068cda" providerId="AD" clId="Web-{56CC09B2-5177-2E77-D49B-434DE42A0E43}" dt="2022-03-10T16:04:55.418" v="477" actId="1076"/>
          <ac:spMkLst>
            <pc:docMk/>
            <pc:sldMk cId="91764853" sldId="269"/>
            <ac:spMk id="4" creationId="{84FEC00B-0869-4680-A174-7AD88796BE03}"/>
          </ac:spMkLst>
        </pc:spChg>
        <pc:spChg chg="add del">
          <ac:chgData name="ULStudent:ITALO.TERTO DA SILVA" userId="S::21326312@studentmail.ul.ie::3360d468-d804-47d2-b612-70a17c068cda" providerId="AD" clId="Web-{56CC09B2-5177-2E77-D49B-434DE42A0E43}" dt="2022-03-10T16:04:17.886" v="469"/>
          <ac:spMkLst>
            <pc:docMk/>
            <pc:sldMk cId="91764853" sldId="269"/>
            <ac:spMk id="5" creationId="{C4EC049F-5F70-40B9-B018-9A8BB8978390}"/>
          </ac:spMkLst>
        </pc:spChg>
        <pc:spChg chg="add mod">
          <ac:chgData name="ULStudent:ITALO.TERTO DA SILVA" userId="S::21326312@studentmail.ul.ie::3360d468-d804-47d2-b612-70a17c068cda" providerId="AD" clId="Web-{56CC09B2-5177-2E77-D49B-434DE42A0E43}" dt="2022-03-10T16:05:23.122" v="492" actId="20577"/>
          <ac:spMkLst>
            <pc:docMk/>
            <pc:sldMk cId="91764853" sldId="269"/>
            <ac:spMk id="6" creationId="{110FF97C-19DC-4C3A-B991-5F4B71EE7A22}"/>
          </ac:spMkLst>
        </pc:spChg>
      </pc:sldChg>
      <pc:sldChg chg="new del">
        <pc:chgData name="ULStudent:ITALO.TERTO DA SILVA" userId="S::21326312@studentmail.ul.ie::3360d468-d804-47d2-b612-70a17c068cda" providerId="AD" clId="Web-{56CC09B2-5177-2E77-D49B-434DE42A0E43}" dt="2022-03-10T16:14:46.556" v="510"/>
        <pc:sldMkLst>
          <pc:docMk/>
          <pc:sldMk cId="2600086199" sldId="269"/>
        </pc:sldMkLst>
      </pc:sldChg>
      <pc:sldChg chg="addSp delSp modSp new">
        <pc:chgData name="ULStudent:ITALO.TERTO DA SILVA" userId="S::21326312@studentmail.ul.ie::3360d468-d804-47d2-b612-70a17c068cda" providerId="AD" clId="Web-{56CC09B2-5177-2E77-D49B-434DE42A0E43}" dt="2022-03-10T16:45:32.642" v="660" actId="1076"/>
        <pc:sldMkLst>
          <pc:docMk/>
          <pc:sldMk cId="2711302821" sldId="269"/>
        </pc:sldMkLst>
        <pc:spChg chg="mod">
          <ac:chgData name="ULStudent:ITALO.TERTO DA SILVA" userId="S::21326312@studentmail.ul.ie::3360d468-d804-47d2-b612-70a17c068cda" providerId="AD" clId="Web-{56CC09B2-5177-2E77-D49B-434DE42A0E43}" dt="2022-03-10T16:15:33.135" v="520" actId="20577"/>
          <ac:spMkLst>
            <pc:docMk/>
            <pc:sldMk cId="2711302821" sldId="269"/>
            <ac:spMk id="2" creationId="{ECFE395F-06F5-4A5C-856C-5EBF6223A042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6:16:01.760" v="542" actId="20577"/>
          <ac:spMkLst>
            <pc:docMk/>
            <pc:sldMk cId="2711302821" sldId="269"/>
            <ac:spMk id="3" creationId="{9E0C8883-B200-43B7-82B5-1229C433E61E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6:16:06.417" v="548" actId="20577"/>
          <ac:spMkLst>
            <pc:docMk/>
            <pc:sldMk cId="2711302821" sldId="269"/>
            <ac:spMk id="4" creationId="{38AC28F3-8F32-479C-B841-5FFFC8CFCF0B}"/>
          </ac:spMkLst>
        </pc:spChg>
        <pc:spChg chg="mod">
          <ac:chgData name="ULStudent:ITALO.TERTO DA SILVA" userId="S::21326312@studentmail.ul.ie::3360d468-d804-47d2-b612-70a17c068cda" providerId="AD" clId="Web-{56CC09B2-5177-2E77-D49B-434DE42A0E43}" dt="2022-03-10T16:45:28.970" v="659" actId="1076"/>
          <ac:spMkLst>
            <pc:docMk/>
            <pc:sldMk cId="2711302821" sldId="269"/>
            <ac:spMk id="5" creationId="{0B374FD7-5237-492E-AB5C-DB71094B6E43}"/>
          </ac:spMkLst>
        </pc:spChg>
        <pc:spChg chg="add mod">
          <ac:chgData name="ULStudent:ITALO.TERTO DA SILVA" userId="S::21326312@studentmail.ul.ie::3360d468-d804-47d2-b612-70a17c068cda" providerId="AD" clId="Web-{56CC09B2-5177-2E77-D49B-434DE42A0E43}" dt="2022-03-10T16:36:09.083" v="597" actId="1076"/>
          <ac:spMkLst>
            <pc:docMk/>
            <pc:sldMk cId="2711302821" sldId="269"/>
            <ac:spMk id="6" creationId="{A105B8E1-4231-43F3-8ADA-624DEA7F2BCC}"/>
          </ac:spMkLst>
        </pc:spChg>
        <pc:picChg chg="add mod">
          <ac:chgData name="ULStudent:ITALO.TERTO DA SILVA" userId="S::21326312@studentmail.ul.ie::3360d468-d804-47d2-b612-70a17c068cda" providerId="AD" clId="Web-{56CC09B2-5177-2E77-D49B-434DE42A0E43}" dt="2022-03-10T16:17:51.919" v="554" actId="1076"/>
          <ac:picMkLst>
            <pc:docMk/>
            <pc:sldMk cId="2711302821" sldId="269"/>
            <ac:picMk id="7" creationId="{4470CBF5-4101-46A8-9B5B-40A5378FC813}"/>
          </ac:picMkLst>
        </pc:picChg>
        <pc:picChg chg="add mod">
          <ac:chgData name="ULStudent:ITALO.TERTO DA SILVA" userId="S::21326312@studentmail.ul.ie::3360d468-d804-47d2-b612-70a17c068cda" providerId="AD" clId="Web-{56CC09B2-5177-2E77-D49B-434DE42A0E43}" dt="2022-03-10T16:19:32.952" v="561" actId="14100"/>
          <ac:picMkLst>
            <pc:docMk/>
            <pc:sldMk cId="2711302821" sldId="269"/>
            <ac:picMk id="8" creationId="{63BEADBB-7B44-454E-A1B6-69982CD9D2B5}"/>
          </ac:picMkLst>
        </pc:picChg>
        <pc:picChg chg="add del mod">
          <ac:chgData name="ULStudent:ITALO.TERTO DA SILVA" userId="S::21326312@studentmail.ul.ie::3360d468-d804-47d2-b612-70a17c068cda" providerId="AD" clId="Web-{56CC09B2-5177-2E77-D49B-434DE42A0E43}" dt="2022-03-10T16:20:13.563" v="564"/>
          <ac:picMkLst>
            <pc:docMk/>
            <pc:sldMk cId="2711302821" sldId="269"/>
            <ac:picMk id="9" creationId="{2F5AF3A2-F0E5-44CF-816B-8A6F3802AF6D}"/>
          </ac:picMkLst>
        </pc:picChg>
        <pc:picChg chg="add mod">
          <ac:chgData name="ULStudent:ITALO.TERTO DA SILVA" userId="S::21326312@studentmail.ul.ie::3360d468-d804-47d2-b612-70a17c068cda" providerId="AD" clId="Web-{56CC09B2-5177-2E77-D49B-434DE42A0E43}" dt="2022-03-10T16:21:42.705" v="568" actId="1076"/>
          <ac:picMkLst>
            <pc:docMk/>
            <pc:sldMk cId="2711302821" sldId="269"/>
            <ac:picMk id="10" creationId="{071A772D-0D56-461F-B702-022AF3B7EE0D}"/>
          </ac:picMkLst>
        </pc:picChg>
        <pc:picChg chg="add mod">
          <ac:chgData name="ULStudent:ITALO.TERTO DA SILVA" userId="S::21326312@studentmail.ul.ie::3360d468-d804-47d2-b612-70a17c068cda" providerId="AD" clId="Web-{56CC09B2-5177-2E77-D49B-434DE42A0E43}" dt="2022-03-10T16:22:20.862" v="579" actId="688"/>
          <ac:picMkLst>
            <pc:docMk/>
            <pc:sldMk cId="2711302821" sldId="269"/>
            <ac:picMk id="11" creationId="{15B25CCA-7B69-4892-B834-28FD3B0AC2CE}"/>
          </ac:picMkLst>
        </pc:picChg>
        <pc:picChg chg="mod">
          <ac:chgData name="ULStudent:ITALO.TERTO DA SILVA" userId="S::21326312@studentmail.ul.ie::3360d468-d804-47d2-b612-70a17c068cda" providerId="AD" clId="Web-{56CC09B2-5177-2E77-D49B-434DE42A0E43}" dt="2022-03-10T16:45:32.642" v="660" actId="1076"/>
          <ac:picMkLst>
            <pc:docMk/>
            <pc:sldMk cId="2711302821" sldId="269"/>
            <ac:picMk id="12" creationId="{F938C9CE-548A-49DF-913A-CCE05C45A563}"/>
          </ac:picMkLst>
        </pc:picChg>
        <pc:picChg chg="mod">
          <ac:chgData name="ULStudent:ITALO.TERTO DA SILVA" userId="S::21326312@studentmail.ul.ie::3360d468-d804-47d2-b612-70a17c068cda" providerId="AD" clId="Web-{56CC09B2-5177-2E77-D49B-434DE42A0E43}" dt="2022-03-10T16:22:15.362" v="576" actId="1076"/>
          <ac:picMkLst>
            <pc:docMk/>
            <pc:sldMk cId="2711302821" sldId="269"/>
            <ac:picMk id="1026" creationId="{E8682305-F1AA-4172-8A6D-863F8AB6F514}"/>
          </ac:picMkLst>
        </pc:picChg>
      </pc:sldChg>
      <pc:sldChg chg="new del">
        <pc:chgData name="ULStudent:ITALO.TERTO DA SILVA" userId="S::21326312@studentmail.ul.ie::3360d468-d804-47d2-b612-70a17c068cda" providerId="AD" clId="Web-{56CC09B2-5177-2E77-D49B-434DE42A0E43}" dt="2022-03-10T16:02:59.319" v="435"/>
        <pc:sldMkLst>
          <pc:docMk/>
          <pc:sldMk cId="3716007425" sldId="269"/>
        </pc:sldMkLst>
      </pc:sldChg>
    </pc:docChg>
  </pc:docChgLst>
  <pc:docChgLst>
    <pc:chgData name="ULStudent:STEPHEN.FITZPATRICK" userId="S::21263213@studentmail.ul.ie::5221c299-0b59-4fb9-8966-6707686a94f5" providerId="AD" clId="Web-{6E5FDC5D-7B09-A010-45B1-8E6AD109F4BD}"/>
    <pc:docChg chg="modSld">
      <pc:chgData name="ULStudent:STEPHEN.FITZPATRICK" userId="S::21263213@studentmail.ul.ie::5221c299-0b59-4fb9-8966-6707686a94f5" providerId="AD" clId="Web-{6E5FDC5D-7B09-A010-45B1-8E6AD109F4BD}" dt="2022-03-10T16:31:33.822" v="113" actId="20577"/>
      <pc:docMkLst>
        <pc:docMk/>
      </pc:docMkLst>
      <pc:sldChg chg="modSp">
        <pc:chgData name="ULStudent:STEPHEN.FITZPATRICK" userId="S::21263213@studentmail.ul.ie::5221c299-0b59-4fb9-8966-6707686a94f5" providerId="AD" clId="Web-{6E5FDC5D-7B09-A010-45B1-8E6AD109F4BD}" dt="2022-03-10T16:27:18.955" v="1" actId="20577"/>
        <pc:sldMkLst>
          <pc:docMk/>
          <pc:sldMk cId="377379242" sldId="259"/>
        </pc:sldMkLst>
        <pc:spChg chg="mod">
          <ac:chgData name="ULStudent:STEPHEN.FITZPATRICK" userId="S::21263213@studentmail.ul.ie::5221c299-0b59-4fb9-8966-6707686a94f5" providerId="AD" clId="Web-{6E5FDC5D-7B09-A010-45B1-8E6AD109F4BD}" dt="2022-03-10T16:27:18.955" v="1" actId="20577"/>
          <ac:spMkLst>
            <pc:docMk/>
            <pc:sldMk cId="377379242" sldId="259"/>
            <ac:spMk id="3" creationId="{6E10A03A-0E79-4EE3-8BB7-3CB40379203D}"/>
          </ac:spMkLst>
        </pc:spChg>
      </pc:sldChg>
      <pc:sldChg chg="modSp">
        <pc:chgData name="ULStudent:STEPHEN.FITZPATRICK" userId="S::21263213@studentmail.ul.ie::5221c299-0b59-4fb9-8966-6707686a94f5" providerId="AD" clId="Web-{6E5FDC5D-7B09-A010-45B1-8E6AD109F4BD}" dt="2022-03-10T16:31:33.822" v="113" actId="20577"/>
        <pc:sldMkLst>
          <pc:docMk/>
          <pc:sldMk cId="1277960921" sldId="261"/>
        </pc:sldMkLst>
        <pc:spChg chg="mod">
          <ac:chgData name="ULStudent:STEPHEN.FITZPATRICK" userId="S::21263213@studentmail.ul.ie::5221c299-0b59-4fb9-8966-6707686a94f5" providerId="AD" clId="Web-{6E5FDC5D-7B09-A010-45B1-8E6AD109F4BD}" dt="2022-03-10T16:31:33.822" v="113" actId="20577"/>
          <ac:spMkLst>
            <pc:docMk/>
            <pc:sldMk cId="1277960921" sldId="261"/>
            <ac:spMk id="3" creationId="{18F8DC98-5FA1-4C00-943B-AF1303031747}"/>
          </ac:spMkLst>
        </pc:spChg>
      </pc:sldChg>
    </pc:docChg>
  </pc:docChgLst>
  <pc:docChgLst>
    <pc:chgData name="ULStudent:ITALO.TERTO DA SILVA" userId="S::21326312@studentmail.ul.ie::3360d468-d804-47d2-b612-70a17c068cda" providerId="AD" clId="Web-{281C6BCA-9416-2A7C-760C-086AF573724B}"/>
    <pc:docChg chg="addSld delSld modSld sldOrd">
      <pc:chgData name="ULStudent:ITALO.TERTO DA SILVA" userId="S::21326312@studentmail.ul.ie::3360d468-d804-47d2-b612-70a17c068cda" providerId="AD" clId="Web-{281C6BCA-9416-2A7C-760C-086AF573724B}" dt="2022-02-15T23:14:14.842" v="1100" actId="20577"/>
      <pc:docMkLst>
        <pc:docMk/>
      </pc:docMkLst>
      <pc:sldChg chg="addSp delSp modSp ord">
        <pc:chgData name="ULStudent:ITALO.TERTO DA SILVA" userId="S::21326312@studentmail.ul.ie::3360d468-d804-47d2-b612-70a17c068cda" providerId="AD" clId="Web-{281C6BCA-9416-2A7C-760C-086AF573724B}" dt="2022-02-15T20:42:59.996" v="1092" actId="20577"/>
        <pc:sldMkLst>
          <pc:docMk/>
          <pc:sldMk cId="694400601" sldId="257"/>
        </pc:sldMkLst>
        <pc:spChg chg="add del mod">
          <ac:chgData name="ULStudent:ITALO.TERTO DA SILVA" userId="S::21326312@studentmail.ul.ie::3360d468-d804-47d2-b612-70a17c068cda" providerId="AD" clId="Web-{281C6BCA-9416-2A7C-760C-086AF573724B}" dt="2022-02-15T20:10:48.980" v="258" actId="1076"/>
          <ac:spMkLst>
            <pc:docMk/>
            <pc:sldMk cId="694400601" sldId="257"/>
            <ac:spMk id="2" creationId="{3129CFD9-81E5-410C-B0C2-297654A73F7D}"/>
          </ac:spMkLst>
        </pc:spChg>
        <pc:spChg chg="mod">
          <ac:chgData name="ULStudent:ITALO.TERTO DA SILVA" userId="S::21326312@studentmail.ul.ie::3360d468-d804-47d2-b612-70a17c068cda" providerId="AD" clId="Web-{281C6BCA-9416-2A7C-760C-086AF573724B}" dt="2022-02-15T20:42:59.996" v="1092" actId="20577"/>
          <ac:spMkLst>
            <pc:docMk/>
            <pc:sldMk cId="694400601" sldId="257"/>
            <ac:spMk id="3" creationId="{0EF1250C-8D2A-4294-8D15-C1181B0DD872}"/>
          </ac:spMkLst>
        </pc:spChg>
        <pc:spChg chg="add del mod">
          <ac:chgData name="ULStudent:ITALO.TERTO DA SILVA" userId="S::21326312@studentmail.ul.ie::3360d468-d804-47d2-b612-70a17c068cda" providerId="AD" clId="Web-{281C6BCA-9416-2A7C-760C-086AF573724B}" dt="2022-02-15T19:58:18.665" v="53"/>
          <ac:spMkLst>
            <pc:docMk/>
            <pc:sldMk cId="694400601" sldId="257"/>
            <ac:spMk id="5" creationId="{07D456C9-6FE9-437C-A450-D392CAAECDEF}"/>
          </ac:spMkLst>
        </pc:spChg>
        <pc:spChg chg="add del mod">
          <ac:chgData name="ULStudent:ITALO.TERTO DA SILVA" userId="S::21326312@studentmail.ul.ie::3360d468-d804-47d2-b612-70a17c068cda" providerId="AD" clId="Web-{281C6BCA-9416-2A7C-760C-086AF573724B}" dt="2022-02-15T20:09:52.010" v="251"/>
          <ac:spMkLst>
            <pc:docMk/>
            <pc:sldMk cId="694400601" sldId="257"/>
            <ac:spMk id="11" creationId="{1B383326-D0BE-4B3E-99EB-263F06AC173B}"/>
          </ac:spMkLst>
        </pc:spChg>
        <pc:spChg chg="add del mod">
          <ac:chgData name="ULStudent:ITALO.TERTO DA SILVA" userId="S::21326312@studentmail.ul.ie::3360d468-d804-47d2-b612-70a17c068cda" providerId="AD" clId="Web-{281C6BCA-9416-2A7C-760C-086AF573724B}" dt="2022-02-15T20:09:52.010" v="250"/>
          <ac:spMkLst>
            <pc:docMk/>
            <pc:sldMk cId="694400601" sldId="257"/>
            <ac:spMk id="13" creationId="{3BAB3066-825D-4D4B-A270-B507A9A28B51}"/>
          </ac:spMkLst>
        </pc:spChg>
        <pc:picChg chg="add del mod">
          <ac:chgData name="ULStudent:ITALO.TERTO DA SILVA" userId="S::21326312@studentmail.ul.ie::3360d468-d804-47d2-b612-70a17c068cda" providerId="AD" clId="Web-{281C6BCA-9416-2A7C-760C-086AF573724B}" dt="2022-02-15T20:09:52.025" v="254"/>
          <ac:picMkLst>
            <pc:docMk/>
            <pc:sldMk cId="694400601" sldId="257"/>
            <ac:picMk id="6" creationId="{8BCC8EAC-70D6-4377-A099-088BC4F05258}"/>
          </ac:picMkLst>
        </pc:picChg>
        <pc:picChg chg="add del mod">
          <ac:chgData name="ULStudent:ITALO.TERTO DA SILVA" userId="S::21326312@studentmail.ul.ie::3360d468-d804-47d2-b612-70a17c068cda" providerId="AD" clId="Web-{281C6BCA-9416-2A7C-760C-086AF573724B}" dt="2022-02-15T20:09:52.025" v="253"/>
          <ac:picMkLst>
            <pc:docMk/>
            <pc:sldMk cId="694400601" sldId="257"/>
            <ac:picMk id="7" creationId="{934EFAD1-3AAA-4DAC-8160-054C80194FBD}"/>
          </ac:picMkLst>
        </pc:picChg>
        <pc:picChg chg="add del mod">
          <ac:chgData name="ULStudent:ITALO.TERTO DA SILVA" userId="S::21326312@studentmail.ul.ie::3360d468-d804-47d2-b612-70a17c068cda" providerId="AD" clId="Web-{281C6BCA-9416-2A7C-760C-086AF573724B}" dt="2022-02-15T20:09:52.025" v="252"/>
          <ac:picMkLst>
            <pc:docMk/>
            <pc:sldMk cId="694400601" sldId="257"/>
            <ac:picMk id="9" creationId="{7AC5F95A-D91B-484D-8B43-33A0A93A90CD}"/>
          </ac:picMkLst>
        </pc:picChg>
      </pc:sldChg>
      <pc:sldChg chg="modSp">
        <pc:chgData name="ULStudent:ITALO.TERTO DA SILVA" userId="S::21326312@studentmail.ul.ie::3360d468-d804-47d2-b612-70a17c068cda" providerId="AD" clId="Web-{281C6BCA-9416-2A7C-760C-086AF573724B}" dt="2022-02-15T23:13:04.825" v="1094" actId="14100"/>
        <pc:sldMkLst>
          <pc:docMk/>
          <pc:sldMk cId="1213119747" sldId="258"/>
        </pc:sldMkLst>
        <pc:spChg chg="mod">
          <ac:chgData name="ULStudent:ITALO.TERTO DA SILVA" userId="S::21326312@studentmail.ul.ie::3360d468-d804-47d2-b612-70a17c068cda" providerId="AD" clId="Web-{281C6BCA-9416-2A7C-760C-086AF573724B}" dt="2022-02-15T23:13:04.825" v="1094" actId="14100"/>
          <ac:spMkLst>
            <pc:docMk/>
            <pc:sldMk cId="1213119747" sldId="258"/>
            <ac:spMk id="2" creationId="{DD63FE1B-63C7-45E0-AA86-B762D7B4C27D}"/>
          </ac:spMkLst>
        </pc:spChg>
      </pc:sldChg>
      <pc:sldChg chg="modSp">
        <pc:chgData name="ULStudent:ITALO.TERTO DA SILVA" userId="S::21326312@studentmail.ul.ie::3360d468-d804-47d2-b612-70a17c068cda" providerId="AD" clId="Web-{281C6BCA-9416-2A7C-760C-086AF573724B}" dt="2022-02-15T20:26:48.097" v="633" actId="20577"/>
        <pc:sldMkLst>
          <pc:docMk/>
          <pc:sldMk cId="377379242" sldId="259"/>
        </pc:sldMkLst>
        <pc:spChg chg="mod">
          <ac:chgData name="ULStudent:ITALO.TERTO DA SILVA" userId="S::21326312@studentmail.ul.ie::3360d468-d804-47d2-b612-70a17c068cda" providerId="AD" clId="Web-{281C6BCA-9416-2A7C-760C-086AF573724B}" dt="2022-02-15T20:11:13.871" v="265" actId="1076"/>
          <ac:spMkLst>
            <pc:docMk/>
            <pc:sldMk cId="377379242" sldId="259"/>
            <ac:spMk id="2" creationId="{D1B6B89F-F643-400F-B836-D069F9EC292A}"/>
          </ac:spMkLst>
        </pc:spChg>
        <pc:spChg chg="mod">
          <ac:chgData name="ULStudent:ITALO.TERTO DA SILVA" userId="S::21326312@studentmail.ul.ie::3360d468-d804-47d2-b612-70a17c068cda" providerId="AD" clId="Web-{281C6BCA-9416-2A7C-760C-086AF573724B}" dt="2022-02-15T20:26:48.097" v="633" actId="20577"/>
          <ac:spMkLst>
            <pc:docMk/>
            <pc:sldMk cId="377379242" sldId="259"/>
            <ac:spMk id="3" creationId="{6E10A03A-0E79-4EE3-8BB7-3CB40379203D}"/>
          </ac:spMkLst>
        </pc:spChg>
      </pc:sldChg>
      <pc:sldChg chg="modSp ord">
        <pc:chgData name="ULStudent:ITALO.TERTO DA SILVA" userId="S::21326312@studentmail.ul.ie::3360d468-d804-47d2-b612-70a17c068cda" providerId="AD" clId="Web-{281C6BCA-9416-2A7C-760C-086AF573724B}" dt="2022-02-15T23:14:14.842" v="1100" actId="20577"/>
        <pc:sldMkLst>
          <pc:docMk/>
          <pc:sldMk cId="203711305" sldId="260"/>
        </pc:sldMkLst>
        <pc:spChg chg="mod">
          <ac:chgData name="ULStudent:ITALO.TERTO DA SILVA" userId="S::21326312@studentmail.ul.ie::3360d468-d804-47d2-b612-70a17c068cda" providerId="AD" clId="Web-{281C6BCA-9416-2A7C-760C-086AF573724B}" dt="2022-02-15T23:14:14.842" v="1100" actId="20577"/>
          <ac:spMkLst>
            <pc:docMk/>
            <pc:sldMk cId="203711305" sldId="260"/>
            <ac:spMk id="3" creationId="{0CDDC80D-37DC-4704-AAD9-E2E793CCE85B}"/>
          </ac:spMkLst>
        </pc:spChg>
      </pc:sldChg>
      <pc:sldChg chg="addSp delSp modSp new del mod setBg">
        <pc:chgData name="ULStudent:ITALO.TERTO DA SILVA" userId="S::21326312@studentmail.ul.ie::3360d468-d804-47d2-b612-70a17c068cda" providerId="AD" clId="Web-{281C6BCA-9416-2A7C-760C-086AF573724B}" dt="2022-02-15T20:31:31.635" v="715"/>
        <pc:sldMkLst>
          <pc:docMk/>
          <pc:sldMk cId="326413677" sldId="261"/>
        </pc:sldMkLst>
        <pc:spChg chg="del">
          <ac:chgData name="ULStudent:ITALO.TERTO DA SILVA" userId="S::21326312@studentmail.ul.ie::3360d468-d804-47d2-b612-70a17c068cda" providerId="AD" clId="Web-{281C6BCA-9416-2A7C-760C-086AF573724B}" dt="2022-02-15T20:27:44.255" v="635"/>
          <ac:spMkLst>
            <pc:docMk/>
            <pc:sldMk cId="326413677" sldId="261"/>
            <ac:spMk id="2" creationId="{E8087B16-C4A4-45DF-B999-1244BF43B378}"/>
          </ac:spMkLst>
        </pc:spChg>
        <pc:spChg chg="add del mod">
          <ac:chgData name="ULStudent:ITALO.TERTO DA SILVA" userId="S::21326312@studentmail.ul.ie::3360d468-d804-47d2-b612-70a17c068cda" providerId="AD" clId="Web-{281C6BCA-9416-2A7C-760C-086AF573724B}" dt="2022-02-15T20:31:27.573" v="714" actId="20577"/>
          <ac:spMkLst>
            <pc:docMk/>
            <pc:sldMk cId="326413677" sldId="261"/>
            <ac:spMk id="3" creationId="{FCFCF547-C53A-4789-AE98-A6DCA5C7AB5C}"/>
          </ac:spMkLst>
        </pc:spChg>
        <pc:spChg chg="add del">
          <ac:chgData name="ULStudent:ITALO.TERTO DA SILVA" userId="S::21326312@studentmail.ul.ie::3360d468-d804-47d2-b612-70a17c068cda" providerId="AD" clId="Web-{281C6BCA-9416-2A7C-760C-086AF573724B}" dt="2022-02-15T20:30:09.915" v="663"/>
          <ac:spMkLst>
            <pc:docMk/>
            <pc:sldMk cId="326413677" sldId="261"/>
            <ac:spMk id="5" creationId="{D306F262-1369-4167-AFC8-E8A0802062C2}"/>
          </ac:spMkLst>
        </pc:spChg>
        <pc:spChg chg="add del mod">
          <ac:chgData name="ULStudent:ITALO.TERTO DA SILVA" userId="S::21326312@studentmail.ul.ie::3360d468-d804-47d2-b612-70a17c068cda" providerId="AD" clId="Web-{281C6BCA-9416-2A7C-760C-086AF573724B}" dt="2022-02-15T20:31:22.526" v="692"/>
          <ac:spMkLst>
            <pc:docMk/>
            <pc:sldMk cId="326413677" sldId="261"/>
            <ac:spMk id="6" creationId="{ECEEED8F-746B-4AFC-91FE-846EBC89BC0D}"/>
          </ac:spMkLst>
        </pc:spChg>
        <pc:spChg chg="add del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8" creationId="{1B15ED52-F352-441B-82BF-E0EA34836D08}"/>
          </ac:spMkLst>
        </pc:spChg>
        <pc:spChg chg="add del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10" creationId="{3B2E3793-BFE6-45A2-9B7B-E18844431C99}"/>
          </ac:spMkLst>
        </pc:spChg>
        <pc:spChg chg="add del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12" creationId="{BC4C4868-CB8F-4AF9-9CDB-8108F2C19B67}"/>
          </ac:spMkLst>
        </pc:spChg>
        <pc:spChg chg="add del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14" creationId="{375E0459-6403-40CD-989D-56A4407CA12E}"/>
          </ac:spMkLst>
        </pc:spChg>
        <pc:spChg chg="add del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16" creationId="{53E5B1A8-3AC9-4BD1-9BBC-78CA94F2D1BA}"/>
          </ac:spMkLst>
        </pc:spChg>
        <pc:spChg chg="add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21" creationId="{979E27D9-03C7-44E2-9FF8-15D0C8506AF7}"/>
          </ac:spMkLst>
        </pc:spChg>
        <pc:spChg chg="add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23" creationId="{EEBF1590-3B36-48EE-A89D-3B6F3CB256AB}"/>
          </ac:spMkLst>
        </pc:spChg>
        <pc:spChg chg="add">
          <ac:chgData name="ULStudent:ITALO.TERTO DA SILVA" userId="S::21326312@studentmail.ul.ie::3360d468-d804-47d2-b612-70a17c068cda" providerId="AD" clId="Web-{281C6BCA-9416-2A7C-760C-086AF573724B}" dt="2022-02-15T20:30:25.243" v="665"/>
          <ac:spMkLst>
            <pc:docMk/>
            <pc:sldMk cId="326413677" sldId="261"/>
            <ac:spMk id="25" creationId="{AC8F6C8C-AB5A-4548-942D-E3FD40ACBC49}"/>
          </ac:spMkLst>
        </pc:spChg>
        <pc:picChg chg="add del mod ord">
          <ac:chgData name="ULStudent:ITALO.TERTO DA SILVA" userId="S::21326312@studentmail.ul.ie::3360d468-d804-47d2-b612-70a17c068cda" providerId="AD" clId="Web-{281C6BCA-9416-2A7C-760C-086AF573724B}" dt="2022-02-15T20:30:03.633" v="661"/>
          <ac:picMkLst>
            <pc:docMk/>
            <pc:sldMk cId="326413677" sldId="261"/>
            <ac:picMk id="4" creationId="{2EDAE6B8-9C65-4814-A52E-01D82BE3573A}"/>
          </ac:picMkLst>
        </pc:picChg>
      </pc:sldChg>
      <pc:sldChg chg="addSp modSp new mod setBg">
        <pc:chgData name="ULStudent:ITALO.TERTO DA SILVA" userId="S::21326312@studentmail.ul.ie::3360d468-d804-47d2-b612-70a17c068cda" providerId="AD" clId="Web-{281C6BCA-9416-2A7C-760C-086AF573724B}" dt="2022-02-15T23:13:40.388" v="1097" actId="20577"/>
        <pc:sldMkLst>
          <pc:docMk/>
          <pc:sldMk cId="1277960921" sldId="261"/>
        </pc:sldMkLst>
        <pc:spChg chg="mod">
          <ac:chgData name="ULStudent:ITALO.TERTO DA SILVA" userId="S::21326312@studentmail.ul.ie::3360d468-d804-47d2-b612-70a17c068cda" providerId="AD" clId="Web-{281C6BCA-9416-2A7C-760C-086AF573724B}" dt="2022-02-15T20:32:26.356" v="733" actId="14100"/>
          <ac:spMkLst>
            <pc:docMk/>
            <pc:sldMk cId="1277960921" sldId="261"/>
            <ac:spMk id="2" creationId="{9AD481DD-B3CA-43E8-96C0-8A7C2ECEC900}"/>
          </ac:spMkLst>
        </pc:spChg>
        <pc:spChg chg="mod">
          <ac:chgData name="ULStudent:ITALO.TERTO DA SILVA" userId="S::21326312@studentmail.ul.ie::3360d468-d804-47d2-b612-70a17c068cda" providerId="AD" clId="Web-{281C6BCA-9416-2A7C-760C-086AF573724B}" dt="2022-02-15T23:13:40.388" v="1097" actId="20577"/>
          <ac:spMkLst>
            <pc:docMk/>
            <pc:sldMk cId="1277960921" sldId="261"/>
            <ac:spMk id="3" creationId="{18F8DC98-5FA1-4C00-943B-AF1303031747}"/>
          </ac:spMkLst>
        </pc:spChg>
        <pc:spChg chg="add mod">
          <ac:chgData name="ULStudent:ITALO.TERTO DA SILVA" userId="S::21326312@studentmail.ul.ie::3360d468-d804-47d2-b612-70a17c068cda" providerId="AD" clId="Web-{281C6BCA-9416-2A7C-760C-086AF573724B}" dt="2022-02-15T20:39:16.038" v="1022" actId="20577"/>
          <ac:spMkLst>
            <pc:docMk/>
            <pc:sldMk cId="1277960921" sldId="261"/>
            <ac:spMk id="5" creationId="{6B846B09-1184-4158-AEEE-A7BC6A2A7C10}"/>
          </ac:spMkLst>
        </pc:spChg>
        <pc:spChg chg="add">
          <ac:chgData name="ULStudent:ITALO.TERTO DA SILVA" userId="S::21326312@studentmail.ul.ie::3360d468-d804-47d2-b612-70a17c068cda" providerId="AD" clId="Web-{281C6BCA-9416-2A7C-760C-086AF573724B}" dt="2022-02-15T20:31:45.526" v="717"/>
          <ac:spMkLst>
            <pc:docMk/>
            <pc:sldMk cId="1277960921" sldId="261"/>
            <ac:spMk id="8" creationId="{979E27D9-03C7-44E2-9FF8-15D0C8506AF7}"/>
          </ac:spMkLst>
        </pc:spChg>
        <pc:spChg chg="add">
          <ac:chgData name="ULStudent:ITALO.TERTO DA SILVA" userId="S::21326312@studentmail.ul.ie::3360d468-d804-47d2-b612-70a17c068cda" providerId="AD" clId="Web-{281C6BCA-9416-2A7C-760C-086AF573724B}" dt="2022-02-15T20:31:45.526" v="717"/>
          <ac:spMkLst>
            <pc:docMk/>
            <pc:sldMk cId="1277960921" sldId="261"/>
            <ac:spMk id="10" creationId="{EEBF1590-3B36-48EE-A89D-3B6F3CB256AB}"/>
          </ac:spMkLst>
        </pc:spChg>
        <pc:spChg chg="add">
          <ac:chgData name="ULStudent:ITALO.TERTO DA SILVA" userId="S::21326312@studentmail.ul.ie::3360d468-d804-47d2-b612-70a17c068cda" providerId="AD" clId="Web-{281C6BCA-9416-2A7C-760C-086AF573724B}" dt="2022-02-15T20:31:45.526" v="717"/>
          <ac:spMkLst>
            <pc:docMk/>
            <pc:sldMk cId="1277960921" sldId="261"/>
            <ac:spMk id="12" creationId="{AC8F6C8C-AB5A-4548-942D-E3FD40ACBC49}"/>
          </ac:spMkLst>
        </pc:spChg>
        <pc:picChg chg="add mod">
          <ac:chgData name="ULStudent:ITALO.TERTO DA SILVA" userId="S::21326312@studentmail.ul.ie::3360d468-d804-47d2-b612-70a17c068cda" providerId="AD" clId="Web-{281C6BCA-9416-2A7C-760C-086AF573724B}" dt="2022-02-15T20:34:01.155" v="778" actId="1076"/>
          <ac:picMkLst>
            <pc:docMk/>
            <pc:sldMk cId="1277960921" sldId="261"/>
            <ac:picMk id="4" creationId="{B1585EB7-8C87-4557-978B-525E7D6DAC1A}"/>
          </ac:picMkLst>
        </pc:picChg>
      </pc:sldChg>
    </pc:docChg>
  </pc:docChgLst>
  <pc:docChgLst>
    <pc:chgData name="ULStudent:ITALO.TERTO DA SILVA" userId="S::21326312@studentmail.ul.ie::3360d468-d804-47d2-b612-70a17c068cda" providerId="AD" clId="Web-{6F95E687-2F4C-7268-FA30-6E5A3767D148}"/>
    <pc:docChg chg="modSld">
      <pc:chgData name="ULStudent:ITALO.TERTO DA SILVA" userId="S::21326312@studentmail.ul.ie::3360d468-d804-47d2-b612-70a17c068cda" providerId="AD" clId="Web-{6F95E687-2F4C-7268-FA30-6E5A3767D148}" dt="2022-02-24T21:58:23.997" v="10" actId="20577"/>
      <pc:docMkLst>
        <pc:docMk/>
      </pc:docMkLst>
      <pc:sldChg chg="modSp">
        <pc:chgData name="ULStudent:ITALO.TERTO DA SILVA" userId="S::21326312@studentmail.ul.ie::3360d468-d804-47d2-b612-70a17c068cda" providerId="AD" clId="Web-{6F95E687-2F4C-7268-FA30-6E5A3767D148}" dt="2022-02-24T21:58:23.997" v="10" actId="20577"/>
        <pc:sldMkLst>
          <pc:docMk/>
          <pc:sldMk cId="1277960921" sldId="261"/>
        </pc:sldMkLst>
        <pc:spChg chg="mod">
          <ac:chgData name="ULStudent:ITALO.TERTO DA SILVA" userId="S::21326312@studentmail.ul.ie::3360d468-d804-47d2-b612-70a17c068cda" providerId="AD" clId="Web-{6F95E687-2F4C-7268-FA30-6E5A3767D148}" dt="2022-02-24T21:58:23.997" v="10" actId="20577"/>
          <ac:spMkLst>
            <pc:docMk/>
            <pc:sldMk cId="1277960921" sldId="261"/>
            <ac:spMk id="5" creationId="{6B846B09-1184-4158-AEEE-A7BC6A2A7C10}"/>
          </ac:spMkLst>
        </pc:spChg>
        <pc:picChg chg="mod">
          <ac:chgData name="ULStudent:ITALO.TERTO DA SILVA" userId="S::21326312@studentmail.ul.ie::3360d468-d804-47d2-b612-70a17c068cda" providerId="AD" clId="Web-{6F95E687-2F4C-7268-FA30-6E5A3767D148}" dt="2022-02-24T21:56:56.711" v="0" actId="1076"/>
          <ac:picMkLst>
            <pc:docMk/>
            <pc:sldMk cId="1277960921" sldId="261"/>
            <ac:picMk id="4" creationId="{B1585EB7-8C87-4557-978B-525E7D6DAC1A}"/>
          </ac:picMkLst>
        </pc:picChg>
      </pc:sldChg>
    </pc:docChg>
  </pc:docChgLst>
  <pc:docChgLst>
    <pc:chgData name="ULStudent:MILAN.KOVACS" userId="S::21308128@studentmail.ul.ie::6002fd11-8fcc-4192-9520-4cb9bd100ac6" providerId="AD" clId="Web-{23D59F87-7B1E-FA62-BA3D-E4AD14091F34}"/>
    <pc:docChg chg="delSld">
      <pc:chgData name="ULStudent:MILAN.KOVACS" userId="S::21308128@studentmail.ul.ie::6002fd11-8fcc-4192-9520-4cb9bd100ac6" providerId="AD" clId="Web-{23D59F87-7B1E-FA62-BA3D-E4AD14091F34}" dt="2022-03-10T22:57:54.646" v="0"/>
      <pc:docMkLst>
        <pc:docMk/>
      </pc:docMkLst>
      <pc:sldChg chg="del">
        <pc:chgData name="ULStudent:MILAN.KOVACS" userId="S::21308128@studentmail.ul.ie::6002fd11-8fcc-4192-9520-4cb9bd100ac6" providerId="AD" clId="Web-{23D59F87-7B1E-FA62-BA3D-E4AD14091F34}" dt="2022-03-10T22:57:54.646" v="0"/>
        <pc:sldMkLst>
          <pc:docMk/>
          <pc:sldMk cId="293637386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F95-B801-4999-9E66-9E80E37B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5E2D3-5F14-4E19-93CC-33C9A2C33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64B3-9809-4C7D-A1E6-BF18C757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70B9-5436-4594-8BB3-6E846B7F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063B-391C-4289-8ABD-FC736EC8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0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8B35-83D6-4C93-9780-8E56F383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F3298-A3BE-4980-84D5-153EB508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B2D1-7D15-4A2C-A01B-D2DE3080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F663-A553-4D5A-86E3-7A899388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C9D7-B7AC-4762-9EC4-9FA5E8A8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47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855A0-9DAD-4D17-B151-211124D97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17F1-41CB-4BB5-B438-6B948CF2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CD5A-3051-44CB-901D-E0A5E436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B8FE-DCC5-4C44-85DB-BF75FCE3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6EF2-5768-483A-8393-C5ECDBE8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50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12E3-D513-46DE-80C8-1EE28A79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C335-D4F0-4B80-9697-ED52216C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4431-655D-4D16-BB17-C919C82C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A97E-F960-41D8-8D27-B5D89AFA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4E8D-D5DB-4CDF-B629-22E3F13E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6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950D-DD92-49FE-BE68-51A7878B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FF82-11FF-4536-AB14-8F5D0A72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D00E-2AF4-4B6F-AD78-D0B974D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E25D-F3E0-4F70-9791-0835D842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096D-6DB0-40B2-953C-989A0BA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9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1F39-9D13-4DD9-9B78-33F7C346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5D48-43CC-4101-8589-DD841DF2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B133B-D392-43B8-8F6D-E8CADC729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B9C21-8E07-4E64-A6BC-5AC9D0C8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8FE4-BD65-4210-A1D7-D5CFD36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9000-5573-4F8E-B9F8-59B21252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629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FAA5-B067-441E-98E5-20989507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C3B0-91C9-4D3A-8B15-F9B9CEDF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16FE-EB5C-41C0-9BBA-60AA7CF0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B6E3F-6ECB-44DF-90B8-944C397D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01436-97AF-4211-A27F-6BD4D44A8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E17DE-82F9-4F59-94F6-C8ED2A83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9A94D-B373-44A8-97EC-D2863132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CCCE7-97B1-4DD5-9E55-FC54F373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45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4B7A-498C-4197-BC59-BC98C4D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4B224-6CE2-4DD8-A414-4CA08418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1A666-B76D-48F0-83A5-7AB19CC6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1A427-E2B7-4DC1-985C-E1B2C9F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40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72B00-20DB-41CE-9BB5-33E4C8D9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AAD2E-E3C7-49A6-917E-6F558F36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6D33-D559-4E11-9810-ABC0C19C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0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3F22-E361-433E-817C-910DF438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13CD-EEC6-4A79-9FF0-0377A31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6BA91-5134-4A31-84CE-45209863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149E-02CC-4E30-92D1-7236FF8E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56D90-1F97-4B8D-B9E1-2B7C4A93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5BF69-9373-4ABE-8FC2-FC83B547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1133-D139-44F6-A77C-19E103C1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ED6A9-AA8E-45CC-895E-765407D55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36A4E-E447-4315-A27C-E4C339B3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C85D-1AD5-4FA2-85A3-BA6F4D83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CB3C-BB83-4E7D-8468-37E0E4F4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C4D4A-FC9D-4993-B725-8F986BA4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221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B4D4D-D61B-40EB-B60F-4D57B3F0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CF56-EB60-4D17-983C-D271C12C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D360-A32D-4DCB-8D03-193C009B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D952-CB4E-4CE0-8548-08140B7F6200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E9B1-D62C-4EBA-8C75-8D5085AA1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239A-14B1-491A-8C8C-109D9028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96C5-B567-49F4-898D-3CA0AE8314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92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3FE1B-63C7-45E0-AA86-B762D7B4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895683"/>
            <a:ext cx="9688296" cy="747286"/>
          </a:xfrm>
        </p:spPr>
        <p:txBody>
          <a:bodyPr anchor="b">
            <a:normAutofit/>
          </a:bodyPr>
          <a:lstStyle/>
          <a:p>
            <a:pPr algn="ctr"/>
            <a:r>
              <a:rPr lang="en-GB" sz="4000"/>
              <a:t>You wake up…</a:t>
            </a:r>
            <a:endParaRPr lang="en-I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C80D-37DC-4704-AAD9-E2E793CC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701821"/>
            <a:ext cx="9688296" cy="3454358"/>
          </a:xfrm>
        </p:spPr>
        <p:txBody>
          <a:bodyPr anchor="t">
            <a:normAutofit/>
          </a:bodyPr>
          <a:lstStyle/>
          <a:p>
            <a:r>
              <a:rPr lang="en-GB" sz="2000"/>
              <a:t>… in a desolated forest and your only friend is a good-old trusted crossbow. </a:t>
            </a:r>
          </a:p>
          <a:p>
            <a:r>
              <a:rPr lang="en-GB" sz="2000"/>
              <a:t>As the sun settles, there appears to be a human approaching you. Upon closer inspection you notice its deformed features. </a:t>
            </a:r>
            <a:endParaRPr lang="en-GB" sz="2000">
              <a:cs typeface="Calibri"/>
            </a:endParaRPr>
          </a:p>
          <a:p>
            <a:r>
              <a:rPr lang="en-GB" sz="2000"/>
              <a:t>It runs towards you, it points it’s claws in your direction and lunges at you.</a:t>
            </a:r>
            <a:endParaRPr lang="en-GB" sz="2000">
              <a:cs typeface="Calibri"/>
            </a:endParaRPr>
          </a:p>
          <a:p>
            <a:r>
              <a:rPr lang="en-GB" sz="2000"/>
              <a:t>You lift up your cross-bow and fire away. The creature is dead.</a:t>
            </a:r>
            <a:endParaRPr lang="en-GB" sz="2000">
              <a:cs typeface="Calibri"/>
            </a:endParaRP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GB" sz="2000"/>
          </a:p>
          <a:p>
            <a:r>
              <a:rPr lang="en-IE" sz="2000"/>
              <a:t>You are not alone…</a:t>
            </a:r>
            <a:endParaRPr lang="en-IE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3FE1B-63C7-45E0-AA86-B762D7B4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Future Plans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C80D-37DC-4704-AAD9-E2E793CC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42900" indent="-342900"/>
            <a:r>
              <a:rPr lang="en-GB" sz="2000">
                <a:cs typeface="Calibri"/>
              </a:rPr>
              <a:t>Multiplayer or local co-op.</a:t>
            </a:r>
            <a:endParaRPr lang="en-US"/>
          </a:p>
          <a:p>
            <a:pPr marL="342900" indent="-342900"/>
            <a:r>
              <a:rPr lang="en-GB" sz="2000">
                <a:cs typeface="Calibri"/>
              </a:rPr>
              <a:t>Have a deeper look into the lore and expand it.</a:t>
            </a:r>
          </a:p>
          <a:p>
            <a:pPr marL="342900" indent="-342900"/>
            <a:r>
              <a:rPr lang="en-GB" sz="2000">
                <a:cs typeface="Calibri"/>
              </a:rPr>
              <a:t>More mechanics (still a work in progress).</a:t>
            </a:r>
          </a:p>
          <a:p>
            <a:pPr marL="342900" indent="-342900"/>
            <a:r>
              <a:rPr lang="en-GB" sz="2000">
                <a:cs typeface="Calibri"/>
              </a:rPr>
              <a:t>Develop more enemies, like a boss for example.</a:t>
            </a:r>
          </a:p>
          <a:p>
            <a:pPr marL="342900" indent="-342900"/>
            <a:r>
              <a:rPr lang="en-GB" sz="2000">
                <a:cs typeface="Calibri"/>
              </a:rPr>
              <a:t>Create more areas/maps.</a:t>
            </a:r>
          </a:p>
          <a:p>
            <a:pPr marL="342900" indent="-342900"/>
            <a:r>
              <a:rPr lang="en-GB" sz="2000">
                <a:cs typeface="Calibri"/>
              </a:rPr>
              <a:t>Reward the player for surviving.</a:t>
            </a:r>
          </a:p>
          <a:p>
            <a:pPr marL="342900" indent="-342900"/>
            <a:endParaRPr lang="en-GB" sz="2000">
              <a:cs typeface="Calibri"/>
            </a:endParaRPr>
          </a:p>
          <a:p>
            <a:pPr marL="0" indent="0">
              <a:buNone/>
            </a:pPr>
            <a:r>
              <a:rPr lang="en-GB" sz="2000" i="1">
                <a:cs typeface="Calibri"/>
              </a:rPr>
              <a:t>This will depend on our time and resources </a:t>
            </a:r>
          </a:p>
        </p:txBody>
      </p:sp>
    </p:spTree>
    <p:extLst>
      <p:ext uri="{BB962C8B-B14F-4D97-AF65-F5344CB8AC3E}">
        <p14:creationId xmlns:p14="http://schemas.microsoft.com/office/powerpoint/2010/main" val="330364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3FE1B-63C7-45E0-AA86-B762D7B4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Thank you for listening!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C80D-37DC-4704-AAD9-E2E793CC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956" y="1838489"/>
            <a:ext cx="5950083" cy="7535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1">
                <a:cs typeface="Calibri"/>
              </a:rPr>
              <a:t>Hope we have impressed you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84A63B5-55A8-4A97-B2AC-17BDA98F4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5" r="1" b="1"/>
          <a:stretch/>
        </p:blipFill>
        <p:spPr>
          <a:xfrm>
            <a:off x="2382294" y="2590483"/>
            <a:ext cx="7427411" cy="417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F77FF9-7239-4471-9306-CEC87E4645EB}"/>
              </a:ext>
            </a:extLst>
          </p:cNvPr>
          <p:cNvSpPr/>
          <p:nvPr/>
        </p:nvSpPr>
        <p:spPr>
          <a:xfrm>
            <a:off x="4670402" y="5649062"/>
            <a:ext cx="2851188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accent1"/>
                </a:solidFill>
              </a:rPr>
              <a:t>The CompSci L</a:t>
            </a:r>
            <a:r>
              <a:rPr lang="en-IE" sz="2400" b="1" i="0">
                <a:solidFill>
                  <a:schemeClr val="accent1"/>
                </a:solidFill>
                <a:effectLst/>
              </a:rPr>
              <a:t>æ</a:t>
            </a:r>
            <a:r>
              <a:rPr lang="en-GB" sz="2400" b="1">
                <a:solidFill>
                  <a:schemeClr val="accent1"/>
                </a:solidFill>
              </a:rPr>
              <a:t>ds</a:t>
            </a:r>
            <a:endParaRPr lang="en-IE" sz="2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6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8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A66A08-E99A-49D0-9FF0-08453A35D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555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9CFD9-81E5-410C-B0C2-297654A7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Who are we?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250C-8D2A-4294-8D15-C1181B0D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901094"/>
            <a:ext cx="9792471" cy="22570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cs typeface="Calibri"/>
              </a:rPr>
              <a:t>Our beloved group consists with five (not so) average college students.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As we are all different individuals, all of us have our own unique tastes in relation to games. However, we realised rather quickly that we are all not that different.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We all discussed what we like to play and after little discussion we settled on a game idea which we are now incorporating.</a:t>
            </a:r>
          </a:p>
          <a:p>
            <a:endParaRPr lang="en-GB" sz="20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cs typeface="Calibri"/>
            </a:endParaRPr>
          </a:p>
          <a:p>
            <a:endParaRPr lang="en-GB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0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98D5-34B0-4A54-B03B-81473F79A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The Hunt</a:t>
            </a:r>
            <a:endParaRPr lang="en-IE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C7A4D-64E2-477E-AC04-C043534B8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6717" y="1008805"/>
            <a:ext cx="6755642" cy="761632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By: Milan Kovacs, Italo Terto da Silva, Stephen Fitzpatrick, Martynas Danys, Roger Shaw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4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6B89F-F643-400F-B836-D069F9EC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690306"/>
            <a:ext cx="9688296" cy="680443"/>
          </a:xfrm>
        </p:spPr>
        <p:txBody>
          <a:bodyPr anchor="b">
            <a:normAutofit/>
          </a:bodyPr>
          <a:lstStyle/>
          <a:p>
            <a:r>
              <a:rPr lang="en-GB" sz="4000"/>
              <a:t>Gameplay</a:t>
            </a:r>
            <a:endParaRPr lang="en-I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A03A-0E79-4EE3-8BB7-3CB40379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716004"/>
            <a:ext cx="9688296" cy="3996342"/>
          </a:xfrm>
        </p:spPr>
        <p:txBody>
          <a:bodyPr anchor="t">
            <a:normAutofit/>
          </a:bodyPr>
          <a:lstStyle/>
          <a:p>
            <a:r>
              <a:rPr lang="en-IE" sz="2000">
                <a:cs typeface="Calibri"/>
              </a:rPr>
              <a:t>The player must survive through a series of challenges.</a:t>
            </a:r>
          </a:p>
          <a:p>
            <a:r>
              <a:rPr lang="en-IE" sz="2000">
                <a:cs typeface="Calibri"/>
              </a:rPr>
              <a:t>There is a day and night cycle.</a:t>
            </a:r>
          </a:p>
          <a:p>
            <a:r>
              <a:rPr lang="en-IE" sz="2000">
                <a:cs typeface="Calibri"/>
              </a:rPr>
              <a:t>During the day there are animals where the player hunts them to get food and feed themselves.</a:t>
            </a:r>
          </a:p>
          <a:p>
            <a:r>
              <a:rPr lang="en-IE" sz="2000">
                <a:cs typeface="Calibri"/>
              </a:rPr>
              <a:t>The night is extremely dark, and the player only has a torch to show their way.</a:t>
            </a:r>
          </a:p>
          <a:p>
            <a:r>
              <a:rPr lang="en-IE" sz="2000">
                <a:cs typeface="Calibri"/>
              </a:rPr>
              <a:t>Meanwhile, there are enemies that chase the player during the night, </a:t>
            </a:r>
            <a:r>
              <a:rPr lang="en-IE" sz="2000">
                <a:ea typeface="+mn-lt"/>
                <a:cs typeface="+mn-lt"/>
              </a:rPr>
              <a:t>and they keep getting stronger as the player progresses through the time cycle.</a:t>
            </a:r>
          </a:p>
          <a:p>
            <a:r>
              <a:rPr lang="en-IE" sz="2000">
                <a:cs typeface="Calibri"/>
              </a:rPr>
              <a:t>The player has a crossbow to use for hunting or to defend themselves against the enemies.</a:t>
            </a:r>
          </a:p>
          <a:p>
            <a:r>
              <a:rPr lang="en-IE" sz="2000">
                <a:cs typeface="Calibri"/>
              </a:rPr>
              <a:t>Note: the player cannot use the torch and the crossbow simultaneously.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9CFD9-81E5-410C-B0C2-297654A7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930149"/>
            <a:ext cx="9688296" cy="715024"/>
          </a:xfrm>
        </p:spPr>
        <p:txBody>
          <a:bodyPr anchor="b">
            <a:normAutofit/>
          </a:bodyPr>
          <a:lstStyle/>
          <a:p>
            <a:r>
              <a:rPr lang="en-GB" sz="4000"/>
              <a:t>Mechanics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250C-8D2A-4294-8D15-C1181B0D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211159"/>
            <a:ext cx="9688296" cy="3463537"/>
          </a:xfrm>
        </p:spPr>
        <p:txBody>
          <a:bodyPr anchor="t">
            <a:normAutofit/>
          </a:bodyPr>
          <a:lstStyle/>
          <a:p>
            <a:pPr marL="342900" indent="-342900"/>
            <a:r>
              <a:rPr lang="en-GB" sz="2000">
                <a:ea typeface="+mn-lt"/>
                <a:cs typeface="+mn-lt"/>
              </a:rPr>
              <a:t>Random seed for each run</a:t>
            </a:r>
            <a:endParaRPr lang="en-US" sz="2000">
              <a:ea typeface="+mn-lt"/>
              <a:cs typeface="+mn-lt"/>
            </a:endParaRPr>
          </a:p>
          <a:p>
            <a:pPr marL="342900" indent="-342900"/>
            <a:r>
              <a:rPr lang="en-GB" sz="2000">
                <a:ea typeface="+mn-lt"/>
                <a:cs typeface="+mn-lt"/>
              </a:rPr>
              <a:t>Time system (Day and Night)</a:t>
            </a:r>
            <a:endParaRPr lang="en-US" sz="2000">
              <a:ea typeface="+mn-lt"/>
              <a:cs typeface="+mn-lt"/>
            </a:endParaRPr>
          </a:p>
          <a:p>
            <a:pPr marL="342900" indent="-342900"/>
            <a:r>
              <a:rPr lang="en-GB" sz="2000">
                <a:ea typeface="+mn-lt"/>
                <a:cs typeface="+mn-lt"/>
              </a:rPr>
              <a:t>Hunger System and hunting</a:t>
            </a:r>
            <a:endParaRPr lang="en-US" sz="2000">
              <a:ea typeface="+mn-lt"/>
              <a:cs typeface="+mn-lt"/>
            </a:endParaRPr>
          </a:p>
          <a:p>
            <a:pPr marL="342900" indent="-342900"/>
            <a:r>
              <a:rPr lang="en-GB" sz="2000">
                <a:ea typeface="+mn-lt"/>
                <a:cs typeface="+mn-lt"/>
              </a:rPr>
              <a:t>Inventory management</a:t>
            </a:r>
          </a:p>
          <a:p>
            <a:pPr marL="342900" indent="-342900"/>
            <a:r>
              <a:rPr lang="en-GB" sz="2000">
                <a:ea typeface="+mn-lt"/>
                <a:cs typeface="+mn-lt"/>
              </a:rPr>
              <a:t>Hot-bar and resource management </a:t>
            </a:r>
            <a:endParaRPr lang="en-IE" sz="2000">
              <a:ea typeface="+mn-lt"/>
              <a:cs typeface="+mn-lt"/>
            </a:endParaRPr>
          </a:p>
          <a:p>
            <a:endParaRPr lang="en-GB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626F0F-59A6-4E13-844A-AEBABA59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10" y="1040062"/>
            <a:ext cx="2145822" cy="1918369"/>
          </a:xfrm>
          <a:prstGeom prst="rect">
            <a:avLst/>
          </a:prstGeom>
        </p:spPr>
      </p:pic>
      <p:pic>
        <p:nvPicPr>
          <p:cNvPr id="7" name="Picture 8" descr="A picture containing clipart, tiled&#10;&#10;Description automatically generated">
            <a:extLst>
              <a:ext uri="{FF2B5EF4-FFF2-40B4-BE49-F238E27FC236}">
                <a16:creationId xmlns:a16="http://schemas.microsoft.com/office/drawing/2014/main" id="{F7F35875-A7E1-4D22-83FE-2C4111A7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77" y="2752165"/>
            <a:ext cx="1608818" cy="1608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D6AFFD-C483-450B-86BD-4D0CD720AFA9}"/>
              </a:ext>
            </a:extLst>
          </p:cNvPr>
          <p:cNvSpPr txBox="1"/>
          <p:nvPr/>
        </p:nvSpPr>
        <p:spPr>
          <a:xfrm>
            <a:off x="7903028" y="4753429"/>
            <a:ext cx="24529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>
                <a:cs typeface="Calibri"/>
              </a:rPr>
              <a:t>Pixel Arts took from Minecraft developed by Mojang Studios.</a:t>
            </a:r>
          </a:p>
        </p:txBody>
      </p:sp>
    </p:spTree>
    <p:extLst>
      <p:ext uri="{BB962C8B-B14F-4D97-AF65-F5344CB8AC3E}">
        <p14:creationId xmlns:p14="http://schemas.microsoft.com/office/powerpoint/2010/main" val="19500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95F-06F5-4A5C-856C-5EBF6223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552"/>
            <a:ext cx="4651045" cy="105016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b="1">
                <a:cs typeface="Calibri Light"/>
              </a:rPr>
              <a:t>Target Audience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8883-B200-43B7-82B5-1229C433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1587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Casual players</a:t>
            </a:r>
          </a:p>
          <a:p>
            <a:endParaRPr lang="en-GB">
              <a:cs typeface="Calibri"/>
            </a:endParaRPr>
          </a:p>
        </p:txBody>
      </p:sp>
      <p:pic>
        <p:nvPicPr>
          <p:cNvPr id="12" name="Picture 1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938C9CE-548A-49DF-913A-CCE05C45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19">
            <a:off x="616988" y="2704809"/>
            <a:ext cx="4808608" cy="2486952"/>
          </a:xfrm>
          <a:prstGeom prst="round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28F3-8F32-479C-B841-5FFFC8CF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3059" y="181272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Rogue-like</a:t>
            </a:r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05B8E1-4231-43F3-8ADA-624DEA7F2BCC}"/>
              </a:ext>
            </a:extLst>
          </p:cNvPr>
          <p:cNvSpPr txBox="1">
            <a:spLocks/>
          </p:cNvSpPr>
          <p:nvPr/>
        </p:nvSpPr>
        <p:spPr>
          <a:xfrm>
            <a:off x="6710112" y="462717"/>
            <a:ext cx="4651045" cy="1050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>
                <a:cs typeface="Calibri Light"/>
              </a:rPr>
              <a:t>Genre</a:t>
            </a:r>
          </a:p>
        </p:txBody>
      </p:sp>
      <p:pic>
        <p:nvPicPr>
          <p:cNvPr id="10" name="Picture 10" descr="Map&#10;&#10;Description automatically generated">
            <a:extLst>
              <a:ext uri="{FF2B5EF4-FFF2-40B4-BE49-F238E27FC236}">
                <a16:creationId xmlns:a16="http://schemas.microsoft.com/office/drawing/2014/main" id="{071A772D-0D56-461F-B702-022AF3B7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439">
            <a:off x="5472368" y="4315994"/>
            <a:ext cx="2208464" cy="2188411"/>
          </a:xfrm>
          <a:prstGeom prst="roundRect">
            <a:avLst/>
          </a:prstGeom>
        </p:spPr>
      </p:pic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BEADBB-7B44-454E-A1B6-69982CD9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90" y="2400432"/>
            <a:ext cx="3866148" cy="2220365"/>
          </a:xfrm>
          <a:prstGeom prst="round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682305-F1AA-4172-8A6D-863F8AB6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">
            <a:off x="9142297" y="2862848"/>
            <a:ext cx="2753542" cy="112644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5B25CCA-7B69-4892-B834-28FD3B0AC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000">
            <a:off x="9531529" y="4248205"/>
            <a:ext cx="1887622" cy="2252070"/>
          </a:xfrm>
          <a:prstGeom prst="round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4FD7-5237-492E-AB5C-DB71094B6E4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3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71C062D8-A5FA-43BA-A7CE-28796225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1067404"/>
            <a:ext cx="3091607" cy="736500"/>
          </a:xfrm>
        </p:spPr>
        <p:txBody>
          <a:bodyPr anchor="b">
            <a:normAutofit/>
          </a:bodyPr>
          <a:lstStyle/>
          <a:p>
            <a:r>
              <a:rPr lang="en-GB" sz="4000">
                <a:cs typeface="Calibri Light"/>
              </a:rPr>
              <a:t>Night Vision</a:t>
            </a:r>
            <a:endParaRPr lang="en-GB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7DCEE-8907-44A2-9426-73BA64C21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3" r="7428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8537067-FCA5-4338-9393-62D90F52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cs typeface="Calibri"/>
              </a:rPr>
              <a:t>Here is an example of how the night vision would look in the game.</a:t>
            </a:r>
            <a:endParaRPr lang="en-US" sz="2000"/>
          </a:p>
          <a:p>
            <a:endParaRPr lang="en-GB" sz="2000"/>
          </a:p>
          <a:p>
            <a:endParaRPr lang="en-GB" sz="2000">
              <a:cs typeface="Calibri" panose="020F0502020204030204"/>
            </a:endParaRPr>
          </a:p>
          <a:p>
            <a:pPr marL="0" indent="0">
              <a:buNone/>
            </a:pPr>
            <a:endParaRPr lang="en-GB" sz="2000" i="1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i="1">
                <a:cs typeface="Calibri" panose="020F0502020204030204"/>
              </a:rPr>
              <a:t>Screenshot took from a game called Darkwood, developed by </a:t>
            </a:r>
            <a:r>
              <a:rPr lang="en-GB" sz="2000" i="1">
                <a:ea typeface="+mn-lt"/>
                <a:cs typeface="+mn-lt"/>
              </a:rPr>
              <a:t>Acid Wizard Studio.</a:t>
            </a:r>
            <a:endParaRPr lang="en-GB" sz="2000" i="1">
              <a:cs typeface="Calibri" panose="020F0502020204030204"/>
            </a:endParaRPr>
          </a:p>
        </p:txBody>
      </p:sp>
      <p:sp>
        <p:nvSpPr>
          <p:cNvPr id="83" name="Rectangle 6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6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DD-B3CA-43E8-96C0-8A7C2ECE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353338"/>
            <a:ext cx="9688296" cy="611482"/>
          </a:xfrm>
        </p:spPr>
        <p:txBody>
          <a:bodyPr anchor="b">
            <a:normAutofit fontScale="90000"/>
          </a:bodyPr>
          <a:lstStyle/>
          <a:p>
            <a:r>
              <a:rPr lang="en-GB" sz="4000">
                <a:cs typeface="Calibri Light"/>
              </a:rPr>
              <a:t>Night vision explanation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DC98-5FA1-4C00-943B-AF130303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321872"/>
            <a:ext cx="9688296" cy="4572740"/>
          </a:xfrm>
        </p:spPr>
        <p:txBody>
          <a:bodyPr anchor="t">
            <a:normAutofit/>
          </a:bodyPr>
          <a:lstStyle/>
          <a:p>
            <a:r>
              <a:rPr lang="en-GB" sz="2000">
                <a:cs typeface="Calibri"/>
              </a:rPr>
              <a:t>As previously said, the night in this game is very dark.</a:t>
            </a:r>
          </a:p>
          <a:p>
            <a:r>
              <a:rPr lang="en-GB" sz="2000">
                <a:cs typeface="Calibri"/>
              </a:rPr>
              <a:t>In order to use night vision effectively, we are going to create a section of the screen which the player can see.</a:t>
            </a:r>
          </a:p>
          <a:p>
            <a:r>
              <a:rPr lang="en-GB" sz="2000">
                <a:ea typeface="+mn-lt"/>
                <a:cs typeface="+mn-lt"/>
              </a:rPr>
              <a:t>Using a rough approximation of the image in the slide just before this, the ratio is about 20% visibility.</a:t>
            </a:r>
            <a:endParaRPr lang="en-GB" sz="2000">
              <a:cs typeface="Calibri"/>
            </a:endParaRPr>
          </a:p>
          <a:p>
            <a:r>
              <a:rPr lang="en-GB" sz="2000">
                <a:cs typeface="Calibri"/>
              </a:rPr>
              <a:t>This ratio of visible to non-visible would be ideal as there isn't too much visibility that it ruins the affect, there also isn't too little that would make the game overly difficult.</a:t>
            </a:r>
          </a:p>
          <a:p>
            <a:r>
              <a:rPr lang="en-GB" sz="2000">
                <a:cs typeface="Calibri"/>
              </a:rPr>
              <a:t>After determining how much visibility we want to give the player, we must calculate the area of a circle, subtract some angle that will be the 'visible' section, and make that the main background image.</a:t>
            </a:r>
          </a:p>
          <a:p>
            <a:endParaRPr lang="en-GB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3FE1B-63C7-45E0-AA86-B762D7B4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Road map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C80D-37DC-4704-AAD9-E2E793CC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42900" indent="-342900"/>
            <a:r>
              <a:rPr lang="en-GB" sz="2000">
                <a:cs typeface="Calibri"/>
              </a:rPr>
              <a:t>Multiplayer or local co-op.</a:t>
            </a:r>
            <a:endParaRPr lang="en-US"/>
          </a:p>
          <a:p>
            <a:pPr marL="342900" indent="-342900"/>
            <a:r>
              <a:rPr lang="en-GB" sz="2000">
                <a:cs typeface="Calibri"/>
              </a:rPr>
              <a:t>Have a deeper look into the lore and expand it.</a:t>
            </a:r>
          </a:p>
          <a:p>
            <a:pPr marL="342900" indent="-342900"/>
            <a:r>
              <a:rPr lang="en-GB" sz="2000">
                <a:cs typeface="Calibri"/>
              </a:rPr>
              <a:t>More mechanics (still a work in progress).</a:t>
            </a:r>
          </a:p>
          <a:p>
            <a:pPr marL="342900" indent="-342900"/>
            <a:r>
              <a:rPr lang="en-GB" sz="2000">
                <a:cs typeface="Calibri"/>
              </a:rPr>
              <a:t>Develop more enemies, like a boss for example.</a:t>
            </a:r>
          </a:p>
          <a:p>
            <a:pPr marL="342900" indent="-342900"/>
            <a:r>
              <a:rPr lang="en-GB" sz="2000">
                <a:cs typeface="Calibri"/>
              </a:rPr>
              <a:t>Create more areas/maps.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73C060-920F-4A13-B6B2-0A0E9B2F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741"/>
            <a:ext cx="12192000" cy="5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You wake up…</vt:lpstr>
      <vt:lpstr>Who are we?</vt:lpstr>
      <vt:lpstr>The Hunt</vt:lpstr>
      <vt:lpstr>Gameplay</vt:lpstr>
      <vt:lpstr>Mechanics</vt:lpstr>
      <vt:lpstr>Target Audience</vt:lpstr>
      <vt:lpstr>Night Vision</vt:lpstr>
      <vt:lpstr>Night vision explanation</vt:lpstr>
      <vt:lpstr>Road map</vt:lpstr>
      <vt:lpstr>Future Plans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Hunt</dc:title>
  <dc:creator>ULStudent:MILAN.KOVACS</dc:creator>
  <cp:revision>2</cp:revision>
  <dcterms:created xsi:type="dcterms:W3CDTF">2022-02-10T16:29:33Z</dcterms:created>
  <dcterms:modified xsi:type="dcterms:W3CDTF">2022-03-10T22:58:00Z</dcterms:modified>
</cp:coreProperties>
</file>