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21"/>
  </p:handoutMasterIdLst>
  <p:sldIdLst>
    <p:sldId id="256" r:id="rId3"/>
    <p:sldId id="273" r:id="rId4"/>
    <p:sldId id="257" r:id="rId5"/>
    <p:sldId id="283" r:id="rId6"/>
    <p:sldId id="284" r:id="rId8"/>
    <p:sldId id="285" r:id="rId9"/>
    <p:sldId id="311" r:id="rId10"/>
    <p:sldId id="286" r:id="rId11"/>
    <p:sldId id="288" r:id="rId12"/>
    <p:sldId id="294" r:id="rId13"/>
    <p:sldId id="295" r:id="rId14"/>
    <p:sldId id="296" r:id="rId15"/>
    <p:sldId id="292" r:id="rId16"/>
    <p:sldId id="293" r:id="rId17"/>
    <p:sldId id="279" r:id="rId18"/>
    <p:sldId id="278"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it" initial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BE30E7B-FC40-43F0-A926-31204B93EF85}" type="doc">
      <dgm:prSet qsTypeId="urn:microsoft.com/office/officeart/2005/8/quickstyle/simple4"/>
      <dgm:spPr/>
      <dgm:t>
        <a:bodyPr/>
        <a:p>
          <a:endParaRPr altLang="en-US"/>
        </a:p>
      </dgm:t>
    </dgm:pt>
    <dgm:pt modelId="{2F8471C5-C2A2-4254-9B91-A25A8B875A19}">
      <dgm:prSet/>
      <dgm:spPr/>
      <dgm:t>
        <a:bodyPr/>
        <a:p>
          <a:r>
            <a:rPr lang="en-US" b="1" i="0" u="none" baseline="0">
              <a:rtl val="0"/>
            </a:rPr>
            <a:t>Data Extractio</a:t>
          </a:r>
          <a:r>
            <a:rPr lang="en-IN" b="1" i="0" u="none" baseline="0">
              <a:rtl val="0"/>
            </a:rPr>
            <a:t>n</a:t>
          </a:r>
          <a:r>
            <a:rPr lang="en-IN" b="0" i="0" u="none" baseline="0">
              <a:rtl val="0"/>
            </a:rPr>
            <a:t> </a:t>
          </a:r>
          <a:endParaRPr altLang="en-US"/>
        </a:p>
      </dgm:t>
    </dgm:pt>
    <dgm:pt modelId="{3020A2A2-18FE-4EB9-AC68-F487FCC0AE52}" cxnId="{F0561CCC-86C6-4CF1-A474-8247BC66C0E3}" type="parTrans">
      <dgm:prSet/>
      <dgm:spPr/>
    </dgm:pt>
    <dgm:pt modelId="{491041C9-CBC2-49B3-B5F4-D2462457A099}" cxnId="{F0561CCC-86C6-4CF1-A474-8247BC66C0E3}" type="sibTrans">
      <dgm:prSet/>
      <dgm:spPr/>
    </dgm:pt>
    <dgm:pt modelId="{003372BC-2937-4B97-8F33-FFBB19C04BFA}">
      <dgm:prSet/>
      <dgm:spPr/>
      <dgm:t>
        <a:bodyPr/>
        <a:p>
          <a:r>
            <a:rPr lang="en-US" b="1" i="0" u="none" baseline="0">
              <a:rtl val="0"/>
            </a:rPr>
            <a:t>Data Preparation</a:t>
          </a:r>
          <a:endParaRPr altLang="en-US"/>
        </a:p>
      </dgm:t>
    </dgm:pt>
    <dgm:pt modelId="{E0858865-DAF5-465A-AA44-058D31582D9D}" cxnId="{C378A85B-1587-44CC-96FF-D548230F2E3E}" type="parTrans">
      <dgm:prSet/>
      <dgm:spPr/>
    </dgm:pt>
    <dgm:pt modelId="{6510CE81-82B8-4619-AC91-41578F4B597E}" cxnId="{C378A85B-1587-44CC-96FF-D548230F2E3E}" type="sibTrans">
      <dgm:prSet/>
      <dgm:spPr/>
    </dgm:pt>
    <dgm:pt modelId="{7A5E819A-DCA9-4397-BF4B-33E938409F1F}">
      <dgm:prSet/>
      <dgm:spPr/>
      <dgm:t>
        <a:bodyPr/>
        <a:p>
          <a:r>
            <a:rPr lang="en-US" b="1" i="0" u="none" baseline="0">
              <a:rtl val="0"/>
            </a:rPr>
            <a:t>Process Discovery</a:t>
          </a:r>
          <a:r>
            <a:rPr lang="en-IN" b="0" i="0" u="none" baseline="0">
              <a:rtl val="0"/>
            </a:rPr>
            <a:t>   </a:t>
          </a:r>
          <a:endParaRPr altLang="en-US"/>
        </a:p>
      </dgm:t>
    </dgm:pt>
    <dgm:pt modelId="{9FB9A2FB-E689-4162-8A9A-F8BA0877AB73}" cxnId="{D79AED40-C1BF-43D9-AF05-598BB74C4109}" type="parTrans">
      <dgm:prSet/>
      <dgm:spPr/>
    </dgm:pt>
    <dgm:pt modelId="{6A8F392F-6FC1-466A-97C9-3932694A6B19}" cxnId="{D79AED40-C1BF-43D9-AF05-598BB74C4109}" type="sibTrans">
      <dgm:prSet/>
      <dgm:spPr/>
    </dgm:pt>
    <dgm:pt modelId="{E3FCAFBE-0A36-4F7A-B42C-40242290E88D}">
      <dgm:prSet phldr="0" custT="0"/>
      <dgm:spPr/>
      <dgm:t>
        <a:bodyPr vert="horz" wrap="square"/>
        <a:p>
          <a:pPr>
            <a:lnSpc>
              <a:spcPct val="100000"/>
            </a:lnSpc>
            <a:spcBef>
              <a:spcPct val="0"/>
            </a:spcBef>
            <a:spcAft>
              <a:spcPct val="35000"/>
            </a:spcAft>
          </a:pPr>
          <a:r>
            <a:rPr lang="en-US" b="1" i="0" u="none" baseline="0">
              <a:rtl val="0"/>
            </a:rPr>
            <a:t>Conformance Analysis</a:t>
          </a:r>
          <a:r>
            <a:rPr lang="en-IN" b="0" i="0" u="none" baseline="0">
              <a:rtl val="0"/>
            </a:rPr>
            <a:t>    </a:t>
          </a:r>
          <a:r>
            <a:rPr altLang="en-US"/>
            <a:t/>
          </a:r>
          <a:endParaRPr altLang="en-US"/>
        </a:p>
      </dgm:t>
    </dgm:pt>
    <dgm:pt modelId="{98034205-58EF-4FAD-8D98-9B89391CA8AB}" cxnId="{D643C220-0522-4989-8A34-D29616CE4B7E}" type="parTrans">
      <dgm:prSet/>
      <dgm:spPr/>
    </dgm:pt>
    <dgm:pt modelId="{FC1D3118-720C-439E-8CF5-9E88FEBB9A23}" cxnId="{D643C220-0522-4989-8A34-D29616CE4B7E}" type="sibTrans">
      <dgm:prSet/>
      <dgm:spPr/>
    </dgm:pt>
    <dgm:pt modelId="{21D532F5-198C-42C2-A790-3F7C8E695316}">
      <dgm:prSet/>
      <dgm:spPr/>
      <dgm:t>
        <a:bodyPr/>
        <a:p>
          <a:r>
            <a:rPr lang="en-US" b="1" i="0" u="none" baseline="0">
              <a:rtl val="0"/>
            </a:rPr>
            <a:t>Root Cause Analysis</a:t>
          </a:r>
          <a:endParaRPr altLang="en-US"/>
        </a:p>
      </dgm:t>
    </dgm:pt>
    <dgm:pt modelId="{62A03D03-2A61-4662-AFA1-045057EF3E7B}" cxnId="{1BFD80A0-F8ED-4E2D-8922-27BD325649A5}" type="parTrans">
      <dgm:prSet/>
      <dgm:spPr/>
    </dgm:pt>
    <dgm:pt modelId="{AB21A99F-87DD-4F07-B1C0-DD5FF9D02563}" cxnId="{1BFD80A0-F8ED-4E2D-8922-27BD325649A5}" type="sibTrans">
      <dgm:prSet/>
      <dgm:spPr/>
    </dgm:pt>
    <dgm:pt modelId="{3282CFED-ABF3-4305-AFBB-0907BC719650}">
      <dgm:prSet/>
      <dgm:spPr/>
      <dgm:t>
        <a:bodyPr/>
        <a:p>
          <a:r>
            <a:rPr lang="en-IN" b="0" i="0" u="none" baseline="0">
              <a:rtl val="0"/>
            </a:rPr>
            <a:t/>
          </a:r>
          <a:r>
            <a:rPr lang="en-US" b="1" i="0" u="none" baseline="0">
              <a:rtl val="0"/>
            </a:rPr>
            <a:t>Enhancement and Actionable Insights</a:t>
          </a:r>
          <a:r>
            <a:rPr lang="en-IN" b="1" i="0" u="none" baseline="0">
              <a:rtl val="0"/>
            </a:rPr>
            <a:t>  </a:t>
          </a:r>
          <a:endParaRPr altLang="en-US"/>
        </a:p>
      </dgm:t>
    </dgm:pt>
    <dgm:pt modelId="{80A87917-7F57-49FB-AC75-6644E3549830}" cxnId="{89390187-3336-40B5-B1D7-72FADFCCD59B}" type="parTrans">
      <dgm:prSet/>
      <dgm:spPr/>
    </dgm:pt>
    <dgm:pt modelId="{9D128695-6081-4AE9-993F-7AF64534CCAD}" cxnId="{89390187-3336-40B5-B1D7-72FADFCCD59B}" type="sibTrans">
      <dgm:prSet/>
      <dgm:spPr/>
    </dgm:pt>
    <dgm:pt modelId="{C802B10F-59FB-4B9A-ADE7-4D49C915ED2A}" type="pres">
      <dgm:prSet presAssocID="{3BE30E7B-FC40-43F0-A926-31204B93EF85}" presName="cycle" presStyleCnt="0">
        <dgm:presLayoutVars>
          <dgm:dir/>
          <dgm:resizeHandles val="exact"/>
        </dgm:presLayoutVars>
      </dgm:prSet>
      <dgm:spPr/>
    </dgm:pt>
    <dgm:pt modelId="{AB619769-7374-45F9-B377-CF4F8D61231F}" type="pres">
      <dgm:prSet presAssocID="{2F8471C5-C2A2-4254-9B91-A25A8B875A19}" presName="node" presStyleLbl="node1" presStyleIdx="0" presStyleCnt="6">
        <dgm:presLayoutVars>
          <dgm:bulletEnabled val="1"/>
        </dgm:presLayoutVars>
      </dgm:prSet>
      <dgm:spPr/>
    </dgm:pt>
    <dgm:pt modelId="{9A818816-C8AB-4AAC-B171-57B60337AFF6}" type="pres">
      <dgm:prSet presAssocID="{491041C9-CBC2-49B3-B5F4-D2462457A099}" presName="sibTrans" presStyleLbl="sibTrans2D1" presStyleIdx="0" presStyleCnt="6"/>
      <dgm:spPr/>
    </dgm:pt>
    <dgm:pt modelId="{953DADDC-85E2-4A08-8C5A-5580843FD2D8}" type="pres">
      <dgm:prSet presAssocID="{491041C9-CBC2-49B3-B5F4-D2462457A099}" presName="connectorText" presStyleCnt="0"/>
      <dgm:spPr/>
    </dgm:pt>
    <dgm:pt modelId="{A3FAADC4-8BD0-44C5-8FC6-864A1432153B}" type="pres">
      <dgm:prSet presAssocID="{003372BC-2937-4B97-8F33-FFBB19C04BFA}" presName="node" presStyleLbl="node1" presStyleIdx="1" presStyleCnt="6">
        <dgm:presLayoutVars>
          <dgm:bulletEnabled val="1"/>
        </dgm:presLayoutVars>
      </dgm:prSet>
      <dgm:spPr/>
    </dgm:pt>
    <dgm:pt modelId="{2CDC32F2-5CF8-477E-B21B-F0572E88CA39}" type="pres">
      <dgm:prSet presAssocID="{6510CE81-82B8-4619-AC91-41578F4B597E}" presName="sibTrans" presStyleLbl="sibTrans2D1" presStyleIdx="1" presStyleCnt="6"/>
      <dgm:spPr/>
    </dgm:pt>
    <dgm:pt modelId="{DCD63334-B93D-4C74-99BD-92853EE724BD}" type="pres">
      <dgm:prSet presAssocID="{6510CE81-82B8-4619-AC91-41578F4B597E}" presName="connectorText" presStyleCnt="0"/>
      <dgm:spPr/>
    </dgm:pt>
    <dgm:pt modelId="{D8518EF8-604D-46BA-B4D2-BF5D0BD09971}" type="pres">
      <dgm:prSet presAssocID="{7A5E819A-DCA9-4397-BF4B-33E938409F1F}" presName="node" presStyleLbl="node1" presStyleIdx="2" presStyleCnt="6">
        <dgm:presLayoutVars>
          <dgm:bulletEnabled val="1"/>
        </dgm:presLayoutVars>
      </dgm:prSet>
      <dgm:spPr/>
    </dgm:pt>
    <dgm:pt modelId="{F628E2E1-3543-4281-8386-882D4FC08704}" type="pres">
      <dgm:prSet presAssocID="{6A8F392F-6FC1-466A-97C9-3932694A6B19}" presName="sibTrans" presStyleLbl="sibTrans2D1" presStyleIdx="2" presStyleCnt="6"/>
      <dgm:spPr/>
    </dgm:pt>
    <dgm:pt modelId="{60E6E0E7-112D-4B99-9BED-B78BA32935B1}" type="pres">
      <dgm:prSet presAssocID="{6A8F392F-6FC1-466A-97C9-3932694A6B19}" presName="connectorText" presStyleCnt="0"/>
      <dgm:spPr/>
    </dgm:pt>
    <dgm:pt modelId="{DF7D59BC-1EC8-4BF4-B7CB-F22353C3C91C}" type="pres">
      <dgm:prSet presAssocID="{E3FCAFBE-0A36-4F7A-B42C-40242290E88D}" presName="node" presStyleLbl="node1" presStyleIdx="3" presStyleCnt="6">
        <dgm:presLayoutVars>
          <dgm:bulletEnabled val="1"/>
        </dgm:presLayoutVars>
      </dgm:prSet>
      <dgm:spPr/>
    </dgm:pt>
    <dgm:pt modelId="{EDC5D99F-476E-4604-A762-FB9E36BC9885}" type="pres">
      <dgm:prSet presAssocID="{FC1D3118-720C-439E-8CF5-9E88FEBB9A23}" presName="sibTrans" presStyleLbl="sibTrans2D1" presStyleIdx="3" presStyleCnt="6"/>
      <dgm:spPr/>
    </dgm:pt>
    <dgm:pt modelId="{37E995D2-4688-4E04-AE23-6E5112D8BB7E}" type="pres">
      <dgm:prSet presAssocID="{FC1D3118-720C-439E-8CF5-9E88FEBB9A23}" presName="connectorText" presStyleCnt="0"/>
      <dgm:spPr/>
    </dgm:pt>
    <dgm:pt modelId="{30FBCE58-24D4-484B-A35C-7FD0355E1DF9}" type="pres">
      <dgm:prSet presAssocID="{21D532F5-198C-42C2-A790-3F7C8E695316}" presName="node" presStyleLbl="node1" presStyleIdx="4" presStyleCnt="6">
        <dgm:presLayoutVars>
          <dgm:bulletEnabled val="1"/>
        </dgm:presLayoutVars>
      </dgm:prSet>
      <dgm:spPr/>
    </dgm:pt>
    <dgm:pt modelId="{13F663DC-96A1-4CFE-B7E3-8DD13AD01698}" type="pres">
      <dgm:prSet presAssocID="{AB21A99F-87DD-4F07-B1C0-DD5FF9D02563}" presName="sibTrans" presStyleLbl="sibTrans2D1" presStyleIdx="4" presStyleCnt="6"/>
      <dgm:spPr/>
    </dgm:pt>
    <dgm:pt modelId="{D638ED06-F8AE-4F2E-8545-7647BBD54967}" type="pres">
      <dgm:prSet presAssocID="{AB21A99F-87DD-4F07-B1C0-DD5FF9D02563}" presName="connectorText" presStyleCnt="0"/>
      <dgm:spPr/>
    </dgm:pt>
    <dgm:pt modelId="{083A6317-7A99-44DC-9367-B04B49BC44CC}" type="pres">
      <dgm:prSet presAssocID="{3282CFED-ABF3-4305-AFBB-0907BC719650}" presName="node" presStyleLbl="node1" presStyleIdx="5" presStyleCnt="6">
        <dgm:presLayoutVars>
          <dgm:bulletEnabled val="1"/>
        </dgm:presLayoutVars>
      </dgm:prSet>
      <dgm:spPr/>
    </dgm:pt>
    <dgm:pt modelId="{438E47AE-42B9-47BA-946C-EB40951A082A}" type="pres">
      <dgm:prSet presAssocID="{9D128695-6081-4AE9-993F-7AF64534CCAD}" presName="sibTrans" presStyleLbl="sibTrans2D1" presStyleIdx="5" presStyleCnt="6"/>
      <dgm:spPr/>
    </dgm:pt>
    <dgm:pt modelId="{2611F7DC-2CD0-4594-9D87-B28120BFDC61}" type="pres">
      <dgm:prSet presAssocID="{9D128695-6081-4AE9-993F-7AF64534CCAD}" presName="connectorText" presStyleCnt="0"/>
      <dgm:spPr/>
    </dgm:pt>
  </dgm:ptLst>
  <dgm:cxnLst>
    <dgm:cxn modelId="{F0561CCC-86C6-4CF1-A474-8247BC66C0E3}" srcId="{3BE30E7B-FC40-43F0-A926-31204B93EF85}" destId="{2F8471C5-C2A2-4254-9B91-A25A8B875A19}" srcOrd="0" destOrd="0" parTransId="{3020A2A2-18FE-4EB9-AC68-F487FCC0AE52}" sibTransId="{491041C9-CBC2-49B3-B5F4-D2462457A099}"/>
    <dgm:cxn modelId="{C378A85B-1587-44CC-96FF-D548230F2E3E}" srcId="{3BE30E7B-FC40-43F0-A926-31204B93EF85}" destId="{003372BC-2937-4B97-8F33-FFBB19C04BFA}" srcOrd="1" destOrd="0" parTransId="{E0858865-DAF5-465A-AA44-058D31582D9D}" sibTransId="{6510CE81-82B8-4619-AC91-41578F4B597E}"/>
    <dgm:cxn modelId="{D79AED40-C1BF-43D9-AF05-598BB74C4109}" srcId="{3BE30E7B-FC40-43F0-A926-31204B93EF85}" destId="{7A5E819A-DCA9-4397-BF4B-33E938409F1F}" srcOrd="2" destOrd="0" parTransId="{9FB9A2FB-E689-4162-8A9A-F8BA0877AB73}" sibTransId="{6A8F392F-6FC1-466A-97C9-3932694A6B19}"/>
    <dgm:cxn modelId="{D643C220-0522-4989-8A34-D29616CE4B7E}" srcId="{3BE30E7B-FC40-43F0-A926-31204B93EF85}" destId="{E3FCAFBE-0A36-4F7A-B42C-40242290E88D}" srcOrd="3" destOrd="0" parTransId="{98034205-58EF-4FAD-8D98-9B89391CA8AB}" sibTransId="{FC1D3118-720C-439E-8CF5-9E88FEBB9A23}"/>
    <dgm:cxn modelId="{1BFD80A0-F8ED-4E2D-8922-27BD325649A5}" srcId="{3BE30E7B-FC40-43F0-A926-31204B93EF85}" destId="{21D532F5-198C-42C2-A790-3F7C8E695316}" srcOrd="4" destOrd="0" parTransId="{62A03D03-2A61-4662-AFA1-045057EF3E7B}" sibTransId="{AB21A99F-87DD-4F07-B1C0-DD5FF9D02563}"/>
    <dgm:cxn modelId="{89390187-3336-40B5-B1D7-72FADFCCD59B}" srcId="{3BE30E7B-FC40-43F0-A926-31204B93EF85}" destId="{3282CFED-ABF3-4305-AFBB-0907BC719650}" srcOrd="5" destOrd="0" parTransId="{80A87917-7F57-49FB-AC75-6644E3549830}" sibTransId="{9D128695-6081-4AE9-993F-7AF64534CCAD}"/>
    <dgm:cxn modelId="{DBAE3BAF-9901-4751-A77E-F20674D3686E}" type="presOf" srcId="{3BE30E7B-FC40-43F0-A926-31204B93EF85}" destId="{C802B10F-59FB-4B9A-ADE7-4D49C915ED2A}" srcOrd="0" destOrd="0" presId="urn:microsoft.com/office/officeart/2005/8/layout/cycle2"/>
    <dgm:cxn modelId="{2499C18E-4AEE-473E-99A5-993A5A754AD5}" type="presParOf" srcId="{C802B10F-59FB-4B9A-ADE7-4D49C915ED2A}" destId="{AB619769-7374-45F9-B377-CF4F8D61231F}" srcOrd="0" destOrd="0" presId="urn:microsoft.com/office/officeart/2005/8/layout/cycle2"/>
    <dgm:cxn modelId="{32A56D9E-64D5-410B-9EE8-F7CE3A993468}" type="presOf" srcId="{2F8471C5-C2A2-4254-9B91-A25A8B875A19}" destId="{AB619769-7374-45F9-B377-CF4F8D61231F}" srcOrd="0" destOrd="0" presId="urn:microsoft.com/office/officeart/2005/8/layout/cycle2"/>
    <dgm:cxn modelId="{F0389742-DA11-4A92-A2B0-28D3810C6847}" type="presParOf" srcId="{C802B10F-59FB-4B9A-ADE7-4D49C915ED2A}" destId="{9A818816-C8AB-4AAC-B171-57B60337AFF6}" srcOrd="1" destOrd="0" presId="urn:microsoft.com/office/officeart/2005/8/layout/cycle2"/>
    <dgm:cxn modelId="{ED4A72D2-B896-46D8-9C4B-BFE0CF4AA8A4}" type="presOf" srcId="{491041C9-CBC2-49B3-B5F4-D2462457A099}" destId="{9A818816-C8AB-4AAC-B171-57B60337AFF6}" srcOrd="0" destOrd="0" presId="urn:microsoft.com/office/officeart/2005/8/layout/cycle2"/>
    <dgm:cxn modelId="{512B082A-6C9D-4535-ACBC-297A6004F1B3}" type="presParOf" srcId="{9A818816-C8AB-4AAC-B171-57B60337AFF6}" destId="{953DADDC-85E2-4A08-8C5A-5580843FD2D8}" srcOrd="0" destOrd="1" presId="urn:microsoft.com/office/officeart/2005/8/layout/cycle2"/>
    <dgm:cxn modelId="{95677A6C-B2AE-4681-ADEC-AABBDDE78723}" type="presOf" srcId="{491041C9-CBC2-49B3-B5F4-D2462457A099}" destId="{953DADDC-85E2-4A08-8C5A-5580843FD2D8}" srcOrd="1" destOrd="0" presId="urn:microsoft.com/office/officeart/2005/8/layout/cycle2"/>
    <dgm:cxn modelId="{0E068812-A266-4270-8F66-808E9EEB624D}" type="presParOf" srcId="{C802B10F-59FB-4B9A-ADE7-4D49C915ED2A}" destId="{A3FAADC4-8BD0-44C5-8FC6-864A1432153B}" srcOrd="2" destOrd="0" presId="urn:microsoft.com/office/officeart/2005/8/layout/cycle2"/>
    <dgm:cxn modelId="{7553C18E-6662-4DA7-B175-BDF18B121C5F}" type="presOf" srcId="{003372BC-2937-4B97-8F33-FFBB19C04BFA}" destId="{A3FAADC4-8BD0-44C5-8FC6-864A1432153B}" srcOrd="0" destOrd="0" presId="urn:microsoft.com/office/officeart/2005/8/layout/cycle2"/>
    <dgm:cxn modelId="{8A5769F8-33D5-4FD0-974F-F065D679012E}" type="presParOf" srcId="{C802B10F-59FB-4B9A-ADE7-4D49C915ED2A}" destId="{2CDC32F2-5CF8-477E-B21B-F0572E88CA39}" srcOrd="3" destOrd="0" presId="urn:microsoft.com/office/officeart/2005/8/layout/cycle2"/>
    <dgm:cxn modelId="{17673FC8-C46F-4DFD-84BE-CF45D8DBF193}" type="presOf" srcId="{6510CE81-82B8-4619-AC91-41578F4B597E}" destId="{2CDC32F2-5CF8-477E-B21B-F0572E88CA39}" srcOrd="0" destOrd="0" presId="urn:microsoft.com/office/officeart/2005/8/layout/cycle2"/>
    <dgm:cxn modelId="{919333D1-D749-4A01-A91F-1F2BA165B7DE}" type="presParOf" srcId="{2CDC32F2-5CF8-477E-B21B-F0572E88CA39}" destId="{DCD63334-B93D-4C74-99BD-92853EE724BD}" srcOrd="0" destOrd="3" presId="urn:microsoft.com/office/officeart/2005/8/layout/cycle2"/>
    <dgm:cxn modelId="{265B2E85-3086-48A9-A93C-EFCA3ACFAA7B}" type="presOf" srcId="{6510CE81-82B8-4619-AC91-41578F4B597E}" destId="{DCD63334-B93D-4C74-99BD-92853EE724BD}" srcOrd="1" destOrd="0" presId="urn:microsoft.com/office/officeart/2005/8/layout/cycle2"/>
    <dgm:cxn modelId="{59E07EE1-3F2F-4F87-BF6A-2943C3992639}" type="presParOf" srcId="{C802B10F-59FB-4B9A-ADE7-4D49C915ED2A}" destId="{D8518EF8-604D-46BA-B4D2-BF5D0BD09971}" srcOrd="4" destOrd="0" presId="urn:microsoft.com/office/officeart/2005/8/layout/cycle2"/>
    <dgm:cxn modelId="{58BB56F4-D5AC-4268-9074-94E5FC8A7000}" type="presOf" srcId="{7A5E819A-DCA9-4397-BF4B-33E938409F1F}" destId="{D8518EF8-604D-46BA-B4D2-BF5D0BD09971}" srcOrd="0" destOrd="0" presId="urn:microsoft.com/office/officeart/2005/8/layout/cycle2"/>
    <dgm:cxn modelId="{36F3A526-61FF-4102-A826-7428FBE616C2}" type="presParOf" srcId="{C802B10F-59FB-4B9A-ADE7-4D49C915ED2A}" destId="{F628E2E1-3543-4281-8386-882D4FC08704}" srcOrd="5" destOrd="0" presId="urn:microsoft.com/office/officeart/2005/8/layout/cycle2"/>
    <dgm:cxn modelId="{12231E40-F31D-47AA-B6E1-35EF400D012D}" type="presOf" srcId="{6A8F392F-6FC1-466A-97C9-3932694A6B19}" destId="{F628E2E1-3543-4281-8386-882D4FC08704}" srcOrd="0" destOrd="0" presId="urn:microsoft.com/office/officeart/2005/8/layout/cycle2"/>
    <dgm:cxn modelId="{6422EBC8-14DB-4977-86CD-53A0599E8674}" type="presParOf" srcId="{F628E2E1-3543-4281-8386-882D4FC08704}" destId="{60E6E0E7-112D-4B99-9BED-B78BA32935B1}" srcOrd="0" destOrd="5" presId="urn:microsoft.com/office/officeart/2005/8/layout/cycle2"/>
    <dgm:cxn modelId="{6079E706-B989-4D54-995D-FDCD3BB482E1}" type="presOf" srcId="{6A8F392F-6FC1-466A-97C9-3932694A6B19}" destId="{60E6E0E7-112D-4B99-9BED-B78BA32935B1}" srcOrd="1" destOrd="0" presId="urn:microsoft.com/office/officeart/2005/8/layout/cycle2"/>
    <dgm:cxn modelId="{45FC978A-C070-47D0-B01C-275EFBD1E585}" type="presParOf" srcId="{C802B10F-59FB-4B9A-ADE7-4D49C915ED2A}" destId="{DF7D59BC-1EC8-4BF4-B7CB-F22353C3C91C}" srcOrd="6" destOrd="0" presId="urn:microsoft.com/office/officeart/2005/8/layout/cycle2"/>
    <dgm:cxn modelId="{BC38F796-69DB-4BA9-95FA-A9D8D506D03F}" type="presOf" srcId="{E3FCAFBE-0A36-4F7A-B42C-40242290E88D}" destId="{DF7D59BC-1EC8-4BF4-B7CB-F22353C3C91C}" srcOrd="0" destOrd="0" presId="urn:microsoft.com/office/officeart/2005/8/layout/cycle2"/>
    <dgm:cxn modelId="{AFFD2BDC-6D74-4C5F-8869-FD42124462F4}" type="presParOf" srcId="{C802B10F-59FB-4B9A-ADE7-4D49C915ED2A}" destId="{EDC5D99F-476E-4604-A762-FB9E36BC9885}" srcOrd="7" destOrd="0" presId="urn:microsoft.com/office/officeart/2005/8/layout/cycle2"/>
    <dgm:cxn modelId="{F1253342-7A82-458A-88D4-5D37E78D24FC}" type="presOf" srcId="{FC1D3118-720C-439E-8CF5-9E88FEBB9A23}" destId="{EDC5D99F-476E-4604-A762-FB9E36BC9885}" srcOrd="0" destOrd="0" presId="urn:microsoft.com/office/officeart/2005/8/layout/cycle2"/>
    <dgm:cxn modelId="{CDB0B523-2428-44B4-964A-5A5569BAC60E}" type="presParOf" srcId="{EDC5D99F-476E-4604-A762-FB9E36BC9885}" destId="{37E995D2-4688-4E04-AE23-6E5112D8BB7E}" srcOrd="0" destOrd="7" presId="urn:microsoft.com/office/officeart/2005/8/layout/cycle2"/>
    <dgm:cxn modelId="{BB8DC288-A26B-4D6D-8FDC-D7B8381E9F23}" type="presOf" srcId="{FC1D3118-720C-439E-8CF5-9E88FEBB9A23}" destId="{37E995D2-4688-4E04-AE23-6E5112D8BB7E}" srcOrd="1" destOrd="0" presId="urn:microsoft.com/office/officeart/2005/8/layout/cycle2"/>
    <dgm:cxn modelId="{8BFAEC2F-34B7-494A-AAC1-11827817E057}" type="presParOf" srcId="{C802B10F-59FB-4B9A-ADE7-4D49C915ED2A}" destId="{30FBCE58-24D4-484B-A35C-7FD0355E1DF9}" srcOrd="8" destOrd="0" presId="urn:microsoft.com/office/officeart/2005/8/layout/cycle2"/>
    <dgm:cxn modelId="{6AB47A22-AB1F-4C8A-A1A9-4B243455DCDE}" type="presOf" srcId="{21D532F5-198C-42C2-A790-3F7C8E695316}" destId="{30FBCE58-24D4-484B-A35C-7FD0355E1DF9}" srcOrd="0" destOrd="0" presId="urn:microsoft.com/office/officeart/2005/8/layout/cycle2"/>
    <dgm:cxn modelId="{DF91776D-22EA-423C-97F3-0327CDAAB698}" type="presParOf" srcId="{C802B10F-59FB-4B9A-ADE7-4D49C915ED2A}" destId="{13F663DC-96A1-4CFE-B7E3-8DD13AD01698}" srcOrd="9" destOrd="0" presId="urn:microsoft.com/office/officeart/2005/8/layout/cycle2"/>
    <dgm:cxn modelId="{F864F3D7-3677-47F2-B28C-E8D9803A5CAE}" type="presOf" srcId="{AB21A99F-87DD-4F07-B1C0-DD5FF9D02563}" destId="{13F663DC-96A1-4CFE-B7E3-8DD13AD01698}" srcOrd="0" destOrd="0" presId="urn:microsoft.com/office/officeart/2005/8/layout/cycle2"/>
    <dgm:cxn modelId="{B9716608-D049-4DE2-89C9-2DCFE5849020}" type="presParOf" srcId="{13F663DC-96A1-4CFE-B7E3-8DD13AD01698}" destId="{D638ED06-F8AE-4F2E-8545-7647BBD54967}" srcOrd="0" destOrd="9" presId="urn:microsoft.com/office/officeart/2005/8/layout/cycle2"/>
    <dgm:cxn modelId="{7038ADD7-5A0C-4298-B737-0D24622E5B06}" type="presOf" srcId="{AB21A99F-87DD-4F07-B1C0-DD5FF9D02563}" destId="{D638ED06-F8AE-4F2E-8545-7647BBD54967}" srcOrd="1" destOrd="0" presId="urn:microsoft.com/office/officeart/2005/8/layout/cycle2"/>
    <dgm:cxn modelId="{E3BF82B4-EA8E-4233-BB8E-3A5957A164BE}" type="presParOf" srcId="{C802B10F-59FB-4B9A-ADE7-4D49C915ED2A}" destId="{083A6317-7A99-44DC-9367-B04B49BC44CC}" srcOrd="10" destOrd="0" presId="urn:microsoft.com/office/officeart/2005/8/layout/cycle2"/>
    <dgm:cxn modelId="{62434F81-E0EA-47FC-998C-F7C6A5391F78}" type="presOf" srcId="{3282CFED-ABF3-4305-AFBB-0907BC719650}" destId="{083A6317-7A99-44DC-9367-B04B49BC44CC}" srcOrd="0" destOrd="0" presId="urn:microsoft.com/office/officeart/2005/8/layout/cycle2"/>
    <dgm:cxn modelId="{038ED5A5-2750-417F-A740-345074081DBB}" type="presParOf" srcId="{C802B10F-59FB-4B9A-ADE7-4D49C915ED2A}" destId="{438E47AE-42B9-47BA-946C-EB40951A082A}" srcOrd="11" destOrd="0" presId="urn:microsoft.com/office/officeart/2005/8/layout/cycle2"/>
    <dgm:cxn modelId="{3022A948-859A-49C3-A034-210021E48505}" type="presOf" srcId="{9D128695-6081-4AE9-993F-7AF64534CCAD}" destId="{438E47AE-42B9-47BA-946C-EB40951A082A}" srcOrd="0" destOrd="0" presId="urn:microsoft.com/office/officeart/2005/8/layout/cycle2"/>
    <dgm:cxn modelId="{1791DF89-CDB5-4CEF-BF54-AD654BDD939B}" type="presParOf" srcId="{438E47AE-42B9-47BA-946C-EB40951A082A}" destId="{2611F7DC-2CD0-4594-9D87-B28120BFDC61}" srcOrd="0" destOrd="11" presId="urn:microsoft.com/office/officeart/2005/8/layout/cycle2"/>
    <dgm:cxn modelId="{E9FEC891-7332-4451-87E5-59FE80E866B2}" type="presOf" srcId="{9D128695-6081-4AE9-993F-7AF64534CCAD}" destId="{2611F7DC-2CD0-4594-9D87-B28120BFDC61}" srcOrd="1" destOrd="0" presId="urn:microsoft.com/office/officeart/2005/8/layout/cycle2"/>
  </dgm:cxnLst>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CD24F8-ADDE-4755-A9F4-CA041B67E468}" type="doc">
      <dgm:prSet/>
      <dgm:spPr/>
      <dgm:t>
        <a:bodyPr/>
        <a:p>
          <a:endParaRPr altLang="en-US"/>
        </a:p>
      </dgm:t>
    </dgm:pt>
    <dgm:pt modelId="{C0F6D181-F5CB-406C-84DB-A232F7EC06EC}">
      <dgm:prSet/>
      <dgm:spPr/>
      <dgm:t>
        <a:bodyPr/>
        <a:p>
          <a:r>
            <a:rPr lang="en-IN" b="0" i="0" u="none" baseline="0">
              <a:rtl val="0"/>
            </a:rPr>
            <a:t>Celonis</a:t>
          </a:r>
          <a:endParaRPr altLang="en-US"/>
        </a:p>
      </dgm:t>
    </dgm:pt>
    <dgm:pt modelId="{FEEDD318-6649-4520-88E4-38AD47A7E759}" cxnId="{F2627C64-9246-4439-93DB-8BBD378AA134}" type="parTrans">
      <dgm:prSet/>
      <dgm:spPr/>
    </dgm:pt>
    <dgm:pt modelId="{69C4D19D-16F3-4A09-A0F5-E132105EBA14}" cxnId="{F2627C64-9246-4439-93DB-8BBD378AA134}" type="sibTrans">
      <dgm:prSet/>
      <dgm:spPr/>
    </dgm:pt>
    <dgm:pt modelId="{18B1D691-35AA-42F7-BE3B-ECCF574A725F}">
      <dgm:prSet/>
      <dgm:spPr/>
      <dgm:t>
        <a:bodyPr/>
        <a:p>
          <a:r>
            <a:rPr lang="en-IN" b="0" i="0" u="none" baseline="0">
              <a:rtl val="0"/>
            </a:rPr>
            <a:t>Disco</a:t>
          </a:r>
          <a:endParaRPr altLang="en-US"/>
        </a:p>
      </dgm:t>
    </dgm:pt>
    <dgm:pt modelId="{EAE5F207-B963-4148-B8E4-34F67EBC9BE7}" cxnId="{9FD2ED45-4DE2-45CA-BDE2-4F757FF14A55}" type="parTrans">
      <dgm:prSet/>
      <dgm:spPr/>
    </dgm:pt>
    <dgm:pt modelId="{886EB1A0-1424-4B50-A373-B1206735DDAC}" cxnId="{9FD2ED45-4DE2-45CA-BDE2-4F757FF14A55}" type="sibTrans">
      <dgm:prSet/>
      <dgm:spPr/>
    </dgm:pt>
    <dgm:pt modelId="{12BFED07-ECA9-4D06-BFFA-76861AA00EC2}">
      <dgm:prSet/>
      <dgm:spPr/>
      <dgm:t>
        <a:bodyPr/>
        <a:p>
          <a:r>
            <a:rPr lang="en-IN" b="0" i="0" u="none" baseline="0">
              <a:rtl val="0"/>
            </a:rPr>
            <a:t>prom</a:t>
          </a:r>
          <a:endParaRPr altLang="en-US"/>
        </a:p>
      </dgm:t>
    </dgm:pt>
    <dgm:pt modelId="{2143D614-4658-4389-8141-7A4C142BC80B}" cxnId="{3785EA8F-AE37-4EB0-A597-638AF75B632C}" type="parTrans">
      <dgm:prSet/>
      <dgm:spPr/>
    </dgm:pt>
    <dgm:pt modelId="{27C59C72-80C6-467E-AA28-C76EC5706996}" cxnId="{3785EA8F-AE37-4EB0-A597-638AF75B632C}" type="sibTrans">
      <dgm:prSet/>
      <dgm:spPr/>
    </dgm:pt>
    <dgm:pt modelId="{DF2025F6-43C0-4F06-8F31-D9B8DAB46CA5}">
      <dgm:prSet/>
      <dgm:spPr/>
      <dgm:t>
        <a:bodyPr/>
        <a:p>
          <a:r>
            <a:rPr lang="en-IN" b="0" i="0" u="none" baseline="0">
              <a:rtl val="0"/>
            </a:rPr>
            <a:t>Minit</a:t>
          </a:r>
          <a:endParaRPr altLang="en-US"/>
        </a:p>
      </dgm:t>
    </dgm:pt>
    <dgm:pt modelId="{8FA3BBAC-CFF6-4D87-A952-8026663FB0F0}" cxnId="{4A3CBCC5-1B99-4993-9FA9-1F7763FF10E0}" type="parTrans">
      <dgm:prSet/>
      <dgm:spPr/>
    </dgm:pt>
    <dgm:pt modelId="{F3A900DF-F6F2-4AFD-867D-F8EB9C03EA97}" cxnId="{4A3CBCC5-1B99-4993-9FA9-1F7763FF10E0}" type="sibTrans">
      <dgm:prSet/>
      <dgm:spPr/>
    </dgm:pt>
    <dgm:pt modelId="{36298B20-AEEE-4C17-B0FD-621BBCE7C93E}" type="pres">
      <dgm:prSet presAssocID="{4ECD24F8-ADDE-4755-A9F4-CA041B67E468}" presName="matrix" presStyleCnt="0">
        <dgm:presLayoutVars>
          <dgm:chMax val="1"/>
          <dgm:dir/>
          <dgm:resizeHandles val="exact"/>
        </dgm:presLayoutVars>
      </dgm:prSet>
      <dgm:spPr/>
    </dgm:pt>
    <dgm:pt modelId="{EF8E3694-46EB-410D-81AB-65F75791EE11}" type="pres">
      <dgm:prSet presAssocID="{4ECD24F8-ADDE-4755-A9F4-CA041B67E468}" presName="diamond" presStyleLbl="bgShp" presStyleIdx="0" presStyleCnt="1"/>
      <dgm:spPr/>
    </dgm:pt>
    <dgm:pt modelId="{0A153E71-B803-4E9E-A263-24392931474A}" type="pres">
      <dgm:prSet presAssocID="{4ECD24F8-ADDE-4755-A9F4-CA041B67E468}" presName="quad1" presStyleLbl="node1" presStyleIdx="0" presStyleCnt="4">
        <dgm:presLayoutVars>
          <dgm:chMax val="0"/>
          <dgm:chPref val="0"/>
          <dgm:bulletEnabled val="1"/>
        </dgm:presLayoutVars>
      </dgm:prSet>
      <dgm:spPr/>
    </dgm:pt>
    <dgm:pt modelId="{C1AB77C5-F85E-49E7-91D5-B93607BB48B7}" type="pres">
      <dgm:prSet presAssocID="{4ECD24F8-ADDE-4755-A9F4-CA041B67E468}" presName="quad2" presStyleLbl="node1" presStyleIdx="1" presStyleCnt="4">
        <dgm:presLayoutVars>
          <dgm:chMax val="0"/>
          <dgm:chPref val="0"/>
          <dgm:bulletEnabled val="1"/>
        </dgm:presLayoutVars>
      </dgm:prSet>
      <dgm:spPr/>
    </dgm:pt>
    <dgm:pt modelId="{24FF17FA-3D45-41C0-B766-93A0C38FC0B5}" type="pres">
      <dgm:prSet presAssocID="{4ECD24F8-ADDE-4755-A9F4-CA041B67E468}" presName="quad3" presStyleLbl="node1" presStyleIdx="2" presStyleCnt="4">
        <dgm:presLayoutVars>
          <dgm:chMax val="0"/>
          <dgm:chPref val="0"/>
          <dgm:bulletEnabled val="1"/>
        </dgm:presLayoutVars>
      </dgm:prSet>
      <dgm:spPr/>
    </dgm:pt>
    <dgm:pt modelId="{40CCB7EB-AD26-4CCD-947C-ECE2434F5CB0}" type="pres">
      <dgm:prSet presAssocID="{4ECD24F8-ADDE-4755-A9F4-CA041B67E468}" presName="quad4" presStyleLbl="node1" presStyleIdx="3" presStyleCnt="4">
        <dgm:presLayoutVars>
          <dgm:chMax val="0"/>
          <dgm:chPref val="0"/>
          <dgm:bulletEnabled val="1"/>
        </dgm:presLayoutVars>
      </dgm:prSet>
      <dgm:spPr/>
    </dgm:pt>
  </dgm:ptLst>
  <dgm:cxnLst>
    <dgm:cxn modelId="{F2627C64-9246-4439-93DB-8BBD378AA134}" srcId="{4ECD24F8-ADDE-4755-A9F4-CA041B67E468}" destId="{C0F6D181-F5CB-406C-84DB-A232F7EC06EC}" srcOrd="0" destOrd="0" parTransId="{FEEDD318-6649-4520-88E4-38AD47A7E759}" sibTransId="{69C4D19D-16F3-4A09-A0F5-E132105EBA14}"/>
    <dgm:cxn modelId="{9FD2ED45-4DE2-45CA-BDE2-4F757FF14A55}" srcId="{4ECD24F8-ADDE-4755-A9F4-CA041B67E468}" destId="{18B1D691-35AA-42F7-BE3B-ECCF574A725F}" srcOrd="1" destOrd="0" parTransId="{EAE5F207-B963-4148-B8E4-34F67EBC9BE7}" sibTransId="{886EB1A0-1424-4B50-A373-B1206735DDAC}"/>
    <dgm:cxn modelId="{3785EA8F-AE37-4EB0-A597-638AF75B632C}" srcId="{4ECD24F8-ADDE-4755-A9F4-CA041B67E468}" destId="{12BFED07-ECA9-4D06-BFFA-76861AA00EC2}" srcOrd="2" destOrd="0" parTransId="{2143D614-4658-4389-8141-7A4C142BC80B}" sibTransId="{27C59C72-80C6-467E-AA28-C76EC5706996}"/>
    <dgm:cxn modelId="{4A3CBCC5-1B99-4993-9FA9-1F7763FF10E0}" srcId="{4ECD24F8-ADDE-4755-A9F4-CA041B67E468}" destId="{DF2025F6-43C0-4F06-8F31-D9B8DAB46CA5}" srcOrd="3" destOrd="0" parTransId="{8FA3BBAC-CFF6-4D87-A952-8026663FB0F0}" sibTransId="{F3A900DF-F6F2-4AFD-867D-F8EB9C03EA97}"/>
    <dgm:cxn modelId="{14ACB6F6-5075-41EC-92B4-F0BD7C2D007D}" type="presOf" srcId="{4ECD24F8-ADDE-4755-A9F4-CA041B67E468}" destId="{36298B20-AEEE-4C17-B0FD-621BBCE7C93E}" srcOrd="0" destOrd="0" presId="urn:microsoft.com/office/officeart/2005/8/layout/matrix3"/>
    <dgm:cxn modelId="{2E688D83-E2EB-4D5A-A2A6-CA38C12EDE47}" type="presParOf" srcId="{36298B20-AEEE-4C17-B0FD-621BBCE7C93E}" destId="{EF8E3694-46EB-410D-81AB-65F75791EE11}" srcOrd="0" destOrd="0" presId="urn:microsoft.com/office/officeart/2005/8/layout/matrix3"/>
    <dgm:cxn modelId="{71BE6C07-720D-43E3-B2D1-9802A14170B2}" type="presParOf" srcId="{36298B20-AEEE-4C17-B0FD-621BBCE7C93E}" destId="{0A153E71-B803-4E9E-A263-24392931474A}" srcOrd="1" destOrd="0" presId="urn:microsoft.com/office/officeart/2005/8/layout/matrix3"/>
    <dgm:cxn modelId="{DEEC8357-63CE-4E16-B5A6-C034329C594E}" type="presOf" srcId="{C0F6D181-F5CB-406C-84DB-A232F7EC06EC}" destId="{0A153E71-B803-4E9E-A263-24392931474A}" srcOrd="0" destOrd="0" presId="urn:microsoft.com/office/officeart/2005/8/layout/matrix3"/>
    <dgm:cxn modelId="{BAD09BB4-6D17-4DAB-AE3C-C208C1A49CDE}" type="presParOf" srcId="{36298B20-AEEE-4C17-B0FD-621BBCE7C93E}" destId="{C1AB77C5-F85E-49E7-91D5-B93607BB48B7}" srcOrd="2" destOrd="0" presId="urn:microsoft.com/office/officeart/2005/8/layout/matrix3"/>
    <dgm:cxn modelId="{03DD0CD7-D66A-4929-A72F-13FCFB455361}" type="presOf" srcId="{18B1D691-35AA-42F7-BE3B-ECCF574A725F}" destId="{C1AB77C5-F85E-49E7-91D5-B93607BB48B7}" srcOrd="0" destOrd="0" presId="urn:microsoft.com/office/officeart/2005/8/layout/matrix3"/>
    <dgm:cxn modelId="{6317F3A2-CDF2-45B4-B530-B5FD673A9596}" type="presParOf" srcId="{36298B20-AEEE-4C17-B0FD-621BBCE7C93E}" destId="{24FF17FA-3D45-41C0-B766-93A0C38FC0B5}" srcOrd="3" destOrd="0" presId="urn:microsoft.com/office/officeart/2005/8/layout/matrix3"/>
    <dgm:cxn modelId="{D5650592-CF21-4D41-B079-3DBB35E89FC3}" type="presOf" srcId="{12BFED07-ECA9-4D06-BFFA-76861AA00EC2}" destId="{24FF17FA-3D45-41C0-B766-93A0C38FC0B5}" srcOrd="0" destOrd="0" presId="urn:microsoft.com/office/officeart/2005/8/layout/matrix3"/>
    <dgm:cxn modelId="{4B2B87E8-2DC7-434D-9B4A-D3C783BF7566}" type="presParOf" srcId="{36298B20-AEEE-4C17-B0FD-621BBCE7C93E}" destId="{40CCB7EB-AD26-4CCD-947C-ECE2434F5CB0}" srcOrd="4" destOrd="0" presId="urn:microsoft.com/office/officeart/2005/8/layout/matrix3"/>
    <dgm:cxn modelId="{9A0B416F-BCCA-45DC-A57E-FA0B704C9F37}" type="presOf" srcId="{DF2025F6-43C0-4F06-8F31-D9B8DAB46CA5}" destId="{40CCB7EB-AD26-4CCD-947C-ECE2434F5CB0}" srcOrd="0" destOrd="0" presId="urn:microsoft.com/office/officeart/2005/8/layout/matrix3"/>
  </dgm:cxnLst>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F90865-BABE-4AAF-9A4B-3C69886C6365}" type="doc">
      <dgm:prSet/>
      <dgm:spPr/>
      <dgm:t>
        <a:bodyPr/>
        <a:p>
          <a:endParaRPr altLang="en-US"/>
        </a:p>
      </dgm:t>
    </dgm:pt>
    <dgm:pt modelId="{FD53D784-F204-4B6A-8409-D04682534427}">
      <dgm:prSet phldr="0" custT="1"/>
      <dgm:spPr/>
      <dgm:t>
        <a:bodyPr vert="horz" wrap="square"/>
        <a:p>
          <a:pPr>
            <a:lnSpc>
              <a:spcPct val="100000"/>
            </a:lnSpc>
            <a:spcBef>
              <a:spcPct val="0"/>
            </a:spcBef>
            <a:spcAft>
              <a:spcPct val="35000"/>
            </a:spcAft>
          </a:pPr>
          <a:r>
            <a:rPr lang="en-US" sz="1400" i="0" u="none" baseline="0">
              <a:rtl val="0"/>
            </a:rPr>
            <a:t>Process discovery</a:t>
          </a:r>
          <a:r>
            <a:rPr altLang="en-US" sz="1400"/>
            <a:t/>
          </a:r>
          <a:endParaRPr altLang="en-US" sz="1400"/>
        </a:p>
      </dgm:t>
    </dgm:pt>
    <dgm:pt modelId="{1AABB085-1DDE-44D8-ADB5-89A0A47773F4}" cxnId="{5938EADB-ECE6-42DC-8B97-EE3E770B3EBE}" type="parTrans">
      <dgm:prSet/>
      <dgm:spPr/>
    </dgm:pt>
    <dgm:pt modelId="{AEB3643D-5A7D-44AA-98A6-DB19B0A2B3D1}" cxnId="{5938EADB-ECE6-42DC-8B97-EE3E770B3EBE}" type="sibTrans">
      <dgm:prSet/>
      <dgm:spPr/>
    </dgm:pt>
    <dgm:pt modelId="{F86A4C32-6888-4619-A8CA-5E8AEF2EDBD2}">
      <dgm:prSet phldr="0" custT="1"/>
      <dgm:spPr/>
      <dgm:t>
        <a:bodyPr vert="horz" wrap="square"/>
        <a:p>
          <a:pPr>
            <a:lnSpc>
              <a:spcPct val="100000"/>
            </a:lnSpc>
            <a:spcBef>
              <a:spcPct val="0"/>
            </a:spcBef>
            <a:spcAft>
              <a:spcPct val="35000"/>
            </a:spcAft>
          </a:pPr>
          <a:r>
            <a:rPr lang="en-US" sz="1400" i="0" u="none" baseline="0">
              <a:rtl val="0"/>
            </a:rPr>
            <a:t>Conform</a:t>
          </a:r>
          <a:r>
            <a:rPr lang="en-IN" altLang="en-US" sz="1400" i="0" u="none" baseline="0">
              <a:rtl val="0"/>
            </a:rPr>
            <a:t>an</a:t>
          </a:r>
          <a:r>
            <a:rPr lang="en-US" sz="1400" i="0" u="none" baseline="0">
              <a:rtl val="0"/>
            </a:rPr>
            <a:t>ce checking</a:t>
          </a:r>
          <a:r>
            <a:rPr lang="en-US" sz="1400" i="0" u="none" baseline="0">
              <a:rtl val="0"/>
            </a:rPr>
            <a:t>.</a:t>
          </a:r>
          <a:r>
            <a:rPr altLang="en-US" sz="1400"/>
            <a:t/>
          </a:r>
          <a:endParaRPr altLang="en-US" sz="1400"/>
        </a:p>
      </dgm:t>
    </dgm:pt>
    <dgm:pt modelId="{ADAD33F6-E385-4D80-A7BA-97C27B4A7D66}" cxnId="{5A1F8528-2E3D-464C-9464-83E5ECF0534F}" type="parTrans">
      <dgm:prSet/>
      <dgm:spPr/>
    </dgm:pt>
    <dgm:pt modelId="{1662808F-C546-49DB-9C47-DD77BBA52589}" cxnId="{5A1F8528-2E3D-464C-9464-83E5ECF0534F}" type="sibTrans">
      <dgm:prSet/>
      <dgm:spPr/>
    </dgm:pt>
    <dgm:pt modelId="{DDE583D1-4E39-4D22-8EB7-BA832E59F0F1}">
      <dgm:prSet phldr="0" custT="0"/>
      <dgm:spPr/>
      <dgm:t>
        <a:bodyPr vert="horz" wrap="square"/>
        <a:p>
          <a:pPr>
            <a:lnSpc>
              <a:spcPct val="100000"/>
            </a:lnSpc>
            <a:spcBef>
              <a:spcPct val="0"/>
            </a:spcBef>
            <a:spcAft>
              <a:spcPct val="35000"/>
            </a:spcAft>
          </a:pPr>
          <a:r>
            <a:rPr lang="en-US" b="1" i="0" u="none" baseline="0">
              <a:rtl val="0"/>
            </a:rPr>
            <a:t>Process enhanceme</a:t>
          </a:r>
          <a:r>
            <a:rPr lang="en-IN" altLang="en-US" b="1" i="0" u="none" baseline="0">
              <a:rtl val="0"/>
            </a:rPr>
            <a:t>nt</a:t>
          </a:r>
          <a:r>
            <a:rPr lang="en-IN" altLang="en-US" b="1" i="0" u="none" baseline="0">
              <a:rtl val="0"/>
            </a:rPr>
            <a:t/>
          </a:r>
          <a:endParaRPr lang="en-IN" altLang="en-US" b="1" i="0" u="none" baseline="0">
            <a:rtl val="0"/>
          </a:endParaRPr>
        </a:p>
      </dgm:t>
    </dgm:pt>
    <dgm:pt modelId="{CDAB31D2-0C88-4EA6-BB26-3D9019A4BD2A}" cxnId="{03E747B0-123B-4E1F-B4DC-ED9A4BAC2761}" type="parTrans">
      <dgm:prSet/>
      <dgm:spPr/>
    </dgm:pt>
    <dgm:pt modelId="{3E5515D2-088B-40FE-8B58-3E24EEC80B26}" cxnId="{03E747B0-123B-4E1F-B4DC-ED9A4BAC2761}" type="sibTrans">
      <dgm:prSet/>
      <dgm:spPr/>
    </dgm:pt>
    <dgm:pt modelId="{CF05BEB1-DD4B-4AA1-A31F-5E3D543403D7}" type="pres">
      <dgm:prSet presAssocID="{00F90865-BABE-4AAF-9A4B-3C69886C6365}" presName="cycle" presStyleCnt="0">
        <dgm:presLayoutVars>
          <dgm:dir/>
          <dgm:resizeHandles val="exact"/>
        </dgm:presLayoutVars>
      </dgm:prSet>
      <dgm:spPr/>
    </dgm:pt>
    <dgm:pt modelId="{AEF12CC3-0256-4E6F-91B9-F5615C3DF562}" type="pres">
      <dgm:prSet presAssocID="{FD53D784-F204-4B6A-8409-D04682534427}" presName="node" presStyleLbl="node1" presStyleIdx="0" presStyleCnt="3">
        <dgm:presLayoutVars>
          <dgm:bulletEnabled val="1"/>
        </dgm:presLayoutVars>
      </dgm:prSet>
      <dgm:spPr/>
    </dgm:pt>
    <dgm:pt modelId="{C2556C4F-76A7-472C-8877-AEC7788EC6A4}" type="pres">
      <dgm:prSet presAssocID="{AEB3643D-5A7D-44AA-98A6-DB19B0A2B3D1}" presName="sibTrans" presStyleLbl="sibTrans2D1" presStyleIdx="0" presStyleCnt="3"/>
      <dgm:spPr/>
    </dgm:pt>
    <dgm:pt modelId="{B06E1C4A-3780-4DBE-9187-93E2EF1FDE9E}" type="pres">
      <dgm:prSet presAssocID="{AEB3643D-5A7D-44AA-98A6-DB19B0A2B3D1}" presName="connectorText" presStyleCnt="0"/>
      <dgm:spPr/>
    </dgm:pt>
    <dgm:pt modelId="{A24B74F8-42E7-4E34-9766-32AD2D5D4AB7}" type="pres">
      <dgm:prSet presAssocID="{F86A4C32-6888-4619-A8CA-5E8AEF2EDBD2}" presName="node" presStyleLbl="node1" presStyleIdx="1" presStyleCnt="3">
        <dgm:presLayoutVars>
          <dgm:bulletEnabled val="1"/>
        </dgm:presLayoutVars>
      </dgm:prSet>
      <dgm:spPr/>
    </dgm:pt>
    <dgm:pt modelId="{4788A236-425E-4810-A929-7BBD3B08A648}" type="pres">
      <dgm:prSet presAssocID="{1662808F-C546-49DB-9C47-DD77BBA52589}" presName="sibTrans" presStyleLbl="sibTrans2D1" presStyleIdx="1" presStyleCnt="3"/>
      <dgm:spPr/>
    </dgm:pt>
    <dgm:pt modelId="{D975D7FF-A99C-4D38-A400-FF8860F7FD74}" type="pres">
      <dgm:prSet presAssocID="{1662808F-C546-49DB-9C47-DD77BBA52589}" presName="connectorText" presStyleCnt="0"/>
      <dgm:spPr/>
    </dgm:pt>
    <dgm:pt modelId="{5AF0D220-3FDD-4B7C-8DC0-32EF5668BB6B}" type="pres">
      <dgm:prSet presAssocID="{DDE583D1-4E39-4D22-8EB7-BA832E59F0F1}" presName="node" presStyleLbl="node1" presStyleIdx="2" presStyleCnt="3">
        <dgm:presLayoutVars>
          <dgm:bulletEnabled val="1"/>
        </dgm:presLayoutVars>
      </dgm:prSet>
      <dgm:spPr/>
    </dgm:pt>
    <dgm:pt modelId="{7B8DE364-0DC7-4C86-859B-86AB6DD88618}" type="pres">
      <dgm:prSet presAssocID="{3E5515D2-088B-40FE-8B58-3E24EEC80B26}" presName="sibTrans" presStyleLbl="sibTrans2D1" presStyleIdx="2" presStyleCnt="3"/>
      <dgm:spPr/>
    </dgm:pt>
    <dgm:pt modelId="{22E7D6E4-0F64-4B65-8E7D-E4221DF615ED}" type="pres">
      <dgm:prSet presAssocID="{3E5515D2-088B-40FE-8B58-3E24EEC80B26}" presName="connectorText" presStyleCnt="0"/>
      <dgm:spPr/>
    </dgm:pt>
  </dgm:ptLst>
  <dgm:cxnLst>
    <dgm:cxn modelId="{5938EADB-ECE6-42DC-8B97-EE3E770B3EBE}" srcId="{00F90865-BABE-4AAF-9A4B-3C69886C6365}" destId="{FD53D784-F204-4B6A-8409-D04682534427}" srcOrd="0" destOrd="0" parTransId="{1AABB085-1DDE-44D8-ADB5-89A0A47773F4}" sibTransId="{AEB3643D-5A7D-44AA-98A6-DB19B0A2B3D1}"/>
    <dgm:cxn modelId="{5A1F8528-2E3D-464C-9464-83E5ECF0534F}" srcId="{00F90865-BABE-4AAF-9A4B-3C69886C6365}" destId="{F86A4C32-6888-4619-A8CA-5E8AEF2EDBD2}" srcOrd="1" destOrd="0" parTransId="{ADAD33F6-E385-4D80-A7BA-97C27B4A7D66}" sibTransId="{1662808F-C546-49DB-9C47-DD77BBA52589}"/>
    <dgm:cxn modelId="{03E747B0-123B-4E1F-B4DC-ED9A4BAC2761}" srcId="{00F90865-BABE-4AAF-9A4B-3C69886C6365}" destId="{DDE583D1-4E39-4D22-8EB7-BA832E59F0F1}" srcOrd="2" destOrd="0" parTransId="{CDAB31D2-0C88-4EA6-BB26-3D9019A4BD2A}" sibTransId="{3E5515D2-088B-40FE-8B58-3E24EEC80B26}"/>
    <dgm:cxn modelId="{C5D409F4-37D1-4864-9FAC-E272FB0EB54A}" type="presOf" srcId="{00F90865-BABE-4AAF-9A4B-3C69886C6365}" destId="{CF05BEB1-DD4B-4AA1-A31F-5E3D543403D7}" srcOrd="0" destOrd="0" presId="urn:microsoft.com/office/officeart/2005/8/layout/cycle2"/>
    <dgm:cxn modelId="{737F1219-5651-438B-911C-350CC656B8CA}" type="presParOf" srcId="{CF05BEB1-DD4B-4AA1-A31F-5E3D543403D7}" destId="{AEF12CC3-0256-4E6F-91B9-F5615C3DF562}" srcOrd="0" destOrd="0" presId="urn:microsoft.com/office/officeart/2005/8/layout/cycle2"/>
    <dgm:cxn modelId="{37E6D1C9-8419-4720-93FC-2AFD27033C58}" type="presOf" srcId="{FD53D784-F204-4B6A-8409-D04682534427}" destId="{AEF12CC3-0256-4E6F-91B9-F5615C3DF562}" srcOrd="0" destOrd="0" presId="urn:microsoft.com/office/officeart/2005/8/layout/cycle2"/>
    <dgm:cxn modelId="{447BF4CC-37C0-49F8-8CF1-C6B440456145}" type="presParOf" srcId="{CF05BEB1-DD4B-4AA1-A31F-5E3D543403D7}" destId="{C2556C4F-76A7-472C-8877-AEC7788EC6A4}" srcOrd="1" destOrd="0" presId="urn:microsoft.com/office/officeart/2005/8/layout/cycle2"/>
    <dgm:cxn modelId="{11F5F785-F3C1-47D5-A78C-57B843EB4470}" type="presOf" srcId="{AEB3643D-5A7D-44AA-98A6-DB19B0A2B3D1}" destId="{C2556C4F-76A7-472C-8877-AEC7788EC6A4}" srcOrd="0" destOrd="0" presId="urn:microsoft.com/office/officeart/2005/8/layout/cycle2"/>
    <dgm:cxn modelId="{0FF318DB-7F37-4ED2-BD87-022A5159B1C3}" type="presParOf" srcId="{C2556C4F-76A7-472C-8877-AEC7788EC6A4}" destId="{B06E1C4A-3780-4DBE-9187-93E2EF1FDE9E}" srcOrd="0" destOrd="1" presId="urn:microsoft.com/office/officeart/2005/8/layout/cycle2"/>
    <dgm:cxn modelId="{A2D9E444-A155-4892-9CF2-5F34CC6C3FC1}" type="presOf" srcId="{AEB3643D-5A7D-44AA-98A6-DB19B0A2B3D1}" destId="{B06E1C4A-3780-4DBE-9187-93E2EF1FDE9E}" srcOrd="1" destOrd="0" presId="urn:microsoft.com/office/officeart/2005/8/layout/cycle2"/>
    <dgm:cxn modelId="{DD170D18-F94B-4841-89FA-F7E2FCBDFCE9}" type="presParOf" srcId="{CF05BEB1-DD4B-4AA1-A31F-5E3D543403D7}" destId="{A24B74F8-42E7-4E34-9766-32AD2D5D4AB7}" srcOrd="2" destOrd="0" presId="urn:microsoft.com/office/officeart/2005/8/layout/cycle2"/>
    <dgm:cxn modelId="{0A809CB6-99A5-4C72-996B-C4789C3C35F7}" type="presOf" srcId="{F86A4C32-6888-4619-A8CA-5E8AEF2EDBD2}" destId="{A24B74F8-42E7-4E34-9766-32AD2D5D4AB7}" srcOrd="0" destOrd="0" presId="urn:microsoft.com/office/officeart/2005/8/layout/cycle2"/>
    <dgm:cxn modelId="{C642D321-604E-46AE-9FD0-58399CC345A4}" type="presParOf" srcId="{CF05BEB1-DD4B-4AA1-A31F-5E3D543403D7}" destId="{4788A236-425E-4810-A929-7BBD3B08A648}" srcOrd="3" destOrd="0" presId="urn:microsoft.com/office/officeart/2005/8/layout/cycle2"/>
    <dgm:cxn modelId="{5436C2E4-D6A9-4581-8917-190CCF13F1DC}" type="presOf" srcId="{1662808F-C546-49DB-9C47-DD77BBA52589}" destId="{4788A236-425E-4810-A929-7BBD3B08A648}" srcOrd="0" destOrd="0" presId="urn:microsoft.com/office/officeart/2005/8/layout/cycle2"/>
    <dgm:cxn modelId="{3560334D-BEDB-4669-9B49-E3907A263741}" type="presParOf" srcId="{4788A236-425E-4810-A929-7BBD3B08A648}" destId="{D975D7FF-A99C-4D38-A400-FF8860F7FD74}" srcOrd="0" destOrd="3" presId="urn:microsoft.com/office/officeart/2005/8/layout/cycle2"/>
    <dgm:cxn modelId="{D0E519C6-E2EC-400B-9E83-C0C56ADFBE03}" type="presOf" srcId="{1662808F-C546-49DB-9C47-DD77BBA52589}" destId="{D975D7FF-A99C-4D38-A400-FF8860F7FD74}" srcOrd="1" destOrd="0" presId="urn:microsoft.com/office/officeart/2005/8/layout/cycle2"/>
    <dgm:cxn modelId="{A4A8ED99-75EA-417F-AA06-2CD1C814CF2B}" type="presParOf" srcId="{CF05BEB1-DD4B-4AA1-A31F-5E3D543403D7}" destId="{5AF0D220-3FDD-4B7C-8DC0-32EF5668BB6B}" srcOrd="4" destOrd="0" presId="urn:microsoft.com/office/officeart/2005/8/layout/cycle2"/>
    <dgm:cxn modelId="{CB6CAB0C-D4C7-47B6-B0FF-B4DF900E8C9F}" type="presOf" srcId="{DDE583D1-4E39-4D22-8EB7-BA832E59F0F1}" destId="{5AF0D220-3FDD-4B7C-8DC0-32EF5668BB6B}" srcOrd="0" destOrd="0" presId="urn:microsoft.com/office/officeart/2005/8/layout/cycle2"/>
    <dgm:cxn modelId="{BE662693-5BB9-4E53-A0A5-5CD0C99E0CF6}" type="presParOf" srcId="{CF05BEB1-DD4B-4AA1-A31F-5E3D543403D7}" destId="{7B8DE364-0DC7-4C86-859B-86AB6DD88618}" srcOrd="5" destOrd="0" presId="urn:microsoft.com/office/officeart/2005/8/layout/cycle2"/>
    <dgm:cxn modelId="{957262E4-3019-41BF-9B02-6BA43B48703B}" type="presOf" srcId="{3E5515D2-088B-40FE-8B58-3E24EEC80B26}" destId="{7B8DE364-0DC7-4C86-859B-86AB6DD88618}" srcOrd="0" destOrd="0" presId="urn:microsoft.com/office/officeart/2005/8/layout/cycle2"/>
    <dgm:cxn modelId="{84B8F099-731D-4A1B-BB8F-6EC3D9DE7E6B}" type="presParOf" srcId="{7B8DE364-0DC7-4C86-859B-86AB6DD88618}" destId="{22E7D6E4-0F64-4B65-8E7D-E4221DF615ED}" srcOrd="0" destOrd="5" presId="urn:microsoft.com/office/officeart/2005/8/layout/cycle2"/>
    <dgm:cxn modelId="{EAE13C81-D0FB-43FB-AFFE-331D3681F4FA}" type="presOf" srcId="{3E5515D2-088B-40FE-8B58-3E24EEC80B26}" destId="{22E7D6E4-0F64-4B65-8E7D-E4221DF615ED}" srcOrd="1" destOrd="0" presId="urn:microsoft.com/office/officeart/2005/8/layout/cycle2"/>
  </dgm:cxnLst>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7CCCB6-35A8-4064-B597-61D8E2D38A7B}"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6D66F7DF-8376-442C-B326-3D217FF44762}" type="pres">
      <dgm:prSet presAssocID="{137CCCB6-35A8-4064-B597-61D8E2D38A7B}" presName="Name0" presStyleCnt="0">
        <dgm:presLayoutVars>
          <dgm:chPref val="3"/>
          <dgm:dir/>
          <dgm:animLvl val="lvl"/>
          <dgm:resizeHandles/>
        </dgm:presLayoutVars>
      </dgm:prSet>
      <dgm:spPr/>
    </dgm:pt>
  </dgm:ptLst>
  <dgm:cxnLst>
    <dgm:cxn modelId="{8D689B3D-C964-4235-B58B-2D89EB34F84B}" type="presOf" srcId="{137CCCB6-35A8-4064-B597-61D8E2D38A7B}" destId="{6D66F7DF-8376-442C-B326-3D217FF44762}" srcOrd="0" destOrd="0" presId="urn:microsoft.com/office/officeart/2005/8/layout/l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779250" cy="5394960"/>
        <a:chOff x="0" y="0"/>
        <a:chExt cx="11779250" cy="5394960"/>
      </a:xfrm>
    </dsp:grpSpPr>
    <dsp:sp modelId="{AB619769-7374-45F9-B377-CF4F8D61231F}">
      <dsp:nvSpPr>
        <dsp:cNvPr id="3" name="Oval 2"/>
        <dsp:cNvSpPr/>
      </dsp:nvSpPr>
      <dsp:spPr bwMode="white">
        <a:xfrm>
          <a:off x="5215255" y="0"/>
          <a:ext cx="1348740" cy="1348740"/>
        </a:xfrm>
        <a:prstGeom prst="ellipse">
          <a:avLst/>
        </a:prstGeom>
      </dsp:spPr>
      <dsp:style>
        <a:lnRef idx="0">
          <a:schemeClr val="lt1"/>
        </a:lnRef>
        <a:fillRef idx="3">
          <a:schemeClr val="accent1"/>
        </a:fillRef>
        <a:effectRef idx="2">
          <a:scrgbClr r="0" g="0" b="0"/>
        </a:effectRef>
        <a:fontRef idx="minor">
          <a:schemeClr val="lt1"/>
        </a:fontRef>
      </dsp:style>
      <dsp:txBody>
        <a:bodyPr lIns="15240" tIns="15240" rIns="15240" bIns="1524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i="0" u="none" baseline="0">
              <a:rtl val="0"/>
            </a:rPr>
            <a:t>Data Extractio</a:t>
          </a:r>
          <a:r>
            <a:rPr lang="en-IN" b="1" i="0" u="none" baseline="0">
              <a:rtl val="0"/>
            </a:rPr>
            <a:t>n</a:t>
          </a:r>
          <a:r>
            <a:rPr lang="en-IN" b="0" i="0" u="none" baseline="0">
              <a:rtl val="0"/>
            </a:rPr>
            <a:t> </a:t>
          </a:r>
          <a:endParaRPr altLang="en-US"/>
        </a:p>
      </dsp:txBody>
      <dsp:txXfrm>
        <a:off x="5215255" y="0"/>
        <a:ext cx="1348740" cy="1348740"/>
      </dsp:txXfrm>
    </dsp:sp>
    <dsp:sp modelId="{9A818816-C8AB-4AAC-B171-57B60337AFF6}">
      <dsp:nvSpPr>
        <dsp:cNvPr id="4" name="Right Arrow 3"/>
        <dsp:cNvSpPr/>
      </dsp:nvSpPr>
      <dsp:spPr bwMode="white">
        <a:xfrm rot="1799999">
          <a:off x="6586949" y="952548"/>
          <a:ext cx="357416" cy="455200"/>
        </a:xfrm>
        <a:prstGeom prst="rightArrow">
          <a:avLst>
            <a:gd name="adj1" fmla="val 600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Body>
        <a:bodyPr lIns="0" tIns="0" rIns="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rot="1799999">
        <a:off x="6586949" y="952548"/>
        <a:ext cx="357416" cy="455200"/>
      </dsp:txXfrm>
    </dsp:sp>
    <dsp:sp modelId="{A3FAADC4-8BD0-44C5-8FC6-864A1432153B}">
      <dsp:nvSpPr>
        <dsp:cNvPr id="5" name="Oval 4"/>
        <dsp:cNvSpPr/>
      </dsp:nvSpPr>
      <dsp:spPr bwMode="white">
        <a:xfrm>
          <a:off x="6967320" y="1011555"/>
          <a:ext cx="1348740" cy="1348740"/>
        </a:xfrm>
        <a:prstGeom prst="ellipse">
          <a:avLst/>
        </a:prstGeom>
      </dsp:spPr>
      <dsp:style>
        <a:lnRef idx="0">
          <a:schemeClr val="lt1"/>
        </a:lnRef>
        <a:fillRef idx="3">
          <a:schemeClr val="accent1"/>
        </a:fillRef>
        <a:effectRef idx="2">
          <a:scrgbClr r="0" g="0" b="0"/>
        </a:effectRef>
        <a:fontRef idx="minor">
          <a:schemeClr val="lt1"/>
        </a:fontRef>
      </dsp:style>
      <dsp:txBody>
        <a:bodyPr lIns="15240" tIns="15240" rIns="15240" bIns="1524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i="0" u="none" baseline="0">
              <a:rtl val="0"/>
            </a:rPr>
            <a:t>Data Preparation</a:t>
          </a:r>
          <a:endParaRPr altLang="en-US"/>
        </a:p>
      </dsp:txBody>
      <dsp:txXfrm>
        <a:off x="6967320" y="1011555"/>
        <a:ext cx="1348740" cy="1348740"/>
      </dsp:txXfrm>
    </dsp:sp>
    <dsp:sp modelId="{2CDC32F2-5CF8-477E-B21B-F0572E88CA39}">
      <dsp:nvSpPr>
        <dsp:cNvPr id="6" name="Right Arrow 5"/>
        <dsp:cNvSpPr/>
      </dsp:nvSpPr>
      <dsp:spPr bwMode="white">
        <a:xfrm rot="5399999">
          <a:off x="7462982" y="2469880"/>
          <a:ext cx="357416" cy="455200"/>
        </a:xfrm>
        <a:prstGeom prst="rightArrow">
          <a:avLst>
            <a:gd name="adj1" fmla="val 600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Body>
        <a:bodyPr lIns="0" tIns="0" rIns="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rot="5399999">
        <a:off x="7462982" y="2469880"/>
        <a:ext cx="357416" cy="455200"/>
      </dsp:txXfrm>
    </dsp:sp>
    <dsp:sp modelId="{D8518EF8-604D-46BA-B4D2-BF5D0BD09971}">
      <dsp:nvSpPr>
        <dsp:cNvPr id="7" name="Oval 6"/>
        <dsp:cNvSpPr/>
      </dsp:nvSpPr>
      <dsp:spPr bwMode="white">
        <a:xfrm>
          <a:off x="6967320" y="3034665"/>
          <a:ext cx="1348740" cy="1348740"/>
        </a:xfrm>
        <a:prstGeom prst="ellipse">
          <a:avLst/>
        </a:prstGeom>
      </dsp:spPr>
      <dsp:style>
        <a:lnRef idx="0">
          <a:schemeClr val="lt1"/>
        </a:lnRef>
        <a:fillRef idx="3">
          <a:schemeClr val="accent1"/>
        </a:fillRef>
        <a:effectRef idx="2">
          <a:scrgbClr r="0" g="0" b="0"/>
        </a:effectRef>
        <a:fontRef idx="minor">
          <a:schemeClr val="lt1"/>
        </a:fontRef>
      </dsp:style>
      <dsp:txBody>
        <a:bodyPr lIns="15240" tIns="15240" rIns="15240" bIns="1524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i="0" u="none" baseline="0">
              <a:rtl val="0"/>
            </a:rPr>
            <a:t>Process Discovery</a:t>
          </a:r>
          <a:r>
            <a:rPr lang="en-IN" b="0" i="0" u="none" baseline="0">
              <a:rtl val="0"/>
            </a:rPr>
            <a:t>   </a:t>
          </a:r>
          <a:endParaRPr altLang="en-US"/>
        </a:p>
      </dsp:txBody>
      <dsp:txXfrm>
        <a:off x="6967320" y="3034665"/>
        <a:ext cx="1348740" cy="1348740"/>
      </dsp:txXfrm>
    </dsp:sp>
    <dsp:sp modelId="{F628E2E1-3543-4281-8386-882D4FC08704}">
      <dsp:nvSpPr>
        <dsp:cNvPr id="8" name="Right Arrow 7"/>
        <dsp:cNvSpPr/>
      </dsp:nvSpPr>
      <dsp:spPr bwMode="white">
        <a:xfrm rot="9000000">
          <a:off x="6586949" y="3987213"/>
          <a:ext cx="357416" cy="455200"/>
        </a:xfrm>
        <a:prstGeom prst="rightArrow">
          <a:avLst>
            <a:gd name="adj1" fmla="val 600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Body>
        <a:bodyPr rot="10800000" lIns="0" tIns="0" rIns="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rot="9000000">
        <a:off x="6586949" y="3987213"/>
        <a:ext cx="357416" cy="455200"/>
      </dsp:txXfrm>
    </dsp:sp>
    <dsp:sp modelId="{DF7D59BC-1EC8-4BF4-B7CB-F22353C3C91C}">
      <dsp:nvSpPr>
        <dsp:cNvPr id="9" name="Oval 8"/>
        <dsp:cNvSpPr/>
      </dsp:nvSpPr>
      <dsp:spPr bwMode="white">
        <a:xfrm>
          <a:off x="5215255" y="4046220"/>
          <a:ext cx="1348740" cy="1348740"/>
        </a:xfrm>
        <a:prstGeom prst="ellipse">
          <a:avLst/>
        </a:prstGeom>
      </dsp:spPr>
      <dsp:style>
        <a:lnRef idx="0">
          <a:schemeClr val="lt1"/>
        </a:lnRef>
        <a:fillRef idx="3">
          <a:schemeClr val="accent1"/>
        </a:fillRef>
        <a:effectRef idx="2">
          <a:scrgbClr r="0" g="0" b="0"/>
        </a:effectRef>
        <a:fontRef idx="minor">
          <a:schemeClr val="lt1"/>
        </a:fontRef>
      </dsp:style>
      <dsp:txBody>
        <a:bodyPr vert="horz" wrap="square" lIns="15240" tIns="15240" rIns="15240" bIns="1524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i="0" u="none" baseline="0">
              <a:rtl val="0"/>
            </a:rPr>
            <a:t>Conformance Analysis</a:t>
          </a:r>
          <a:r>
            <a:rPr lang="en-IN" b="0" i="0" u="none" baseline="0">
              <a:rtl val="0"/>
            </a:rPr>
            <a:t>    </a:t>
          </a:r>
          <a:endParaRPr altLang="en-US"/>
        </a:p>
      </dsp:txBody>
      <dsp:txXfrm>
        <a:off x="5215255" y="4046220"/>
        <a:ext cx="1348740" cy="1348740"/>
      </dsp:txXfrm>
    </dsp:sp>
    <dsp:sp modelId="{EDC5D99F-476E-4604-A762-FB9E36BC9885}">
      <dsp:nvSpPr>
        <dsp:cNvPr id="10" name="Right Arrow 9"/>
        <dsp:cNvSpPr/>
      </dsp:nvSpPr>
      <dsp:spPr bwMode="white">
        <a:xfrm rot="12600000">
          <a:off x="4834885" y="3987213"/>
          <a:ext cx="357416" cy="455200"/>
        </a:xfrm>
        <a:prstGeom prst="rightArrow">
          <a:avLst>
            <a:gd name="adj1" fmla="val 600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Body>
        <a:bodyPr rot="10800000" lIns="0" tIns="0" rIns="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rot="12600000">
        <a:off x="4834885" y="3987213"/>
        <a:ext cx="357416" cy="455200"/>
      </dsp:txXfrm>
    </dsp:sp>
    <dsp:sp modelId="{30FBCE58-24D4-484B-A35C-7FD0355E1DF9}">
      <dsp:nvSpPr>
        <dsp:cNvPr id="11" name="Oval 10"/>
        <dsp:cNvSpPr/>
      </dsp:nvSpPr>
      <dsp:spPr bwMode="white">
        <a:xfrm>
          <a:off x="3463190" y="3034665"/>
          <a:ext cx="1348740" cy="1348740"/>
        </a:xfrm>
        <a:prstGeom prst="ellipse">
          <a:avLst/>
        </a:prstGeom>
      </dsp:spPr>
      <dsp:style>
        <a:lnRef idx="0">
          <a:schemeClr val="lt1"/>
        </a:lnRef>
        <a:fillRef idx="3">
          <a:schemeClr val="accent1"/>
        </a:fillRef>
        <a:effectRef idx="2">
          <a:scrgbClr r="0" g="0" b="0"/>
        </a:effectRef>
        <a:fontRef idx="minor">
          <a:schemeClr val="lt1"/>
        </a:fontRef>
      </dsp:style>
      <dsp:txBody>
        <a:bodyPr lIns="15240" tIns="15240" rIns="15240" bIns="1524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i="0" u="none" baseline="0">
              <a:rtl val="0"/>
            </a:rPr>
            <a:t>Root Cause Analysis</a:t>
          </a:r>
          <a:endParaRPr altLang="en-US"/>
        </a:p>
      </dsp:txBody>
      <dsp:txXfrm>
        <a:off x="3463190" y="3034665"/>
        <a:ext cx="1348740" cy="1348740"/>
      </dsp:txXfrm>
    </dsp:sp>
    <dsp:sp modelId="{13F663DC-96A1-4CFE-B7E3-8DD13AD01698}">
      <dsp:nvSpPr>
        <dsp:cNvPr id="12" name="Right Arrow 11"/>
        <dsp:cNvSpPr/>
      </dsp:nvSpPr>
      <dsp:spPr bwMode="white">
        <a:xfrm rot="-5399999">
          <a:off x="3958852" y="2469880"/>
          <a:ext cx="357416" cy="455200"/>
        </a:xfrm>
        <a:prstGeom prst="rightArrow">
          <a:avLst>
            <a:gd name="adj1" fmla="val 600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Body>
        <a:bodyPr lIns="0" tIns="0" rIns="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rot="-5399999">
        <a:off x="3958852" y="2469880"/>
        <a:ext cx="357416" cy="455200"/>
      </dsp:txXfrm>
    </dsp:sp>
    <dsp:sp modelId="{083A6317-7A99-44DC-9367-B04B49BC44CC}">
      <dsp:nvSpPr>
        <dsp:cNvPr id="13" name="Oval 12"/>
        <dsp:cNvSpPr/>
      </dsp:nvSpPr>
      <dsp:spPr bwMode="white">
        <a:xfrm>
          <a:off x="3463190" y="1011555"/>
          <a:ext cx="1348740" cy="1348740"/>
        </a:xfrm>
        <a:prstGeom prst="ellipse">
          <a:avLst/>
        </a:prstGeom>
      </dsp:spPr>
      <dsp:style>
        <a:lnRef idx="0">
          <a:schemeClr val="lt1"/>
        </a:lnRef>
        <a:fillRef idx="3">
          <a:schemeClr val="accent1"/>
        </a:fillRef>
        <a:effectRef idx="2">
          <a:scrgbClr r="0" g="0" b="0"/>
        </a:effectRef>
        <a:fontRef idx="minor">
          <a:schemeClr val="lt1"/>
        </a:fontRef>
      </dsp:style>
      <dsp:txBody>
        <a:bodyPr lIns="15240" tIns="15240" rIns="15240" bIns="1524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i="0" u="none" baseline="0">
              <a:rtl val="0"/>
            </a:rPr>
            <a:t>Enhancement and Actionable Insights</a:t>
          </a:r>
          <a:r>
            <a:rPr lang="en-IN" b="1" i="0" u="none" baseline="0">
              <a:rtl val="0"/>
            </a:rPr>
            <a:t>  </a:t>
          </a:r>
          <a:endParaRPr altLang="en-US"/>
        </a:p>
      </dsp:txBody>
      <dsp:txXfrm>
        <a:off x="3463190" y="1011555"/>
        <a:ext cx="1348740" cy="1348740"/>
      </dsp:txXfrm>
    </dsp:sp>
    <dsp:sp modelId="{438E47AE-42B9-47BA-946C-EB40951A082A}">
      <dsp:nvSpPr>
        <dsp:cNvPr id="14" name="Right Arrow 13"/>
        <dsp:cNvSpPr/>
      </dsp:nvSpPr>
      <dsp:spPr bwMode="white">
        <a:xfrm rot="-1799999">
          <a:off x="4834885" y="952548"/>
          <a:ext cx="357416" cy="455200"/>
        </a:xfrm>
        <a:prstGeom prst="rightArrow">
          <a:avLst>
            <a:gd name="adj1" fmla="val 600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Body>
        <a:bodyPr lIns="0" tIns="0" rIns="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rot="-1799999">
        <a:off x="4834885" y="952548"/>
        <a:ext cx="357416" cy="455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394960" cy="5394960"/>
        <a:chOff x="0" y="0"/>
        <a:chExt cx="5394960" cy="5394960"/>
      </a:xfrm>
    </dsp:grpSpPr>
    <dsp:sp modelId="{EF8E3694-46EB-410D-81AB-65F75791EE11}">
      <dsp:nvSpPr>
        <dsp:cNvPr id="3" name="Diamond 2"/>
        <dsp:cNvSpPr/>
      </dsp:nvSpPr>
      <dsp:spPr bwMode="white">
        <a:xfrm>
          <a:off x="3192145" y="0"/>
          <a:ext cx="5394960" cy="5394960"/>
        </a:xfrm>
        <a:prstGeom prst="diamond">
          <a:avLst/>
        </a:prstGeom>
      </dsp:spPr>
      <dsp:style>
        <a:lnRef idx="0">
          <a:schemeClr val="accent1"/>
        </a:lnRef>
        <a:fillRef idx="1">
          <a:schemeClr val="accent1">
            <a:tint val="40000"/>
          </a:schemeClr>
        </a:fillRef>
        <a:effectRef idx="0">
          <a:scrgbClr r="0" g="0" b="0"/>
        </a:effectRef>
        <a:fontRef idx="minor"/>
      </dsp:style>
      <dsp:txXfrm>
        <a:off x="3192145" y="0"/>
        <a:ext cx="5394960" cy="5394960"/>
      </dsp:txXfrm>
    </dsp:sp>
    <dsp:sp modelId="{0A153E71-B803-4E9E-A263-24392931474A}">
      <dsp:nvSpPr>
        <dsp:cNvPr id="4" name="Rounded Rectangle 3"/>
        <dsp:cNvSpPr/>
      </dsp:nvSpPr>
      <dsp:spPr bwMode="white">
        <a:xfrm>
          <a:off x="3704666" y="512521"/>
          <a:ext cx="2104034" cy="2104034"/>
        </a:xfrm>
        <a:prstGeom prst="roundRect">
          <a:avLst/>
        </a:prstGeom>
      </dsp:spPr>
      <dsp:style>
        <a:lnRef idx="2">
          <a:schemeClr val="lt1"/>
        </a:lnRef>
        <a:fillRef idx="1">
          <a:schemeClr val="accent1"/>
        </a:fillRef>
        <a:effectRef idx="0">
          <a:scrgbClr r="0" g="0" b="0"/>
        </a:effectRef>
        <a:fontRef idx="minor">
          <a:schemeClr val="lt1"/>
        </a:fontRef>
      </dsp:style>
      <dsp:txBody>
        <a:bodyPr lIns="160020" tIns="160020" rIns="160020" bIns="160020" anchor="ctr"/>
        <a:lstStyle>
          <a:lvl1pPr algn="ctr">
            <a:defRPr sz="4200"/>
          </a:lvl1pPr>
          <a:lvl2pPr marL="285750" indent="-285750" algn="ctr">
            <a:defRPr sz="3200"/>
          </a:lvl2pPr>
          <a:lvl3pPr marL="571500" indent="-285750" algn="ctr">
            <a:defRPr sz="3200"/>
          </a:lvl3pPr>
          <a:lvl4pPr marL="857250" indent="-285750" algn="ctr">
            <a:defRPr sz="3200"/>
          </a:lvl4pPr>
          <a:lvl5pPr marL="1143000" indent="-285750" algn="ctr">
            <a:defRPr sz="3200"/>
          </a:lvl5pPr>
          <a:lvl6pPr marL="1428750" indent="-285750" algn="ctr">
            <a:defRPr sz="3200"/>
          </a:lvl6pPr>
          <a:lvl7pPr marL="1714500" indent="-285750" algn="ctr">
            <a:defRPr sz="3200"/>
          </a:lvl7pPr>
          <a:lvl8pPr marL="2000250" indent="-285750" algn="ctr">
            <a:defRPr sz="3200"/>
          </a:lvl8pPr>
          <a:lvl9pPr marL="2286000" indent="-285750" algn="ctr">
            <a:defRPr sz="3200"/>
          </a:lvl9pPr>
        </a:lstStyle>
        <a:p>
          <a:pPr lvl="0">
            <a:lnSpc>
              <a:spcPct val="100000"/>
            </a:lnSpc>
            <a:spcBef>
              <a:spcPct val="0"/>
            </a:spcBef>
            <a:spcAft>
              <a:spcPct val="35000"/>
            </a:spcAft>
          </a:pPr>
          <a:r>
            <a:rPr lang="en-IN" b="0" i="0" u="none" baseline="0">
              <a:rtl val="0"/>
            </a:rPr>
            <a:t>Celonis</a:t>
          </a:r>
          <a:endParaRPr altLang="en-US"/>
        </a:p>
      </dsp:txBody>
      <dsp:txXfrm>
        <a:off x="3704666" y="512521"/>
        <a:ext cx="2104034" cy="2104034"/>
      </dsp:txXfrm>
    </dsp:sp>
    <dsp:sp modelId="{C1AB77C5-F85E-49E7-91D5-B93607BB48B7}">
      <dsp:nvSpPr>
        <dsp:cNvPr id="5" name="Rounded Rectangle 4"/>
        <dsp:cNvSpPr/>
      </dsp:nvSpPr>
      <dsp:spPr bwMode="white">
        <a:xfrm>
          <a:off x="5970549" y="512521"/>
          <a:ext cx="2104034" cy="2104034"/>
        </a:xfrm>
        <a:prstGeom prst="roundRect">
          <a:avLst/>
        </a:prstGeom>
      </dsp:spPr>
      <dsp:style>
        <a:lnRef idx="2">
          <a:schemeClr val="lt1"/>
        </a:lnRef>
        <a:fillRef idx="1">
          <a:schemeClr val="accent1"/>
        </a:fillRef>
        <a:effectRef idx="0">
          <a:scrgbClr r="0" g="0" b="0"/>
        </a:effectRef>
        <a:fontRef idx="minor">
          <a:schemeClr val="lt1"/>
        </a:fontRef>
      </dsp:style>
      <dsp:txBody>
        <a:bodyPr lIns="160020" tIns="160020" rIns="160020" bIns="160020" anchor="ctr"/>
        <a:lstStyle>
          <a:lvl1pPr algn="ctr">
            <a:defRPr sz="4200"/>
          </a:lvl1pPr>
          <a:lvl2pPr marL="285750" indent="-285750" algn="ctr">
            <a:defRPr sz="3200"/>
          </a:lvl2pPr>
          <a:lvl3pPr marL="571500" indent="-285750" algn="ctr">
            <a:defRPr sz="3200"/>
          </a:lvl3pPr>
          <a:lvl4pPr marL="857250" indent="-285750" algn="ctr">
            <a:defRPr sz="3200"/>
          </a:lvl4pPr>
          <a:lvl5pPr marL="1143000" indent="-285750" algn="ctr">
            <a:defRPr sz="3200"/>
          </a:lvl5pPr>
          <a:lvl6pPr marL="1428750" indent="-285750" algn="ctr">
            <a:defRPr sz="3200"/>
          </a:lvl6pPr>
          <a:lvl7pPr marL="1714500" indent="-285750" algn="ctr">
            <a:defRPr sz="3200"/>
          </a:lvl7pPr>
          <a:lvl8pPr marL="2000250" indent="-285750" algn="ctr">
            <a:defRPr sz="3200"/>
          </a:lvl8pPr>
          <a:lvl9pPr marL="2286000" indent="-285750" algn="ctr">
            <a:defRPr sz="3200"/>
          </a:lvl9pPr>
        </a:lstStyle>
        <a:p>
          <a:pPr lvl="0">
            <a:lnSpc>
              <a:spcPct val="100000"/>
            </a:lnSpc>
            <a:spcBef>
              <a:spcPct val="0"/>
            </a:spcBef>
            <a:spcAft>
              <a:spcPct val="35000"/>
            </a:spcAft>
          </a:pPr>
          <a:r>
            <a:rPr lang="en-IN" b="0" i="0" u="none" baseline="0">
              <a:rtl val="0"/>
            </a:rPr>
            <a:t>Disco</a:t>
          </a:r>
          <a:endParaRPr altLang="en-US"/>
        </a:p>
      </dsp:txBody>
      <dsp:txXfrm>
        <a:off x="5970549" y="512521"/>
        <a:ext cx="2104034" cy="2104034"/>
      </dsp:txXfrm>
    </dsp:sp>
    <dsp:sp modelId="{24FF17FA-3D45-41C0-B766-93A0C38FC0B5}">
      <dsp:nvSpPr>
        <dsp:cNvPr id="6" name="Rounded Rectangle 5"/>
        <dsp:cNvSpPr/>
      </dsp:nvSpPr>
      <dsp:spPr bwMode="white">
        <a:xfrm>
          <a:off x="3704666" y="2778404"/>
          <a:ext cx="2104034" cy="2104034"/>
        </a:xfrm>
        <a:prstGeom prst="roundRect">
          <a:avLst/>
        </a:prstGeom>
      </dsp:spPr>
      <dsp:style>
        <a:lnRef idx="2">
          <a:schemeClr val="lt1"/>
        </a:lnRef>
        <a:fillRef idx="1">
          <a:schemeClr val="accent1"/>
        </a:fillRef>
        <a:effectRef idx="0">
          <a:scrgbClr r="0" g="0" b="0"/>
        </a:effectRef>
        <a:fontRef idx="minor">
          <a:schemeClr val="lt1"/>
        </a:fontRef>
      </dsp:style>
      <dsp:txBody>
        <a:bodyPr lIns="160020" tIns="160020" rIns="160020" bIns="160020" anchor="ctr"/>
        <a:lstStyle>
          <a:lvl1pPr algn="ctr">
            <a:defRPr sz="4200"/>
          </a:lvl1pPr>
          <a:lvl2pPr marL="285750" indent="-285750" algn="ctr">
            <a:defRPr sz="3200"/>
          </a:lvl2pPr>
          <a:lvl3pPr marL="571500" indent="-285750" algn="ctr">
            <a:defRPr sz="3200"/>
          </a:lvl3pPr>
          <a:lvl4pPr marL="857250" indent="-285750" algn="ctr">
            <a:defRPr sz="3200"/>
          </a:lvl4pPr>
          <a:lvl5pPr marL="1143000" indent="-285750" algn="ctr">
            <a:defRPr sz="3200"/>
          </a:lvl5pPr>
          <a:lvl6pPr marL="1428750" indent="-285750" algn="ctr">
            <a:defRPr sz="3200"/>
          </a:lvl6pPr>
          <a:lvl7pPr marL="1714500" indent="-285750" algn="ctr">
            <a:defRPr sz="3200"/>
          </a:lvl7pPr>
          <a:lvl8pPr marL="2000250" indent="-285750" algn="ctr">
            <a:defRPr sz="3200"/>
          </a:lvl8pPr>
          <a:lvl9pPr marL="2286000" indent="-285750" algn="ctr">
            <a:defRPr sz="3200"/>
          </a:lvl9pPr>
        </a:lstStyle>
        <a:p>
          <a:pPr lvl="0">
            <a:lnSpc>
              <a:spcPct val="100000"/>
            </a:lnSpc>
            <a:spcBef>
              <a:spcPct val="0"/>
            </a:spcBef>
            <a:spcAft>
              <a:spcPct val="35000"/>
            </a:spcAft>
          </a:pPr>
          <a:r>
            <a:rPr lang="en-IN" b="0" i="0" u="none" baseline="0">
              <a:rtl val="0"/>
            </a:rPr>
            <a:t>prom</a:t>
          </a:r>
          <a:endParaRPr altLang="en-US"/>
        </a:p>
      </dsp:txBody>
      <dsp:txXfrm>
        <a:off x="3704666" y="2778404"/>
        <a:ext cx="2104034" cy="2104034"/>
      </dsp:txXfrm>
    </dsp:sp>
    <dsp:sp modelId="{40CCB7EB-AD26-4CCD-947C-ECE2434F5CB0}">
      <dsp:nvSpPr>
        <dsp:cNvPr id="7" name="Rounded Rectangle 6"/>
        <dsp:cNvSpPr/>
      </dsp:nvSpPr>
      <dsp:spPr bwMode="white">
        <a:xfrm>
          <a:off x="5970549" y="2778404"/>
          <a:ext cx="2104034" cy="2104034"/>
        </a:xfrm>
        <a:prstGeom prst="roundRect">
          <a:avLst/>
        </a:prstGeom>
      </dsp:spPr>
      <dsp:style>
        <a:lnRef idx="2">
          <a:schemeClr val="lt1"/>
        </a:lnRef>
        <a:fillRef idx="1">
          <a:schemeClr val="accent1"/>
        </a:fillRef>
        <a:effectRef idx="0">
          <a:scrgbClr r="0" g="0" b="0"/>
        </a:effectRef>
        <a:fontRef idx="minor">
          <a:schemeClr val="lt1"/>
        </a:fontRef>
      </dsp:style>
      <dsp:txBody>
        <a:bodyPr lIns="160020" tIns="160020" rIns="160020" bIns="160020" anchor="ctr"/>
        <a:lstStyle>
          <a:lvl1pPr algn="ctr">
            <a:defRPr sz="4200"/>
          </a:lvl1pPr>
          <a:lvl2pPr marL="285750" indent="-285750" algn="ctr">
            <a:defRPr sz="3200"/>
          </a:lvl2pPr>
          <a:lvl3pPr marL="571500" indent="-285750" algn="ctr">
            <a:defRPr sz="3200"/>
          </a:lvl3pPr>
          <a:lvl4pPr marL="857250" indent="-285750" algn="ctr">
            <a:defRPr sz="3200"/>
          </a:lvl4pPr>
          <a:lvl5pPr marL="1143000" indent="-285750" algn="ctr">
            <a:defRPr sz="3200"/>
          </a:lvl5pPr>
          <a:lvl6pPr marL="1428750" indent="-285750" algn="ctr">
            <a:defRPr sz="3200"/>
          </a:lvl6pPr>
          <a:lvl7pPr marL="1714500" indent="-285750" algn="ctr">
            <a:defRPr sz="3200"/>
          </a:lvl7pPr>
          <a:lvl8pPr marL="2000250" indent="-285750" algn="ctr">
            <a:defRPr sz="3200"/>
          </a:lvl8pPr>
          <a:lvl9pPr marL="2286000" indent="-285750" algn="ctr">
            <a:defRPr sz="3200"/>
          </a:lvl9pPr>
        </a:lstStyle>
        <a:p>
          <a:pPr lvl="0">
            <a:lnSpc>
              <a:spcPct val="100000"/>
            </a:lnSpc>
            <a:spcBef>
              <a:spcPct val="0"/>
            </a:spcBef>
            <a:spcAft>
              <a:spcPct val="35000"/>
            </a:spcAft>
          </a:pPr>
          <a:r>
            <a:rPr lang="en-IN" b="0" i="0" u="none" baseline="0">
              <a:rtl val="0"/>
            </a:rPr>
            <a:t>Minit</a:t>
          </a:r>
          <a:endParaRPr altLang="en-US"/>
        </a:p>
      </dsp:txBody>
      <dsp:txXfrm>
        <a:off x="5970549" y="2778404"/>
        <a:ext cx="2104034" cy="2104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457065" cy="2809875"/>
        <a:chOff x="0" y="0"/>
        <a:chExt cx="4457065" cy="2809875"/>
      </a:xfrm>
    </dsp:grpSpPr>
    <dsp:sp modelId="{AEF12CC3-0256-4E6F-91B9-F5615C3DF562}">
      <dsp:nvSpPr>
        <dsp:cNvPr id="3" name="Oval 2"/>
        <dsp:cNvSpPr/>
      </dsp:nvSpPr>
      <dsp:spPr bwMode="white">
        <a:xfrm>
          <a:off x="1617435" y="0"/>
          <a:ext cx="1222196" cy="1222196"/>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7780" tIns="17780" rIns="17780" bIns="1778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sz="1400" i="0" u="none" baseline="0">
              <a:rtl val="0"/>
            </a:rPr>
            <a:t>Process discovery</a:t>
          </a:r>
          <a:endParaRPr altLang="en-US" sz="1400"/>
        </a:p>
      </dsp:txBody>
      <dsp:txXfrm>
        <a:off x="1617435" y="0"/>
        <a:ext cx="1222196" cy="1222196"/>
      </dsp:txXfrm>
    </dsp:sp>
    <dsp:sp modelId="{C2556C4F-76A7-472C-8877-AEC7788EC6A4}">
      <dsp:nvSpPr>
        <dsp:cNvPr id="4" name="Right Arrow 3"/>
        <dsp:cNvSpPr/>
      </dsp:nvSpPr>
      <dsp:spPr bwMode="white">
        <a:xfrm rot="3599999">
          <a:off x="2524915" y="1198692"/>
          <a:ext cx="323882" cy="41249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p>
      </dsp:txBody>
      <dsp:txXfrm rot="3599999">
        <a:off x="2524915" y="1198692"/>
        <a:ext cx="323882" cy="412491"/>
      </dsp:txXfrm>
    </dsp:sp>
    <dsp:sp modelId="{A24B74F8-42E7-4E34-9766-32AD2D5D4AB7}">
      <dsp:nvSpPr>
        <dsp:cNvPr id="5" name="Oval 4"/>
        <dsp:cNvSpPr/>
      </dsp:nvSpPr>
      <dsp:spPr bwMode="white">
        <a:xfrm>
          <a:off x="2534081" y="1587679"/>
          <a:ext cx="1222196" cy="1222196"/>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7780" tIns="17780" rIns="17780" bIns="1778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sz="1400" i="0" u="none" baseline="0">
              <a:rtl val="0"/>
            </a:rPr>
            <a:t>Conform</a:t>
          </a:r>
          <a:r>
            <a:rPr lang="en-IN" altLang="en-US" sz="1400" i="0" u="none" baseline="0">
              <a:rtl val="0"/>
            </a:rPr>
            <a:t>an</a:t>
          </a:r>
          <a:r>
            <a:rPr lang="en-US" sz="1400" i="0" u="none" baseline="0">
              <a:rtl val="0"/>
            </a:rPr>
            <a:t>ce checking</a:t>
          </a:r>
          <a:r>
            <a:rPr lang="en-US" sz="1400" i="0" u="none" baseline="0">
              <a:rtl val="0"/>
            </a:rPr>
            <a:t>.</a:t>
          </a:r>
          <a:endParaRPr altLang="en-US" sz="1400"/>
        </a:p>
      </dsp:txBody>
      <dsp:txXfrm>
        <a:off x="2534081" y="1587679"/>
        <a:ext cx="1222196" cy="1222196"/>
      </dsp:txXfrm>
    </dsp:sp>
    <dsp:sp modelId="{4788A236-425E-4810-A929-7BBD3B08A648}">
      <dsp:nvSpPr>
        <dsp:cNvPr id="6" name="Right Arrow 5"/>
        <dsp:cNvSpPr/>
      </dsp:nvSpPr>
      <dsp:spPr bwMode="white">
        <a:xfrm rot="10800000">
          <a:off x="2066592" y="1992531"/>
          <a:ext cx="323882" cy="41249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10800000" lIns="0" tIns="0" rIns="0" bIns="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p>
      </dsp:txBody>
      <dsp:txXfrm rot="10800000">
        <a:off x="2066592" y="1992531"/>
        <a:ext cx="323882" cy="412491"/>
      </dsp:txXfrm>
    </dsp:sp>
    <dsp:sp modelId="{5AF0D220-3FDD-4B7C-8DC0-32EF5668BB6B}">
      <dsp:nvSpPr>
        <dsp:cNvPr id="7" name="Oval 6"/>
        <dsp:cNvSpPr/>
      </dsp:nvSpPr>
      <dsp:spPr bwMode="white">
        <a:xfrm>
          <a:off x="700788" y="1587679"/>
          <a:ext cx="1222196" cy="1222196"/>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b="1" i="0" u="none" baseline="0">
              <a:rtl val="0"/>
            </a:rPr>
            <a:t>Process enhanceme</a:t>
          </a:r>
          <a:r>
            <a:rPr lang="en-IN" altLang="en-US" b="1" i="0" u="none" baseline="0">
              <a:rtl val="0"/>
            </a:rPr>
            <a:t>nt</a:t>
          </a:r>
          <a:endParaRPr lang="en-IN" altLang="en-US" b="1" i="0" u="none" baseline="0">
            <a:rtl val="0"/>
          </a:endParaRPr>
        </a:p>
      </dsp:txBody>
      <dsp:txXfrm>
        <a:off x="700788" y="1587679"/>
        <a:ext cx="1222196" cy="1222196"/>
      </dsp:txXfrm>
    </dsp:sp>
    <dsp:sp modelId="{7B8DE364-0DC7-4C86-859B-86AB6DD88618}">
      <dsp:nvSpPr>
        <dsp:cNvPr id="8" name="Right Arrow 7"/>
        <dsp:cNvSpPr/>
      </dsp:nvSpPr>
      <dsp:spPr bwMode="white">
        <a:xfrm rot="-3599999">
          <a:off x="1608268" y="1198692"/>
          <a:ext cx="323882" cy="41249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p>
      </dsp:txBody>
      <dsp:txXfrm rot="-3599999">
        <a:off x="1608268" y="1198692"/>
        <a:ext cx="323882" cy="41249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rSet qsTypeId="urn:microsoft.com/office/officeart/2005/8/quickstyle/simple5"/>
        </dgm:pt>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rSet csTypeId="urn:microsoft.com/office/officeart/2005/8/colors/accent6_5"/>
        </dgm:pt>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nodeVertAlign" val="t"/>
          <dgm:param type="vertAlign" val="mid"/>
          <dgm:param type="nodeHorzAlign" val="l"/>
          <dgm:param type="fallback" val="2D"/>
        </dgm:alg>
      </dgm:if>
      <dgm:else name="Name3">
        <dgm:alg type="lin">
          <dgm:param type="linDir" val="fromT"/>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VertAlign" val="mid"/>
              <dgm:param type="nodeHorzAlign" val="l"/>
              <dgm:param type="fallback" val="2D"/>
            </dgm:alg>
          </dgm:if>
          <dgm:else name="Name7">
            <dgm:alg type="lin">
              <dgm:param type="linDir" val="fromR"/>
              <dgm:param type="nodeVertAlign" val="mid"/>
              <dgm:param type="nodeHorzAlign" val="r"/>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type="chevron" r:blip="" rot="180">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type="chevron" r:blip="" rot="180">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IN"/>
              <a:t>Process Mining Virtual Internship</a:t>
            </a:r>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IN"/>
              <a:t>Process Mining Virtual Internship</a:t>
            </a:r>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IN"/>
              <a:t>Process Mining Virtual Internship</a:t>
            </a:r>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IN"/>
              <a:t>Process Mining Virtual Internship</a:t>
            </a:r>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a:t>
            </a:r>
            <a:r>
              <a:rPr lang="en-IN" altLang="en-US" sz="1600" b="0" cap="small" baseline="0" dirty="0">
                <a:solidFill>
                  <a:schemeClr val="bg1"/>
                </a:solidFill>
                <a:latin typeface="Times New Roman" panose="02020603050405020304" pitchFamily="18" charset="0"/>
                <a:cs typeface="Times New Roman" panose="02020603050405020304" pitchFamily="18" charset="0"/>
              </a:rPr>
              <a:t>10</a:t>
            </a:r>
            <a:endParaRPr lang="en-IN" altLang="en-US"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p14:dur="50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4282751" y="1795319"/>
            <a:ext cx="3340359" cy="957211"/>
          </a:xfrm>
          <a:prstGeom prst="rect">
            <a:avLst/>
          </a:prstGeom>
        </p:spPr>
        <p:txBody>
          <a:bodyPr vert="horz" lIns="91440" tIns="45720" rIns="91440" bIns="45720" rtlCol="0">
            <a:normAutofit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a:effectLst>
                  <a:outerShdw blurRad="38100" dist="38100" dir="2700000" algn="tl">
                    <a:srgbClr val="000000">
                      <a:alpha val="43137"/>
                    </a:srgbClr>
                  </a:outerShdw>
                </a:effectLst>
              </a:rPr>
              <a:t>M chaitanya kumar</a:t>
            </a:r>
            <a:endParaRPr lang="en-US" sz="2600" b="0" dirty="0">
              <a:effectLst>
                <a:outerShdw blurRad="38100" dist="38100" dir="2700000" algn="tl">
                  <a:srgbClr val="000000">
                    <a:alpha val="43137"/>
                  </a:srgbClr>
                </a:outerShdw>
              </a:effectLst>
            </a:endParaRPr>
          </a:p>
          <a:p>
            <a:pPr>
              <a:spcBef>
                <a:spcPts val="300"/>
              </a:spcBef>
            </a:pPr>
            <a:r>
              <a:rPr lang="en-US" sz="1200" b="0" dirty="0"/>
              <a:t>Roll No. 2</a:t>
            </a:r>
            <a:r>
              <a:rPr lang="en-IN" altLang="en-US" sz="1200" b="0" dirty="0"/>
              <a:t>1</a:t>
            </a:r>
            <a:r>
              <a:rPr lang="en-US" sz="1200" b="0" dirty="0"/>
              <a:t>4G1A32</a:t>
            </a:r>
            <a:r>
              <a:rPr lang="en-IN" altLang="en-US" sz="1200" b="0" dirty="0"/>
              <a:t>10</a:t>
            </a:r>
            <a:endParaRPr lang="en-IN" altLang="en-US" sz="1200" b="0" dirty="0"/>
          </a:p>
        </p:txBody>
      </p:sp>
      <p:sp>
        <p:nvSpPr>
          <p:cNvPr id="7" name="Subtitle 11"/>
          <p:cNvSpPr txBox="1"/>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endParaRPr lang="en-US" sz="2300" dirty="0"/>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 y="0"/>
            <a:ext cx="12192000" cy="714892"/>
          </a:xfrm>
        </p:spPr>
        <p:txBody>
          <a:bodyPr/>
          <a:lstStyle/>
          <a:p>
            <a:r>
              <a:rPr lang="en-US" b="1" dirty="0">
                <a:sym typeface="+mn-ea"/>
              </a:rPr>
              <a:t> </a:t>
            </a:r>
            <a:r>
              <a:rPr lang="en-US" dirty="0">
                <a:sym typeface="+mn-ea"/>
              </a:rPr>
              <a:t>Modules in Process Mining</a:t>
            </a:r>
            <a:endParaRPr lang="en-US" dirty="0"/>
          </a:p>
        </p:txBody>
      </p:sp>
      <p:graphicFrame>
        <p:nvGraphicFramePr>
          <p:cNvPr id="4" name="Content Placeholder 3"/>
          <p:cNvGraphicFramePr>
            <a:graphicFrameLocks noGrp="1"/>
          </p:cNvGraphicFramePr>
          <p:nvPr>
            <p:ph idx="1"/>
          </p:nvPr>
        </p:nvGraphicFramePr>
        <p:xfrm>
          <a:off x="199505" y="829560"/>
          <a:ext cx="11779135" cy="56626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Rectangle 2"/>
          <p:cNvSpPr/>
          <p:nvPr/>
        </p:nvSpPr>
        <p:spPr>
          <a:xfrm>
            <a:off x="659326" y="2195224"/>
            <a:ext cx="28657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imes New Roman" panose="02020603050405020304" pitchFamily="18" charset="0"/>
                <a:cs typeface="Times New Roman" panose="02020603050405020304" pitchFamily="18" charset="0"/>
              </a:rPr>
              <a:t>Process Mining</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5" name="Arrow: Down 4"/>
          <p:cNvSpPr/>
          <p:nvPr/>
        </p:nvSpPr>
        <p:spPr>
          <a:xfrm>
            <a:off x="1849884" y="3109624"/>
            <a:ext cx="484632" cy="10426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463845" y="4170076"/>
            <a:ext cx="3223967" cy="2149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Process Mining</a:t>
            </a:r>
            <a:endParaRPr lang="en-US" sz="2800" dirty="0">
              <a:solidFill>
                <a:schemeClr val="tx1"/>
              </a:solidFill>
              <a:latin typeface="Times New Roman" panose="02020603050405020304" pitchFamily="18" charset="0"/>
              <a:cs typeface="Times New Roman" panose="02020603050405020304" pitchFamily="18" charset="0"/>
            </a:endParaRPr>
          </a:p>
          <a:p>
            <a:pPr algn="ctr"/>
            <a:r>
              <a:rPr lang="en-US" sz="2800" dirty="0">
                <a:solidFill>
                  <a:schemeClr val="tx1"/>
                </a:solidFill>
                <a:latin typeface="Times New Roman" panose="02020603050405020304" pitchFamily="18" charset="0"/>
                <a:cs typeface="Times New Roman" panose="02020603050405020304" pitchFamily="18" charset="0"/>
              </a:rPr>
              <a:t>Fundamentals</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12" name="Callout: Left Arrow 11"/>
          <p:cNvSpPr/>
          <p:nvPr/>
        </p:nvSpPr>
        <p:spPr>
          <a:xfrm rot="16200000">
            <a:off x="8347860" y="1953264"/>
            <a:ext cx="1981042" cy="3452975"/>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Rising Star Technical</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15" name="Arrow: Left-Right 14"/>
          <p:cNvSpPr/>
          <p:nvPr/>
        </p:nvSpPr>
        <p:spPr>
          <a:xfrm rot="19958339">
            <a:off x="3404769" y="3786078"/>
            <a:ext cx="4448797" cy="73378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Flowchart: Alternate Process 15"/>
          <p:cNvSpPr/>
          <p:nvPr/>
        </p:nvSpPr>
        <p:spPr>
          <a:xfrm>
            <a:off x="7831192" y="4669697"/>
            <a:ext cx="3014379" cy="164969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tx1"/>
                </a:solidFill>
                <a:latin typeface="Times New Roman" panose="02020603050405020304" pitchFamily="18" charset="0"/>
                <a:cs typeface="Times New Roman" panose="02020603050405020304" pitchFamily="18" charset="0"/>
              </a:rPr>
              <a:t>EMS</a:t>
            </a:r>
            <a:endParaRPr lang="en-IN" sz="6000" dirty="0">
              <a:solidFill>
                <a:schemeClr val="tx1"/>
              </a:solidFill>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6"/>
          <a:stretch>
            <a:fillRect/>
          </a:stretch>
        </p:blipFill>
        <p:spPr>
          <a:xfrm>
            <a:off x="10373333" y="823222"/>
            <a:ext cx="1605307" cy="160530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6899"/>
            <a:ext cx="12192000" cy="714892"/>
          </a:xfrm>
        </p:spPr>
        <p:txBody>
          <a:bodyPr/>
          <a:lstStyle/>
          <a:p>
            <a:pPr algn="ctr"/>
            <a:r>
              <a:rPr lang="en-US" dirty="0">
                <a:sym typeface="+mn-ea"/>
              </a:rPr>
              <a:t>Celonis Process Mining Fundamental</a:t>
            </a:r>
            <a:r>
              <a:rPr lang="en-IN" altLang="en-US" dirty="0">
                <a:sym typeface="+mn-ea"/>
              </a:rPr>
              <a:t>s</a:t>
            </a:r>
            <a:br>
              <a:rPr lang="en-IN" altLang="en-US" dirty="0"/>
            </a:br>
            <a:endParaRPr lang="en-IN" dirty="0"/>
          </a:p>
        </p:txBody>
      </p:sp>
      <p:sp>
        <p:nvSpPr>
          <p:cNvPr id="3" name="Content Placeholder 2"/>
          <p:cNvSpPr>
            <a:spLocks noGrp="1"/>
          </p:cNvSpPr>
          <p:nvPr>
            <p:ph idx="1"/>
          </p:nvPr>
        </p:nvSpPr>
        <p:spPr>
          <a:xfrm>
            <a:off x="206430" y="1350372"/>
            <a:ext cx="11779135" cy="5394960"/>
          </a:xfrm>
        </p:spPr>
        <p:txBody>
          <a:bodyPr>
            <a:normAutofit/>
          </a:bodyPr>
          <a:lstStyle/>
          <a:p>
            <a:pPr marL="514350" indent="-514350">
              <a:buFont typeface="+mj-lt"/>
              <a:buAutoNum type="arabicPeriod"/>
            </a:pPr>
            <a:r>
              <a:rPr lang="en-IN" dirty="0"/>
              <a:t>Main Stages in Process Mining:</a:t>
            </a:r>
            <a:endParaRPr lang="en-IN" dirty="0"/>
          </a:p>
          <a:p>
            <a:pPr lvl="1">
              <a:buClr>
                <a:srgbClr val="373545"/>
              </a:buClr>
              <a:buFont typeface="Wingdings" panose="05000000000000000000" charset="0"/>
              <a:buChar char="§"/>
            </a:pPr>
            <a:r>
              <a:rPr lang="en-IN" b="0" i="0" dirty="0">
                <a:solidFill>
                  <a:srgbClr val="FF0000"/>
                </a:solidFill>
                <a:effectLst/>
              </a:rPr>
              <a:t>Data </a:t>
            </a:r>
            <a:r>
              <a:rPr lang="en-IN" b="0" i="0" dirty="0" err="1">
                <a:solidFill>
                  <a:srgbClr val="FF0000"/>
                </a:solidFill>
                <a:effectLst/>
              </a:rPr>
              <a:t>Modeling</a:t>
            </a:r>
            <a:r>
              <a:rPr lang="en-IN" b="0" i="0" dirty="0">
                <a:solidFill>
                  <a:srgbClr val="FF0000"/>
                </a:solidFill>
                <a:effectLst/>
              </a:rPr>
              <a:t>.</a:t>
            </a:r>
            <a:endParaRPr lang="en-IN" b="0" i="0" dirty="0">
              <a:solidFill>
                <a:srgbClr val="FF0000"/>
              </a:solidFill>
              <a:effectLst/>
            </a:endParaRPr>
          </a:p>
          <a:p>
            <a:pPr lvl="1">
              <a:buClr>
                <a:srgbClr val="373545"/>
              </a:buClr>
              <a:buFont typeface="Wingdings" panose="05000000000000000000" charset="0"/>
              <a:buChar char="§"/>
            </a:pPr>
            <a:r>
              <a:rPr lang="en-IN" dirty="0">
                <a:solidFill>
                  <a:srgbClr val="FF0000"/>
                </a:solidFill>
              </a:rPr>
              <a:t>Data Extraction.</a:t>
            </a:r>
            <a:endParaRPr lang="en-IN" dirty="0">
              <a:solidFill>
                <a:srgbClr val="FF0000"/>
              </a:solidFill>
            </a:endParaRPr>
          </a:p>
          <a:p>
            <a:pPr lvl="1">
              <a:buClr>
                <a:srgbClr val="373545"/>
              </a:buClr>
              <a:buFont typeface="Wingdings" panose="05000000000000000000" charset="0"/>
              <a:buChar char="§"/>
            </a:pPr>
            <a:r>
              <a:rPr lang="en-IN" dirty="0">
                <a:solidFill>
                  <a:srgbClr val="FF0000"/>
                </a:solidFill>
              </a:rPr>
              <a:t>Data Visualization.</a:t>
            </a:r>
            <a:endParaRPr lang="en-IN" dirty="0">
              <a:solidFill>
                <a:srgbClr val="FF0000"/>
              </a:solidFill>
            </a:endParaRPr>
          </a:p>
          <a:p>
            <a:pPr lvl="1">
              <a:buClr>
                <a:srgbClr val="373545"/>
              </a:buClr>
              <a:buFont typeface="Wingdings" panose="05000000000000000000" charset="0"/>
              <a:buChar char="§"/>
            </a:pPr>
            <a:r>
              <a:rPr lang="en-IN" dirty="0">
                <a:solidFill>
                  <a:srgbClr val="FF0000"/>
                </a:solidFill>
              </a:rPr>
              <a:t>Data Analysis.</a:t>
            </a:r>
            <a:endParaRPr lang="en-IN" dirty="0">
              <a:solidFill>
                <a:srgbClr val="FF0000"/>
              </a:solidFill>
            </a:endParaRPr>
          </a:p>
          <a:p>
            <a:pPr>
              <a:buClr>
                <a:srgbClr val="373545"/>
              </a:buClr>
              <a:buFont typeface="Wingdings" panose="05000000000000000000" charset="0"/>
              <a:buChar char="§"/>
            </a:pPr>
            <a:endParaRPr lang="en-IN" dirty="0">
              <a:solidFill>
                <a:srgbClr val="FF0000"/>
              </a:solidFill>
            </a:endParaRPr>
          </a:p>
          <a:p>
            <a:endParaRPr lang="en-IN" dirty="0">
              <a:solidFill>
                <a:srgbClr val="FF0000"/>
              </a:solidFill>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82720" y="1920239"/>
            <a:ext cx="7477760" cy="44389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 y="8315"/>
            <a:ext cx="12192000" cy="714892"/>
          </a:xfrm>
        </p:spPr>
        <p:txBody>
          <a:bodyPr/>
          <a:lstStyle/>
          <a:p>
            <a:r>
              <a:rPr lang="en-US" dirty="0"/>
              <a:t>Execution Management Consulting For Students</a:t>
            </a:r>
            <a:endParaRPr lang="en-US" dirty="0"/>
          </a:p>
        </p:txBody>
      </p:sp>
      <p:sp>
        <p:nvSpPr>
          <p:cNvPr id="3" name="Content Placeholder 2"/>
          <p:cNvSpPr>
            <a:spLocks noGrp="1"/>
          </p:cNvSpPr>
          <p:nvPr>
            <p:ph idx="1"/>
          </p:nvPr>
        </p:nvSpPr>
        <p:spPr>
          <a:xfrm>
            <a:off x="199505" y="823594"/>
            <a:ext cx="11779135" cy="5394960"/>
          </a:xfrm>
        </p:spPr>
        <p:txBody>
          <a:bodyPr>
            <a:noAutofit/>
          </a:bodyPr>
          <a:lstStyle/>
          <a:p>
            <a:r>
              <a:rPr lang="en-US" sz="2400" b="0" i="0" dirty="0">
                <a:effectLst/>
              </a:rPr>
              <a:t>Execution Management is a strategic approach to managing and improving business p</a:t>
            </a:r>
            <a:r>
              <a:rPr lang="en-IN" altLang="en-US" sz="2400" b="0" i="0" dirty="0">
                <a:effectLst/>
              </a:rPr>
              <a:t>ro</a:t>
            </a:r>
            <a:r>
              <a:rPr lang="en-US" sz="2400" b="0" i="0" dirty="0">
                <a:effectLst/>
              </a:rPr>
              <a:t>cesses using real-time insights, data analysis, and continuous monitoring</a:t>
            </a:r>
            <a:r>
              <a:rPr lang="en-IN" altLang="en-US" sz="2400" b="0" i="0" dirty="0">
                <a:effectLst/>
              </a:rPr>
              <a:t>  and components involved in excution mangement are</a:t>
            </a:r>
            <a:endParaRPr lang="en-IN" altLang="en-US" sz="2400" b="0" i="0" dirty="0">
              <a:effectLst/>
            </a:endParaRPr>
          </a:p>
          <a:p>
            <a:pPr>
              <a:buClr>
                <a:srgbClr val="373545"/>
              </a:buClr>
              <a:buFont typeface="Wingdings" panose="05000000000000000000" charset="0"/>
              <a:buChar char="§"/>
            </a:pPr>
            <a:r>
              <a:rPr lang="en-US" sz="2400" b="1">
                <a:solidFill>
                  <a:srgbClr val="FF0000"/>
                </a:solidFill>
                <a:sym typeface="+mn-ea"/>
              </a:rPr>
              <a:t>Process Understanding</a:t>
            </a:r>
            <a:r>
              <a:rPr lang="en-US" sz="2400">
                <a:sym typeface="+mn-ea"/>
              </a:rPr>
              <a:t>: Grasp how tasks are done in real-world processes.</a:t>
            </a:r>
            <a:endParaRPr lang="en-US" sz="2400"/>
          </a:p>
          <a:p>
            <a:pPr>
              <a:buClr>
                <a:srgbClr val="000000"/>
              </a:buClr>
              <a:buFont typeface="Wingdings" panose="05000000000000000000" charset="0"/>
              <a:buChar char="§"/>
            </a:pPr>
            <a:r>
              <a:rPr lang="en-US" sz="2400" b="1">
                <a:solidFill>
                  <a:srgbClr val="FF0000"/>
                </a:solidFill>
                <a:sym typeface="+mn-ea"/>
              </a:rPr>
              <a:t>Spotting Inefficiencies</a:t>
            </a:r>
            <a:r>
              <a:rPr lang="en-US" sz="2400">
                <a:sym typeface="+mn-ea"/>
              </a:rPr>
              <a:t>: Identify where processes can be faster or smoother.</a:t>
            </a:r>
            <a:endParaRPr lang="en-US" sz="2400"/>
          </a:p>
          <a:p>
            <a:pPr>
              <a:buClr>
                <a:srgbClr val="000000"/>
              </a:buClr>
              <a:buFont typeface="Wingdings" panose="05000000000000000000" charset="0"/>
              <a:buChar char="§"/>
            </a:pPr>
            <a:r>
              <a:rPr lang="en-US" sz="2400" b="1">
                <a:solidFill>
                  <a:srgbClr val="FF0000"/>
                </a:solidFill>
                <a:sym typeface="+mn-ea"/>
              </a:rPr>
              <a:t>Data Analysis</a:t>
            </a:r>
            <a:r>
              <a:rPr lang="en-US" sz="2400">
                <a:sym typeface="+mn-ea"/>
              </a:rPr>
              <a:t>: Learn to work with and analyze large sets of data.</a:t>
            </a:r>
            <a:endParaRPr lang="en-US" sz="2400"/>
          </a:p>
          <a:p>
            <a:pPr>
              <a:buClr>
                <a:srgbClr val="000000"/>
              </a:buClr>
              <a:buFont typeface="Wingdings" panose="05000000000000000000" charset="0"/>
              <a:buChar char="§"/>
            </a:pPr>
            <a:r>
              <a:rPr lang="en-US" sz="2400" b="1">
                <a:solidFill>
                  <a:srgbClr val="FF0000"/>
                </a:solidFill>
                <a:sym typeface="+mn-ea"/>
              </a:rPr>
              <a:t>Visualizing Data</a:t>
            </a:r>
            <a:r>
              <a:rPr lang="en-US" sz="2400">
                <a:sym typeface="+mn-ea"/>
              </a:rPr>
              <a:t>: Create clear process maps and visuals.</a:t>
            </a:r>
            <a:endParaRPr lang="en-US" sz="2400"/>
          </a:p>
          <a:p>
            <a:pPr>
              <a:buClr>
                <a:srgbClr val="000000"/>
              </a:buClr>
              <a:buFont typeface="Wingdings" panose="05000000000000000000" charset="0"/>
              <a:buChar char="§"/>
            </a:pPr>
            <a:r>
              <a:rPr lang="en-US" sz="2400" b="1">
                <a:solidFill>
                  <a:srgbClr val="FF0000"/>
                </a:solidFill>
                <a:sym typeface="+mn-ea"/>
              </a:rPr>
              <a:t>Smart Decisions</a:t>
            </a:r>
            <a:r>
              <a:rPr lang="en-US" sz="2400">
                <a:sym typeface="+mn-ea"/>
              </a:rPr>
              <a:t>: Use data to make informed choices for improvement.</a:t>
            </a:r>
            <a:endParaRPr lang="en-US" sz="2400"/>
          </a:p>
          <a:p>
            <a:pPr>
              <a:buClr>
                <a:srgbClr val="000000"/>
              </a:buClr>
              <a:buFont typeface="Wingdings" panose="05000000000000000000" charset="0"/>
              <a:buChar char="§"/>
            </a:pPr>
            <a:r>
              <a:rPr lang="en-US" sz="2400" b="1">
                <a:solidFill>
                  <a:srgbClr val="FF0000"/>
                </a:solidFill>
                <a:sym typeface="+mn-ea"/>
              </a:rPr>
              <a:t>Automation Insights</a:t>
            </a:r>
            <a:r>
              <a:rPr lang="en-US" sz="2400">
                <a:sym typeface="+mn-ea"/>
              </a:rPr>
              <a:t>: Discover tasks ripe for automation.</a:t>
            </a:r>
            <a:endParaRPr lang="en-US" sz="2400"/>
          </a:p>
          <a:p>
            <a:pPr>
              <a:buClr>
                <a:srgbClr val="000000"/>
              </a:buClr>
              <a:buFont typeface="Wingdings" panose="05000000000000000000" charset="0"/>
              <a:buChar char="§"/>
            </a:pPr>
            <a:r>
              <a:rPr lang="en-US" sz="2400" b="1">
                <a:solidFill>
                  <a:srgbClr val="FF0000"/>
                </a:solidFill>
                <a:sym typeface="+mn-ea"/>
              </a:rPr>
              <a:t>Risk Detection</a:t>
            </a:r>
            <a:r>
              <a:rPr lang="en-US" sz="2400">
                <a:sym typeface="+mn-ea"/>
              </a:rPr>
              <a:t>: Spot deviations that might lead to errors or delays.</a:t>
            </a:r>
            <a:endParaRPr lang="en-US" sz="2400"/>
          </a:p>
          <a:p>
            <a:pPr>
              <a:buClr>
                <a:srgbClr val="000000"/>
              </a:buClr>
              <a:buFont typeface="Wingdings" panose="05000000000000000000" charset="0"/>
              <a:buChar char="§"/>
            </a:pPr>
            <a:r>
              <a:rPr lang="en-US" sz="2400" b="1">
                <a:solidFill>
                  <a:srgbClr val="FF0000"/>
                </a:solidFill>
                <a:sym typeface="+mn-ea"/>
              </a:rPr>
              <a:t>Constant Improvement</a:t>
            </a:r>
            <a:r>
              <a:rPr lang="en-US" sz="2400">
                <a:sym typeface="+mn-ea"/>
              </a:rPr>
              <a:t>: Develop a habit of making processes better over time.</a:t>
            </a:r>
            <a:endParaRPr lang="en-US" sz="2400"/>
          </a:p>
          <a:p>
            <a:pPr>
              <a:buClr>
                <a:srgbClr val="000000"/>
              </a:buClr>
              <a:buFont typeface="Wingdings" panose="05000000000000000000" charset="0"/>
              <a:buChar char="§"/>
            </a:pPr>
            <a:r>
              <a:rPr lang="en-US" sz="2400" b="1">
                <a:solidFill>
                  <a:srgbClr val="FF0000"/>
                </a:solidFill>
                <a:sym typeface="+mn-ea"/>
              </a:rPr>
              <a:t>Team Collaboration</a:t>
            </a:r>
            <a:r>
              <a:rPr lang="en-US" sz="2400">
                <a:sym typeface="+mn-ea"/>
              </a:rPr>
              <a:t>: Bring different teams together for process enhancement.</a:t>
            </a:r>
            <a:endParaRPr lang="en-US" sz="2400"/>
          </a:p>
          <a:p>
            <a:pPr>
              <a:buClr>
                <a:srgbClr val="000000"/>
              </a:buClr>
              <a:buFont typeface="Wingdings" panose="05000000000000000000" charset="0"/>
              <a:buChar char="§"/>
            </a:pPr>
            <a:r>
              <a:rPr lang="en-US" sz="2400" b="1">
                <a:solidFill>
                  <a:srgbClr val="FF0000"/>
                </a:solidFill>
                <a:sym typeface="+mn-ea"/>
              </a:rPr>
              <a:t>Business Impact</a:t>
            </a:r>
            <a:r>
              <a:rPr lang="en-US" sz="2400">
                <a:sym typeface="+mn-ea"/>
              </a:rPr>
              <a:t>: Boost efficiency, cut costs, and make customers happier.</a:t>
            </a:r>
            <a:endParaRPr lang="en-US" sz="2400"/>
          </a:p>
          <a:p>
            <a:pPr marL="514350" indent="-514350">
              <a:buFont typeface="+mj-lt"/>
              <a:buAutoNum type="arabicPeriod"/>
            </a:pPr>
            <a:endParaRPr lang="en-US" sz="2400"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Real world Applications</a:t>
            </a:r>
            <a:endParaRPr lang="en-IN" altLang="en-US"/>
          </a:p>
        </p:txBody>
      </p:sp>
      <p:sp>
        <p:nvSpPr>
          <p:cNvPr id="3" name="Content Placeholder 2"/>
          <p:cNvSpPr>
            <a:spLocks noGrp="1"/>
          </p:cNvSpPr>
          <p:nvPr>
            <p:ph idx="1"/>
          </p:nvPr>
        </p:nvSpPr>
        <p:spPr/>
        <p:txBody>
          <a:bodyPr>
            <a:normAutofit fontScale="70000"/>
          </a:bodyPr>
          <a:p>
            <a:pPr>
              <a:buFont typeface="Wingdings" panose="05000000000000000000" charset="0"/>
              <a:buChar char="§"/>
            </a:pPr>
            <a:r>
              <a:rPr lang="en-US"/>
              <a:t>Real-time process mining can be applied in various industries and scenarios. Here are some specific examples:</a:t>
            </a:r>
            <a:endParaRPr lang="en-US" sz="3000"/>
          </a:p>
          <a:p>
            <a:pPr>
              <a:buFont typeface="Wingdings" panose="05000000000000000000" charset="0"/>
              <a:buChar char="§"/>
            </a:pPr>
            <a:r>
              <a:rPr lang="en-US" b="1"/>
              <a:t> </a:t>
            </a:r>
            <a:r>
              <a:rPr lang="en-US" sz="3000" b="1">
                <a:solidFill>
                  <a:srgbClr val="FF0000"/>
                </a:solidFill>
              </a:rPr>
              <a:t>Customer Service</a:t>
            </a:r>
            <a:r>
              <a:rPr lang="en-US" sz="3000" b="1"/>
              <a:t>:</a:t>
            </a:r>
            <a:r>
              <a:rPr lang="en-US" sz="3000"/>
              <a:t> By analyzing real-time event data from customer interactions, process mining can help identify patterns and bottlenecks in customer service processes, enabling organizations to improve response times, enhance customer satisfaction, and streamline support workflows.</a:t>
            </a:r>
            <a:endParaRPr lang="en-US" sz="3000"/>
          </a:p>
          <a:p>
            <a:pPr>
              <a:buClr>
                <a:srgbClr val="000000"/>
              </a:buClr>
              <a:buFont typeface="Wingdings" panose="05000000000000000000" charset="0"/>
              <a:buChar char="§"/>
            </a:pPr>
            <a:r>
              <a:rPr lang="en-US" sz="3000" b="1">
                <a:solidFill>
                  <a:srgbClr val="FF0000"/>
                </a:solidFill>
              </a:rPr>
              <a:t> Fraud Detection: </a:t>
            </a:r>
            <a:r>
              <a:rPr lang="en-US" sz="3000"/>
              <a:t>Real-time process mining can be used to detect fraudulent activities by continuously analyzing event data and identifying suspicious patterns or deviations from normal behavior, allowing organizations to take immediate action to prevent or mitigate potential fraud.</a:t>
            </a:r>
            <a:endParaRPr lang="en-US" sz="3000"/>
          </a:p>
          <a:p>
            <a:pPr>
              <a:buClr>
                <a:srgbClr val="000000"/>
              </a:buClr>
              <a:buFont typeface="Wingdings" panose="05000000000000000000" charset="0"/>
              <a:buChar char="§"/>
            </a:pPr>
            <a:r>
              <a:rPr lang="en-US" sz="3000" b="1">
                <a:solidFill>
                  <a:srgbClr val="FF0000"/>
                </a:solidFill>
              </a:rPr>
              <a:t>Healthcare</a:t>
            </a:r>
            <a:r>
              <a:rPr lang="en-US" sz="3000" b="1"/>
              <a:t>:</a:t>
            </a:r>
            <a:r>
              <a:rPr lang="en-US" sz="3000"/>
              <a:t> Real-time process mining can be applied in healthcare settings to monitor patient flows, optimize resource allocation, and improve the efficiency of healthcare processes, such as patient admissions, discharge, and treatment pathways.</a:t>
            </a:r>
            <a:endParaRPr lang="en-US" sz="3000"/>
          </a:p>
          <a:p>
            <a:pPr>
              <a:buClr>
                <a:srgbClr val="000000"/>
              </a:buClr>
              <a:buFont typeface="Wingdings" panose="05000000000000000000" charset="0"/>
              <a:buChar char="§"/>
            </a:pPr>
            <a:r>
              <a:rPr lang="en-US" sz="3000" b="1">
                <a:solidFill>
                  <a:srgbClr val="FF0000"/>
                </a:solidFill>
              </a:rPr>
              <a:t>Manufacturing</a:t>
            </a:r>
            <a:r>
              <a:rPr lang="en-US" sz="3000"/>
              <a:t>: Real-time process mining can be utilized in manufacturing processes to monitor production lines, identify bottlenecks, track quality issues, and optimize resource allocation, helping organizations improve productivity and reduce downtime.</a:t>
            </a:r>
            <a:endParaRPr lang="en-US" sz="3000"/>
          </a:p>
          <a:p>
            <a:pPr>
              <a:buFont typeface="Wingdings" panose="05000000000000000000" charset="0"/>
              <a:buChar char="§"/>
            </a:pPr>
            <a:endParaRPr lang="en-US" sz="300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Learning outcomes</a:t>
            </a:r>
            <a:endParaRPr lang="en-IN" altLang="en-US"/>
          </a:p>
        </p:txBody>
      </p:sp>
      <p:sp>
        <p:nvSpPr>
          <p:cNvPr id="3" name="Content Placeholder 2"/>
          <p:cNvSpPr>
            <a:spLocks noGrp="1"/>
          </p:cNvSpPr>
          <p:nvPr>
            <p:ph idx="1"/>
          </p:nvPr>
        </p:nvSpPr>
        <p:spPr/>
        <p:txBody>
          <a:bodyPr>
            <a:normAutofit/>
          </a:bodyPr>
          <a:p>
            <a:pPr>
              <a:buFont typeface="Wingdings" panose="05000000000000000000" charset="0"/>
              <a:buChar char="§"/>
            </a:pPr>
            <a:r>
              <a:rPr lang="en-IN" dirty="0">
                <a:solidFill>
                  <a:srgbClr val="000000"/>
                </a:solidFill>
                <a:sym typeface="+mn-ea"/>
              </a:rPr>
              <a:t>By this I learnt about the Process mining.</a:t>
            </a:r>
            <a:endParaRPr lang="en-IN" dirty="0">
              <a:solidFill>
                <a:srgbClr val="000000"/>
              </a:solidFill>
            </a:endParaRPr>
          </a:p>
          <a:p>
            <a:pPr>
              <a:buFont typeface="Wingdings" panose="05000000000000000000" charset="0"/>
              <a:buChar char="§"/>
            </a:pPr>
            <a:r>
              <a:rPr lang="en-IN" dirty="0">
                <a:solidFill>
                  <a:srgbClr val="000000"/>
                </a:solidFill>
                <a:sym typeface="+mn-ea"/>
              </a:rPr>
              <a:t>Mining and process of data.</a:t>
            </a:r>
            <a:endParaRPr lang="en-IN" dirty="0">
              <a:solidFill>
                <a:srgbClr val="000000"/>
              </a:solidFill>
            </a:endParaRPr>
          </a:p>
          <a:p>
            <a:pPr>
              <a:buFont typeface="Wingdings" panose="05000000000000000000" charset="0"/>
              <a:buChar char="§"/>
            </a:pPr>
            <a:r>
              <a:rPr lang="en-IN" dirty="0">
                <a:solidFill>
                  <a:srgbClr val="000000"/>
                </a:solidFill>
                <a:sym typeface="+mn-ea"/>
              </a:rPr>
              <a:t>Usage of process mining tool and real life applications.</a:t>
            </a:r>
            <a:endParaRPr lang="en-IN" b="0" i="0" u="none" strike="noStrike" baseline="0" dirty="0">
              <a:solidFill>
                <a:srgbClr val="000000"/>
              </a:solidFill>
            </a:endParaRPr>
          </a:p>
          <a:p>
            <a:pPr>
              <a:buFont typeface="Wingdings" panose="05000000000000000000" charset="0"/>
              <a:buChar char="§"/>
            </a:pPr>
            <a:r>
              <a:rPr lang="en-IN" dirty="0">
                <a:solidFill>
                  <a:srgbClr val="000000"/>
                </a:solidFill>
                <a:sym typeface="+mn-ea"/>
              </a:rPr>
              <a:t>Concept of Execution Management and its Benefits.</a:t>
            </a:r>
            <a:endParaRPr lang="en-IN" b="0" i="0" u="none" strike="noStrike" baseline="0" dirty="0">
              <a:solidFill>
                <a:srgbClr val="000000"/>
              </a:solidFill>
            </a:endParaRPr>
          </a:p>
          <a:p>
            <a:pPr>
              <a:buFont typeface="Wingdings" panose="05000000000000000000" charset="0"/>
              <a:buChar char="§"/>
            </a:pPr>
            <a:r>
              <a:rPr lang="en-IN" dirty="0">
                <a:solidFill>
                  <a:srgbClr val="000000"/>
                </a:solidFill>
                <a:sym typeface="+mn-ea"/>
              </a:rPr>
              <a:t>How the process mining would be done is also explained by it.</a:t>
            </a:r>
            <a:endParaRPr lang="en-IN" b="0" i="0" u="none" strike="noStrike" baseline="0" dirty="0">
              <a:solidFill>
                <a:srgbClr val="000000"/>
              </a:solidFill>
            </a:endParaRPr>
          </a:p>
          <a:p>
            <a:pPr marL="0" indent="0">
              <a:buFont typeface="Wingdings" panose="05000000000000000000" charset="0"/>
              <a:buNone/>
            </a:pPr>
            <a:endParaRPr lang="en-US" b="0" i="0" u="none" strike="noStrike" baseline="0" dirty="0">
              <a:solidFill>
                <a:srgbClr val="000000"/>
              </a:solidFill>
            </a:endParaRPr>
          </a:p>
          <a:p>
            <a:pPr algn="l"/>
            <a:endParaRPr lang="en-US" b="0" i="0" u="none" strike="noStrike" baseline="0" dirty="0">
              <a:solidFill>
                <a:srgbClr val="000000"/>
              </a:solidFill>
            </a:endParaRPr>
          </a:p>
          <a:p>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0" strike="noStrike" spc="-1" dirty="0">
                <a:solidFill>
                  <a:srgbClr val="FFFFFF"/>
                </a:solidFill>
                <a:latin typeface="Times New Roman" panose="02020603050405020304"/>
              </a:rPr>
              <a:t>Git Hub Dashboard</a:t>
            </a:r>
            <a:endParaRPr lang="en-IN" dirty="0"/>
          </a:p>
        </p:txBody>
      </p:sp>
      <p:sp>
        <p:nvSpPr>
          <p:cNvPr id="4" name="Content Placeholder 2"/>
          <p:cNvSpPr txBox="1"/>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Summer Internship - I</a:t>
            </a:r>
            <a:endParaRPr lang="en-US" dirty="0"/>
          </a:p>
          <a:p>
            <a:pPr marL="457200" indent="-457200"/>
            <a:r>
              <a:rPr lang="en-US" dirty="0"/>
              <a:t>Under that include document, presentation and Certificate(Pdf).</a:t>
            </a:r>
            <a:endParaRPr lang="en-US" dirty="0"/>
          </a:p>
        </p:txBody>
      </p:sp>
      <p:pic>
        <p:nvPicPr>
          <p:cNvPr id="11" name="Picture 10"/>
          <p:cNvPicPr>
            <a:picLocks noChangeAspect="1"/>
          </p:cNvPicPr>
          <p:nvPr/>
        </p:nvPicPr>
        <p:blipFill rotWithShape="1">
          <a:blip r:embed="rId1"/>
          <a:srcRect l="1625" t="24605" r="78751" b="18256"/>
          <a:stretch>
            <a:fillRect/>
          </a:stretch>
        </p:blipFill>
        <p:spPr>
          <a:xfrm>
            <a:off x="2198915" y="4125685"/>
            <a:ext cx="468086" cy="195943"/>
          </a:xfrm>
          <a:prstGeom prst="rect">
            <a:avLst/>
          </a:prstGeom>
        </p:spPr>
      </p:pic>
      <p:pic>
        <p:nvPicPr>
          <p:cNvPr id="12" name="Picture 11"/>
          <p:cNvPicPr>
            <a:picLocks noChangeAspect="1"/>
          </p:cNvPicPr>
          <p:nvPr/>
        </p:nvPicPr>
        <p:blipFill rotWithShape="1">
          <a:blip r:embed="rId1"/>
          <a:srcRect l="1625" t="24605" r="78751" b="18256"/>
          <a:stretch>
            <a:fillRect/>
          </a:stretch>
        </p:blipFill>
        <p:spPr>
          <a:xfrm>
            <a:off x="2057401" y="2166256"/>
            <a:ext cx="468086" cy="217716"/>
          </a:xfrm>
          <a:prstGeom prst="rect">
            <a:avLst/>
          </a:prstGeom>
        </p:spPr>
      </p:pic>
      <p:pic>
        <p:nvPicPr>
          <p:cNvPr id="13" name="Picture 12"/>
          <p:cNvPicPr>
            <a:picLocks noChangeAspect="1"/>
          </p:cNvPicPr>
          <p:nvPr/>
        </p:nvPicPr>
        <p:blipFill rotWithShape="1">
          <a:blip r:embed="rId1"/>
          <a:srcRect l="1625" t="24605" r="78751" b="18256"/>
          <a:stretch>
            <a:fillRect/>
          </a:stretch>
        </p:blipFill>
        <p:spPr>
          <a:xfrm>
            <a:off x="2302331" y="1654925"/>
            <a:ext cx="468086" cy="195943"/>
          </a:xfrm>
          <a:prstGeom prst="rect">
            <a:avLst/>
          </a:prstGeom>
        </p:spPr>
      </p:pic>
      <p:pic>
        <p:nvPicPr>
          <p:cNvPr id="8" name="Content Placeholder 5" descr="Screenshot 2023-08-29 233454"/>
          <p:cNvPicPr>
            <a:picLocks noChangeAspect="1"/>
          </p:cNvPicPr>
          <p:nvPr>
            <p:ph idx="1"/>
          </p:nvPr>
        </p:nvPicPr>
        <p:blipFill>
          <a:blip r:embed="rId2"/>
          <a:stretch>
            <a:fillRect/>
          </a:stretch>
        </p:blipFill>
        <p:spPr>
          <a:xfrm>
            <a:off x="908685" y="1127760"/>
            <a:ext cx="9362440" cy="39935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85000" lnSpcReduction="20000"/>
          </a:bodyPr>
          <a:lstStyle/>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Course Objective</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Introduction</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T</a:t>
            </a:r>
            <a:r>
              <a:rPr lang="en-IN" altLang="en-US" dirty="0"/>
              <a:t>ools of Process Mining</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Modules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Real Time 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Learning outcomes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GitHub Link</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Queries</a:t>
            </a:r>
            <a:endParaRPr lang="en-IN"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p:cNvSpPr>
            <a:spLocks noGrp="1"/>
          </p:cNvSpPr>
          <p:nvPr>
            <p:ph idx="1"/>
          </p:nvPr>
        </p:nvSpPr>
        <p:spPr>
          <a:xfrm>
            <a:off x="199505" y="1097279"/>
            <a:ext cx="11779135" cy="5394960"/>
          </a:xfrm>
        </p:spPr>
        <p:txBody>
          <a:bodyPr>
            <a:noAutofit/>
          </a:bodyPr>
          <a:lstStyle/>
          <a:p>
            <a:pPr>
              <a:buFont typeface="Wingdings" panose="05000000000000000000" charset="0"/>
              <a:buChar char="§"/>
            </a:pPr>
            <a:r>
              <a:rPr lang="en-US" sz="2400" dirty="0">
                <a:sym typeface="+mn-ea"/>
              </a:rPr>
              <a:t>Develop a solid understanding of process mining fundamentals, including event logs, process discovery, conformance checking, and enhancement techniques, enabling participants to analyze and optimize real-world processes.</a:t>
            </a:r>
            <a:endParaRPr lang="en-US" sz="2400" dirty="0"/>
          </a:p>
          <a:p>
            <a:pPr>
              <a:buFont typeface="Wingdings" panose="05000000000000000000" charset="0"/>
              <a:buChar char="§"/>
            </a:pPr>
            <a:r>
              <a:rPr lang="en-US" sz="2400" b="1" dirty="0">
                <a:sym typeface="+mn-ea"/>
              </a:rPr>
              <a:t> </a:t>
            </a:r>
            <a:r>
              <a:rPr lang="en-US" sz="2400" dirty="0">
                <a:sym typeface="+mn-ea"/>
              </a:rPr>
              <a:t>Equip participants with hands-on experience using popular process mining tools and interpreting insights from process visualizations, empowering them to apply process mining techniques effectively in diverse industries and problem-solving scenarios.</a:t>
            </a:r>
            <a:endParaRPr lang="en-US" sz="2400" dirty="0"/>
          </a:p>
          <a:p>
            <a:pPr marL="0" indent="0">
              <a:buNone/>
            </a:pPr>
            <a:endParaRPr lang="en-US" sz="2400" dirty="0"/>
          </a:p>
          <a:p>
            <a:pPr marL="0" indent="0">
              <a:buNone/>
            </a:pPr>
            <a:endParaRPr lang="en-US" sz="2400" b="1"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endParaRPr lang="en-US"/>
          </a:p>
        </p:txBody>
      </p:sp>
      <p:sp>
        <p:nvSpPr>
          <p:cNvPr id="3" name="Content Placeholder 2"/>
          <p:cNvSpPr>
            <a:spLocks noGrp="1"/>
          </p:cNvSpPr>
          <p:nvPr>
            <p:ph idx="1"/>
          </p:nvPr>
        </p:nvSpPr>
        <p:spPr/>
        <p:txBody>
          <a:bodyPr/>
          <a:lstStyle/>
          <a:p>
            <a:pPr>
              <a:buFont typeface="Wingdings" panose="05000000000000000000" charset="0"/>
              <a:buChar char="§"/>
            </a:pPr>
            <a:r>
              <a:rPr lang="en-US"/>
              <a:t>We have done this internship under Eduskills in association with AICTE.</a:t>
            </a:r>
            <a:endParaRPr lang="en-US"/>
          </a:p>
          <a:p>
            <a:pPr>
              <a:buFont typeface="Wingdings" panose="05000000000000000000" charset="0"/>
              <a:buChar char="§"/>
            </a:pPr>
            <a:r>
              <a:rPr lang="en-US"/>
              <a:t>Eduskills is a Non-profit organization which enables Industry 4.0 ready </a:t>
            </a:r>
            <a:r>
              <a:rPr lang="en-IN"/>
              <a:t>digital workforce in India.</a:t>
            </a:r>
            <a:endParaRPr lang="en-IN"/>
          </a:p>
          <a:p>
            <a:pPr>
              <a:buFont typeface="Wingdings" panose="05000000000000000000" charset="0"/>
              <a:buChar char="§"/>
            </a:pPr>
            <a:r>
              <a:rPr lang="en-US"/>
              <a:t>They are associated with 50 plus colleges and thousands of students </a:t>
            </a:r>
            <a:r>
              <a:rPr lang="en-IN"/>
              <a:t>registered in this platform.</a:t>
            </a:r>
            <a:r>
              <a:rPr lang="en-US"/>
              <a:t> They are associated with govt.bodies like ESTD,ISTE,IETE</a:t>
            </a:r>
            <a:r>
              <a:rPr lang="en-IN"/>
              <a:t>.</a:t>
            </a:r>
            <a:endParaRPr lang="en-IN"/>
          </a:p>
          <a:p>
            <a:pPr>
              <a:buFont typeface="Wingdings" panose="05000000000000000000" charset="0"/>
              <a:buChar char="§"/>
            </a:pPr>
            <a:r>
              <a:rPr lang="en-US"/>
              <a:t>The process mining was done in the platform of Celonis website, it helps companies achieve process excellence through its platform by eliminating operational friction with their Intelligent Business Cloud platform</a:t>
            </a:r>
            <a:endParaRPr lang="en-US"/>
          </a:p>
          <a:p>
            <a:pPr>
              <a:buFont typeface="Wingdings" panose="05000000000000000000" charset="0"/>
              <a:buChar char="§"/>
            </a:pPr>
            <a:r>
              <a:rPr lang="en-US"/>
              <a:t>Celonis is an American-German data processing company that offers software as a service (SaaS) to improve</a:t>
            </a:r>
            <a:r>
              <a:rPr lang="en-IN" altLang="en-US"/>
              <a:t> </a:t>
            </a:r>
            <a:endParaRPr lang="en-IN" altLang="en-US"/>
          </a:p>
          <a:p>
            <a:endParaRPr lang="en-IN" altLang="en-US"/>
          </a:p>
        </p:txBody>
      </p:sp>
      <p:sp>
        <p:nvSpPr>
          <p:cNvPr id="8" name="Text Box 7"/>
          <p:cNvSpPr txBox="1"/>
          <p:nvPr/>
        </p:nvSpPr>
        <p:spPr>
          <a:xfrm>
            <a:off x="1285240" y="6702425"/>
            <a:ext cx="309880" cy="368300"/>
          </a:xfrm>
          <a:prstGeom prst="rect">
            <a:avLst/>
          </a:prstGeom>
          <a:noFill/>
        </p:spPr>
        <p:txBody>
          <a:bodyPr wrap="none" rtlCol="0">
            <a:spAutoFit/>
          </a:bodyPr>
          <a:p>
            <a:endParaRPr lang="en-US"/>
          </a:p>
        </p:txBody>
      </p:sp>
      <p:sp>
        <p:nvSpPr>
          <p:cNvPr id="11" name="Text Box 10"/>
          <p:cNvSpPr txBox="1"/>
          <p:nvPr/>
        </p:nvSpPr>
        <p:spPr>
          <a:xfrm>
            <a:off x="541655" y="6686550"/>
            <a:ext cx="309880" cy="368300"/>
          </a:xfrm>
          <a:prstGeom prst="rect">
            <a:avLst/>
          </a:prstGeom>
          <a:noFill/>
        </p:spPr>
        <p:txBody>
          <a:bodyPr wrap="none" rtlCol="0">
            <a:spAutoFit/>
          </a:bodyPr>
          <a:p>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 y="0"/>
            <a:ext cx="12192000" cy="714892"/>
          </a:xfrm>
        </p:spPr>
        <p:txBody>
          <a:bodyPr/>
          <a:lstStyle/>
          <a:p>
            <a:r>
              <a:rPr lang="en-US"/>
              <a:t>Intro</a:t>
            </a:r>
            <a:r>
              <a:rPr lang="en-IN" altLang="en-US"/>
              <a:t>...</a:t>
            </a:r>
            <a:endParaRPr lang="en-IN" altLang="en-US"/>
          </a:p>
        </p:txBody>
      </p:sp>
      <p:sp>
        <p:nvSpPr>
          <p:cNvPr id="3" name="Content Placeholder 2"/>
          <p:cNvSpPr>
            <a:spLocks noGrp="1"/>
          </p:cNvSpPr>
          <p:nvPr>
            <p:ph idx="1"/>
          </p:nvPr>
        </p:nvSpPr>
        <p:spPr>
          <a:xfrm>
            <a:off x="206430" y="1076959"/>
            <a:ext cx="11779135" cy="5394960"/>
          </a:xfrm>
        </p:spPr>
        <p:txBody>
          <a:bodyPr>
            <a:normAutofit/>
          </a:bodyPr>
          <a:lstStyle/>
          <a:p>
            <a:pPr marL="0" indent="0">
              <a:buNone/>
            </a:pPr>
            <a:r>
              <a:rPr lang="en-IN" altLang="en-US" sz="2400" b="1" dirty="0">
                <a:solidFill>
                  <a:srgbClr val="FF0000"/>
                </a:solidFill>
              </a:rPr>
              <a:t>What is Process Mining?</a:t>
            </a:r>
            <a:endParaRPr lang="en-IN" altLang="en-US" sz="2400" b="1" dirty="0"/>
          </a:p>
          <a:p>
            <a:pPr marL="0" indent="0">
              <a:buNone/>
            </a:pPr>
            <a:r>
              <a:rPr lang="en-IN" altLang="en-US" sz="2400" dirty="0"/>
              <a:t>Process mining is a method that uses data from ditgital systems and create visual representations of how processes actually happen. It involves extracting data from event logs and identifies bottle necks and suggests a ways to make them more efficient.</a:t>
            </a:r>
            <a:endParaRPr lang="en-IN" altLang="en-US" sz="2400" dirty="0"/>
          </a:p>
          <a:p>
            <a:pPr marL="0" indent="0">
              <a:buNone/>
            </a:pPr>
            <a:endParaRPr lang="en-IN" altLang="en-US" sz="2400" dirty="0"/>
          </a:p>
          <a:p>
            <a:pPr marL="0" indent="0">
              <a:buNone/>
            </a:pPr>
            <a:r>
              <a:rPr lang="en-IN" altLang="en-US" sz="2400" dirty="0"/>
              <a:t>.</a:t>
            </a:r>
            <a:endParaRPr lang="en-IN" altLang="en-US" sz="2400" dirty="0"/>
          </a:p>
        </p:txBody>
      </p:sp>
      <p:pic>
        <p:nvPicPr>
          <p:cNvPr id="101" name="Picture 100"/>
          <p:cNvPicPr/>
          <p:nvPr/>
        </p:nvPicPr>
        <p:blipFill>
          <a:blip r:embed="rId1"/>
          <a:stretch>
            <a:fillRect/>
          </a:stretch>
        </p:blipFill>
        <p:spPr>
          <a:xfrm>
            <a:off x="10795" y="2760345"/>
            <a:ext cx="11113135" cy="34258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Steps involved in process mining</a:t>
            </a:r>
            <a:endParaRPr lang="en-IN" altLang="en-US"/>
          </a:p>
        </p:txBody>
      </p:sp>
      <p:graphicFrame>
        <p:nvGraphicFramePr>
          <p:cNvPr id="7" name="Diagram 6"/>
          <p:cNvGraphicFramePr/>
          <p:nvPr/>
        </p:nvGraphicFramePr>
        <p:xfrm>
          <a:off x="227965" y="1097280"/>
          <a:ext cx="11779250" cy="5394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Process Mining Tools</a:t>
            </a:r>
            <a:endParaRPr lang="en-IN" altLang="en-US"/>
          </a:p>
        </p:txBody>
      </p:sp>
      <p:graphicFrame>
        <p:nvGraphicFramePr>
          <p:cNvPr id="9" name="Diagram 8"/>
          <p:cNvGraphicFramePr/>
          <p:nvPr/>
        </p:nvGraphicFramePr>
        <p:xfrm>
          <a:off x="189230" y="1097280"/>
          <a:ext cx="11779250" cy="5394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Applications</a:t>
            </a:r>
            <a:endParaRPr lang="en-IN" altLang="en-US"/>
          </a:p>
        </p:txBody>
      </p:sp>
      <p:sp>
        <p:nvSpPr>
          <p:cNvPr id="3" name="Content Placeholder 2"/>
          <p:cNvSpPr>
            <a:spLocks noGrp="1"/>
          </p:cNvSpPr>
          <p:nvPr>
            <p:ph idx="1"/>
          </p:nvPr>
        </p:nvSpPr>
        <p:spPr/>
        <p:txBody>
          <a:bodyPr/>
          <a:p>
            <a:pPr>
              <a:buClr>
                <a:srgbClr val="000000"/>
              </a:buClr>
              <a:buFont typeface="Wingdings" panose="05000000000000000000" charset="0"/>
              <a:buChar char="§"/>
            </a:pPr>
            <a:r>
              <a:rPr lang="en-US" b="1">
                <a:solidFill>
                  <a:srgbClr val="FF0000"/>
                </a:solidFill>
              </a:rPr>
              <a:t>Process discovery</a:t>
            </a:r>
            <a:r>
              <a:rPr lang="en-US"/>
              <a:t>: identifying the actual process flow based on event logs.</a:t>
            </a:r>
            <a:endParaRPr lang="en-US"/>
          </a:p>
          <a:p>
            <a:pPr>
              <a:buClr>
                <a:srgbClr val="000000"/>
              </a:buClr>
              <a:buFont typeface="Wingdings" panose="05000000000000000000" charset="0"/>
              <a:buChar char="§"/>
            </a:pPr>
            <a:r>
              <a:rPr lang="en-US" b="1">
                <a:solidFill>
                  <a:srgbClr val="FF0000"/>
                </a:solidFill>
              </a:rPr>
              <a:t>Conformance checking</a:t>
            </a:r>
            <a:r>
              <a:rPr lang="en-US"/>
              <a:t>: comparing the actual process flow to the intended process flow, and identifying deviations.</a:t>
            </a:r>
            <a:endParaRPr lang="en-US"/>
          </a:p>
          <a:p>
            <a:pPr>
              <a:buClr>
                <a:srgbClr val="000000"/>
              </a:buClr>
              <a:buFont typeface="Wingdings" panose="05000000000000000000" charset="0"/>
              <a:buChar char="§"/>
            </a:pPr>
            <a:r>
              <a:rPr lang="en-US" b="1">
                <a:solidFill>
                  <a:srgbClr val="FF0000"/>
                </a:solidFill>
              </a:rPr>
              <a:t>Process enhancement</a:t>
            </a:r>
            <a:r>
              <a:rPr lang="en-US"/>
              <a:t>: optimizing and improving the process based on the insights gained from process mining.</a:t>
            </a:r>
            <a:endParaRPr lang="en-US"/>
          </a:p>
          <a:p>
            <a:pPr marL="0" indent="0">
              <a:buClr>
                <a:srgbClr val="000000"/>
              </a:buClr>
              <a:buFont typeface="Wingdings" panose="05000000000000000000" charset="0"/>
              <a:buNone/>
            </a:pPr>
            <a:endParaRPr lang="en-US"/>
          </a:p>
        </p:txBody>
      </p:sp>
      <p:graphicFrame>
        <p:nvGraphicFramePr>
          <p:cNvPr id="13" name="Diagram 12"/>
          <p:cNvGraphicFramePr/>
          <p:nvPr/>
        </p:nvGraphicFramePr>
        <p:xfrm>
          <a:off x="3009900" y="3470910"/>
          <a:ext cx="4457065" cy="28098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Uses of process mining</a:t>
            </a:r>
            <a:endParaRPr lang="en-IN" altLang="en-US"/>
          </a:p>
        </p:txBody>
      </p:sp>
      <p:sp>
        <p:nvSpPr>
          <p:cNvPr id="3" name="Content Placeholder 2"/>
          <p:cNvSpPr>
            <a:spLocks noGrp="1"/>
          </p:cNvSpPr>
          <p:nvPr>
            <p:ph idx="1"/>
          </p:nvPr>
        </p:nvSpPr>
        <p:spPr/>
        <p:txBody>
          <a:bodyPr>
            <a:normAutofit fontScale="70000"/>
          </a:bodyPr>
          <a:p>
            <a:pPr>
              <a:buClr>
                <a:srgbClr val="373545"/>
              </a:buClr>
              <a:buFont typeface="Wingdings" panose="05000000000000000000" charset="0"/>
              <a:buChar char="§"/>
            </a:pPr>
            <a:r>
              <a:rPr lang="en-US" sz="3600"/>
              <a:t>Improved process efficiency and effectiveness.</a:t>
            </a:r>
            <a:endParaRPr lang="en-US" sz="3600"/>
          </a:p>
          <a:p>
            <a:pPr>
              <a:buClr>
                <a:srgbClr val="373545"/>
              </a:buClr>
              <a:buFont typeface="Wingdings" panose="05000000000000000000" charset="0"/>
              <a:buChar char="§"/>
            </a:pPr>
            <a:r>
              <a:rPr lang="en-US" sz="3600"/>
              <a:t>Better visibility into process performance and bottlenecks.</a:t>
            </a:r>
            <a:endParaRPr lang="en-US" sz="3600"/>
          </a:p>
          <a:p>
            <a:pPr>
              <a:buClr>
                <a:srgbClr val="373545"/>
              </a:buClr>
              <a:buFont typeface="Wingdings" panose="05000000000000000000" charset="0"/>
              <a:buChar char="§"/>
            </a:pPr>
            <a:r>
              <a:rPr lang="en-US" sz="3600"/>
              <a:t>Identification of opportunities for automation and digital transformation.</a:t>
            </a:r>
            <a:endParaRPr lang="en-US" sz="3600"/>
          </a:p>
          <a:p>
            <a:pPr>
              <a:buClr>
                <a:srgbClr val="373545"/>
              </a:buClr>
              <a:buFont typeface="Wingdings" panose="05000000000000000000" charset="0"/>
              <a:buChar char="§"/>
            </a:pPr>
            <a:r>
              <a:rPr lang="en-IN" altLang="en-US" sz="3400" b="1">
                <a:solidFill>
                  <a:srgbClr val="FF0000"/>
                </a:solidFill>
              </a:rPr>
              <a:t>examples</a:t>
            </a:r>
            <a:r>
              <a:rPr lang="en-IN" altLang="en-US" sz="3600"/>
              <a:t>:</a:t>
            </a:r>
            <a:endParaRPr lang="en-IN" altLang="en-US" sz="3600"/>
          </a:p>
          <a:p>
            <a:pPr>
              <a:buClr>
                <a:srgbClr val="373545"/>
              </a:buClr>
              <a:buFont typeface="Wingdings" panose="05000000000000000000" charset="0"/>
              <a:buChar char="§"/>
            </a:pPr>
            <a:r>
              <a:rPr lang="en-IN" sz="3400" b="1" dirty="0">
                <a:solidFill>
                  <a:srgbClr val="FF0000"/>
                </a:solidFill>
                <a:effectLst/>
                <a:sym typeface="+mn-ea"/>
              </a:rPr>
              <a:t>Customer Journey Analysis</a:t>
            </a:r>
            <a:r>
              <a:rPr lang="en-IN" sz="3600" b="1" dirty="0">
                <a:solidFill>
                  <a:srgbClr val="FF0000"/>
                </a:solidFill>
                <a:effectLst/>
                <a:sym typeface="+mn-ea"/>
              </a:rPr>
              <a:t>:</a:t>
            </a:r>
            <a:r>
              <a:rPr lang="en-IN" sz="3600" b="1" dirty="0">
                <a:effectLst/>
                <a:sym typeface="+mn-ea"/>
              </a:rPr>
              <a:t> </a:t>
            </a:r>
            <a:r>
              <a:rPr lang="en-US" sz="3600" dirty="0">
                <a:effectLst/>
                <a:sym typeface="+mn-ea"/>
              </a:rPr>
              <a:t>Identify pain points and areas for improvement in customer journeys. </a:t>
            </a:r>
            <a:endParaRPr lang="en-IN" sz="3600" b="1" i="0" dirty="0">
              <a:effectLst/>
            </a:endParaRPr>
          </a:p>
          <a:p>
            <a:pPr>
              <a:buClr>
                <a:srgbClr val="373545"/>
              </a:buClr>
              <a:buFont typeface="Wingdings" panose="05000000000000000000" charset="0"/>
              <a:buChar char="§"/>
            </a:pPr>
            <a:r>
              <a:rPr lang="en-IN" sz="3400" b="1" dirty="0">
                <a:solidFill>
                  <a:srgbClr val="FF0000"/>
                </a:solidFill>
                <a:effectLst/>
                <a:sym typeface="+mn-ea"/>
              </a:rPr>
              <a:t>Risk Management:</a:t>
            </a:r>
            <a:r>
              <a:rPr lang="en-IN" sz="3600" b="1" dirty="0">
                <a:effectLst/>
                <a:sym typeface="+mn-ea"/>
              </a:rPr>
              <a:t> </a:t>
            </a:r>
            <a:r>
              <a:rPr lang="en-US" sz="3600" dirty="0">
                <a:effectLst/>
                <a:sym typeface="+mn-ea"/>
              </a:rPr>
              <a:t>Identify and mitigate risks by analyzing deviations and potential issues in processes.</a:t>
            </a:r>
            <a:endParaRPr lang="en-IN" sz="3600" b="1" dirty="0"/>
          </a:p>
          <a:p>
            <a:pPr>
              <a:buClr>
                <a:srgbClr val="373545"/>
              </a:buClr>
              <a:buFont typeface="Wingdings" panose="05000000000000000000" charset="0"/>
              <a:buChar char="§"/>
            </a:pPr>
            <a:r>
              <a:rPr lang="en-IN" sz="3400" b="1" dirty="0">
                <a:solidFill>
                  <a:srgbClr val="FF0000"/>
                </a:solidFill>
                <a:effectLst/>
                <a:sym typeface="+mn-ea"/>
              </a:rPr>
              <a:t>Human Resources:</a:t>
            </a:r>
            <a:r>
              <a:rPr lang="en-US" sz="3600" dirty="0">
                <a:effectLst/>
                <a:sym typeface="+mn-ea"/>
              </a:rPr>
              <a:t>Analyze HR processes such as recruitment, onboarding, and performance management.</a:t>
            </a:r>
            <a:endParaRPr lang="en-IN" sz="3600" b="1" i="0" dirty="0">
              <a:effectLst/>
            </a:endParaRPr>
          </a:p>
          <a:p>
            <a:pPr>
              <a:buClr>
                <a:srgbClr val="373545"/>
              </a:buClr>
              <a:buFont typeface="Wingdings" panose="05000000000000000000" charset="0"/>
              <a:buChar char="§"/>
            </a:pPr>
            <a:r>
              <a:rPr lang="en-IN" sz="3400" b="1" dirty="0">
                <a:solidFill>
                  <a:srgbClr val="FF0000"/>
                </a:solidFill>
                <a:effectLst/>
                <a:sym typeface="+mn-ea"/>
              </a:rPr>
              <a:t>Healthcare Process Analysis:</a:t>
            </a:r>
            <a:r>
              <a:rPr lang="en-IN" sz="3600" b="1" dirty="0">
                <a:effectLst/>
                <a:sym typeface="+mn-ea"/>
              </a:rPr>
              <a:t> </a:t>
            </a:r>
            <a:r>
              <a:rPr lang="en-US" sz="3600" dirty="0">
                <a:effectLst/>
                <a:sym typeface="+mn-ea"/>
              </a:rPr>
              <a:t>Analyze patient treatment pathways, hospital operations.</a:t>
            </a:r>
            <a:endParaRPr lang="en-IN" sz="3600" dirty="0"/>
          </a:p>
          <a:p>
            <a:pPr>
              <a:buFont typeface="Wingdings" panose="05000000000000000000" charset="0"/>
              <a:buChar char="§"/>
            </a:pPr>
            <a:endParaRPr lang="en-IN" altLang="en-US" sz="360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5629</Words>
  <Application>WPS Presentation</Application>
  <PresentationFormat>Widescreen</PresentationFormat>
  <Paragraphs>137</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Times New Roman</vt:lpstr>
      <vt:lpstr>Courier New</vt:lpstr>
      <vt:lpstr>Calibri</vt:lpstr>
      <vt:lpstr>Wingdings</vt:lpstr>
      <vt:lpstr>Times New Roman</vt:lpstr>
      <vt:lpstr>Microsoft YaHei</vt:lpstr>
      <vt:lpstr>Arial Unicode MS</vt:lpstr>
      <vt:lpstr>Custom Design</vt:lpstr>
      <vt:lpstr>PowerPoint 演示文稿</vt:lpstr>
      <vt:lpstr>Contents</vt:lpstr>
      <vt:lpstr>Course Objective</vt:lpstr>
      <vt:lpstr>Introduction</vt:lpstr>
      <vt:lpstr>Introduction</vt:lpstr>
      <vt:lpstr>Steps invoved in process mining</vt:lpstr>
      <vt:lpstr>PowerPoint 演示文稿</vt:lpstr>
      <vt:lpstr>Applications</vt:lpstr>
      <vt:lpstr>Uses of process mining</vt:lpstr>
      <vt:lpstr> Modules in Process Mining</vt:lpstr>
      <vt:lpstr>Celonis Process Mining Fundamentals </vt:lpstr>
      <vt:lpstr>Execution Management Consulting For Students</vt:lpstr>
      <vt:lpstr>Real world Applications</vt:lpstr>
      <vt:lpstr>Learning outcomes</vt:lpstr>
      <vt:lpstr>Git Hub Dashboard</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chait</cp:lastModifiedBy>
  <cp:revision>123</cp:revision>
  <dcterms:created xsi:type="dcterms:W3CDTF">2019-06-11T05:35:00Z</dcterms:created>
  <dcterms:modified xsi:type="dcterms:W3CDTF">2023-08-29T18:21:47Z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00D3FD5BB6E14709B2CF2BFDAA824FFD</vt:lpwstr>
  </property>
  <property fmtid="{D5CDD505-2E9C-101B-9397-08002B2CF9AE}" pid="3" name="KSOProductBuildVer">
    <vt:lpwstr>1033-11.2.0.11219</vt:lpwstr>
  </property>
</Properties>
</file>