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vea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2f12cffb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2f12cffb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f12cffb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f12cffb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2f12cffb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2f12cffb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2f12cffb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2f12cffb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a71dac6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a71dac6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9acbc4c8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9acbc4c8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9acbc4c8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9acbc4c8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9acbc4c8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9acbc4c8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9acbc4c8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9acbc4c8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f12cffb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f12cffb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f12cffb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2f12cffb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f12cffb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f12cffb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2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03100" y="172775"/>
            <a:ext cx="8737800" cy="1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 Your Activity</a:t>
            </a:r>
            <a:endParaRPr sz="9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23675" y="2103925"/>
            <a:ext cx="683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A Study On The Nominal-Nominal Correlation Between The Activities We Do And The Music Choices We Make While Doing Them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38600" y="238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850" y="3218450"/>
            <a:ext cx="1925050" cy="1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8">
                <a:latin typeface="Times New Roman"/>
                <a:ea typeface="Times New Roman"/>
                <a:cs typeface="Times New Roman"/>
                <a:sym typeface="Times New Roman"/>
              </a:rPr>
              <a:t>Correlation Between Genre and Time</a:t>
            </a: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5617250" y="1529750"/>
            <a:ext cx="321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participants prefer to spend from one to four hours on listening to their favorite music.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number of participants prefer to spend from 13-16 hours.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who spend around nine to twelve hours on music have no clear favorite since each of them enjoy different genres. 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56475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37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6">
            <a:alphaModFix/>
          </a:blip>
          <a:srcRect r="23395" b="10338"/>
          <a:stretch/>
        </p:blipFill>
        <p:spPr>
          <a:xfrm>
            <a:off x="0" y="1460850"/>
            <a:ext cx="5810601" cy="36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458775" y="482775"/>
            <a:ext cx="61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8">
                <a:latin typeface="Times New Roman"/>
                <a:ea typeface="Times New Roman"/>
                <a:cs typeface="Times New Roman"/>
                <a:sym typeface="Times New Roman"/>
              </a:rPr>
              <a:t>Favorite Genre vs Favorite Genre for Gyming</a:t>
            </a:r>
            <a:endParaRPr sz="30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19375" y="1529750"/>
            <a:ext cx="291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Gyming is the most popular activity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Score of 0.92 (Very Strong Positive Relationship)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trends can be observed for other activities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generally tend to listen to the same genre of music no matter the activity.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636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99" y="1529750"/>
            <a:ext cx="5356938" cy="3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5250" y="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Limitations.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529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Data:</a:t>
            </a: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people is not a big sample.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survey wasn’t open for very long.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respondents wasn’t enough to highlight variety.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Bias: 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responses from friends and classmates who are mostly in 1st and 2nd year.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Years are clusters so we are not totally wrong.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1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Conclusion.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311700" y="1529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Trends:</a:t>
            </a: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choose to do it on a larger scale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expect some changes but nothing extreme (like Hip-Hop suddenly becoming the one of the least favorite genres)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6000" b="1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1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502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6226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44989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Motivation.</a:t>
            </a:r>
            <a:endParaRPr sz="41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989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Data.</a:t>
            </a:r>
            <a:endParaRPr sz="41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989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Questions</a:t>
            </a:r>
            <a:endParaRPr sz="41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39500" y="3053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90875" y="16226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Data Cleaning.</a:t>
            </a:r>
            <a:endParaRPr sz="3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5.Visualizations.</a:t>
            </a:r>
            <a:endParaRPr sz="3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6.Limitations.</a:t>
            </a:r>
            <a:endParaRPr sz="3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100" y="38198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38075" y="43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8">
                <a:latin typeface="Times New Roman"/>
                <a:ea typeface="Times New Roman"/>
                <a:cs typeface="Times New Roman"/>
                <a:sym typeface="Times New Roman"/>
              </a:rPr>
              <a:t>MOTIVATION: Why are we conducting this survey</a:t>
            </a:r>
            <a:endParaRPr sz="40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2146275"/>
            <a:ext cx="8520600" cy="24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LIFE: There is no stage or time in life where you don’t find music.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tastes differ: Everyone has their own unique preferences.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our music preferences dictated by the situation we find ourselves in?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39500" y="3053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00" y="3053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1250" y="4064175"/>
            <a:ext cx="1079325" cy="1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2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latin typeface="Times New Roman"/>
                <a:ea typeface="Times New Roman"/>
                <a:cs typeface="Times New Roman"/>
                <a:sym typeface="Times New Roman"/>
              </a:rPr>
              <a:t>Survey Data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 Responses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University Students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collected information on: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of Study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Often They Listen To Music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Favorite Music Genre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they are mostly doing while listening to music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5528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85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Curated a list of common university student activities</a:t>
            </a:r>
            <a:endParaRPr sz="285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28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85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genre of music do you listen to during these activities:</a:t>
            </a:r>
            <a:endParaRPr sz="285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Cooking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Studying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Walking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Showering/Bathing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Sleeping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575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263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for the Day</a:t>
            </a:r>
            <a:endParaRPr sz="263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45325" y="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100" y="-252500"/>
            <a:ext cx="1724200" cy="1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Questions</a:t>
            </a:r>
            <a:endParaRPr sz="35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640325"/>
            <a:ext cx="412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year of study does our survey most accurately represent?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activity will students most likely be doing when they are listening to music?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clear favorite genre of music in general?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342700" y="1509075"/>
            <a:ext cx="3489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 startAt="4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Is there a trend between the favorite genre of music and the time they spend listening to music?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 startAt="4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How do students' favorite genres of music compare to the genres they listen to while performing different activities (Gymming in focus)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1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0" y="1529750"/>
            <a:ext cx="443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responses with multiple entries into one by taking the first choice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i.e, Jazz/Pop/Rock → Jazz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empty spaces with N/A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1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247825" y="1529750"/>
            <a:ext cx="3859500" cy="21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extra words</a:t>
            </a:r>
            <a:endParaRPr sz="2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i.e, Still Bollywood → Bollywood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Capitalized all words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○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i.e, Jazz → JAZZ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Year of Study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5956100" y="1378725"/>
            <a:ext cx="306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the participants belong to first and second year 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shows that analysis will be more consistent with first and second year students compared to other years of study. 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1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900" y="1378725"/>
            <a:ext cx="5767205" cy="36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8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Most Likely Activity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984625" y="1529750"/>
            <a:ext cx="2900400" cy="3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to the gym to the gym is the most preferred activity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participant uses music to get ready for the day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500" y="159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600" y="33275"/>
            <a:ext cx="1471700" cy="14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504983"/>
            <a:ext cx="5672924" cy="351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t="7862" b="787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3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18">
                <a:latin typeface="Times New Roman"/>
                <a:ea typeface="Times New Roman"/>
                <a:cs typeface="Times New Roman"/>
                <a:sym typeface="Times New Roman"/>
              </a:rPr>
              <a:t>Favourite Genre</a:t>
            </a:r>
            <a:endParaRPr sz="35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6455575" y="1529750"/>
            <a:ext cx="237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Hip-Hop is the most popular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popular ones include  Pop, Rap, Rock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30">
            <a:off x="112361" y="15773"/>
            <a:ext cx="1054005" cy="105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3275" y="33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6">
            <a:alphaModFix/>
          </a:blip>
          <a:srcRect l="24521" t="18931" r="17467" b="13285"/>
          <a:stretch/>
        </p:blipFill>
        <p:spPr>
          <a:xfrm>
            <a:off x="752875" y="1148600"/>
            <a:ext cx="5625650" cy="3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Caveat</vt:lpstr>
      <vt:lpstr>Simple Dark</vt:lpstr>
      <vt:lpstr>Tune Your Activity</vt:lpstr>
      <vt:lpstr>AGENDA</vt:lpstr>
      <vt:lpstr>MOTIVATION: Why are we conducting this survey</vt:lpstr>
      <vt:lpstr>Survey Data </vt:lpstr>
      <vt:lpstr>Analysis Questions</vt:lpstr>
      <vt:lpstr>Data Cleaning</vt:lpstr>
      <vt:lpstr>Year of Study</vt:lpstr>
      <vt:lpstr>Most Likely Activity</vt:lpstr>
      <vt:lpstr>Favourite Genre</vt:lpstr>
      <vt:lpstr>Correlation Between Genre and Time.</vt:lpstr>
      <vt:lpstr>Favorite Genre vs Favorite Genre for Gyming</vt:lpstr>
      <vt:lpstr>Limitations.</vt:lpstr>
      <vt:lpstr>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 Your Activity</dc:title>
  <cp:lastModifiedBy>Marvellous Chukwukelu</cp:lastModifiedBy>
  <cp:revision>1</cp:revision>
  <dcterms:modified xsi:type="dcterms:W3CDTF">2024-04-10T05:40:52Z</dcterms:modified>
</cp:coreProperties>
</file>