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8"/>
  </p:normalViewPr>
  <p:slideViewPr>
    <p:cSldViewPr snapToGrid="0">
      <p:cViewPr varScale="1">
        <p:scale>
          <a:sx n="120" d="100"/>
          <a:sy n="120" d="100"/>
        </p:scale>
        <p:origin x="4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2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07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9294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06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4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30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3/1/25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48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3/1/25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91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3/1/25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202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6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3/1/25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87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3/1/25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1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5" r:id="rId6"/>
    <p:sldLayoutId id="2147483680" r:id="rId7"/>
    <p:sldLayoutId id="2147483681" r:id="rId8"/>
    <p:sldLayoutId id="2147483682" r:id="rId9"/>
    <p:sldLayoutId id="2147483684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 descr="A close-up of a blue and purple dot&#10;&#10;AI-generated content may be incorrect.">
            <a:extLst>
              <a:ext uri="{FF2B5EF4-FFF2-40B4-BE49-F238E27FC236}">
                <a16:creationId xmlns:a16="http://schemas.microsoft.com/office/drawing/2014/main" id="{136CD6C6-261E-C71E-2B8D-B2B1BA82269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300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8E9B3B1-8A70-CD62-167A-07F428C65B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537" y="603504"/>
            <a:ext cx="5916168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600" b="1" kern="1200" noProof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Análisis Exploratorio de Datos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85E0B1-B059-936C-B682-C5077BC3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8537" y="2214282"/>
            <a:ext cx="5916168" cy="4095078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Grupo 10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Katherin Escobar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Heberth Martínez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Diana </a:t>
            </a:r>
            <a:r>
              <a:rPr lang="en-US" dirty="0" err="1"/>
              <a:t>Mazuera</a:t>
            </a:r>
            <a:endParaRPr lang="en-US" dirty="0"/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dirty="0"/>
              <a:t>Natalia Santamaría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787CD6-C346-5B8B-8CE1-4E68AAA74F4B}"/>
              </a:ext>
            </a:extLst>
          </p:cNvPr>
          <p:cNvSpPr txBox="1"/>
          <p:nvPr/>
        </p:nvSpPr>
        <p:spPr>
          <a:xfrm>
            <a:off x="6826102" y="373202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876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 descr="Colorful mountains">
            <a:extLst>
              <a:ext uri="{FF2B5EF4-FFF2-40B4-BE49-F238E27FC236}">
                <a16:creationId xmlns:a16="http://schemas.microsoft.com/office/drawing/2014/main" id="{5E572CD0-8D7D-CCEC-DFB7-D0584B7E000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636" r="25751" b="375"/>
          <a:stretch/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91F677-6AB0-17F4-189F-413ED5BFD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8537" y="603504"/>
            <a:ext cx="5916168" cy="1527048"/>
          </a:xfrm>
        </p:spPr>
        <p:txBody>
          <a:bodyPr anchor="b">
            <a:normAutofit/>
          </a:bodyPr>
          <a:lstStyle/>
          <a:p>
            <a:r>
              <a:rPr lang="en-US" dirty="0" err="1"/>
              <a:t>Pregunta</a:t>
            </a:r>
            <a:r>
              <a:rPr lang="en-US" dirty="0"/>
              <a:t> S.M.A.R.T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9F1D6-E5FA-70C7-57D5-B0EA4DF44A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8537" y="2214282"/>
            <a:ext cx="5916168" cy="40950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0" i="0" u="none" strike="noStrike" dirty="0">
                <a:effectLst/>
                <a:latin typeface="Google Sans"/>
              </a:rPr>
              <a:t>¿</a:t>
            </a:r>
            <a:r>
              <a:rPr lang="en-US" sz="1800" b="0" i="0" u="none" strike="noStrike" dirty="0" err="1">
                <a:effectLst/>
                <a:latin typeface="Google Sans"/>
              </a:rPr>
              <a:t>Qué</a:t>
            </a:r>
            <a:r>
              <a:rPr lang="en-US" sz="1800" b="0" i="0" u="none" strike="noStrike" dirty="0">
                <a:effectLst/>
                <a:latin typeface="Google Sans"/>
              </a:rPr>
              <a:t> </a:t>
            </a:r>
            <a:r>
              <a:rPr lang="en-US" sz="1800" b="0" i="0" u="none" strike="noStrike" dirty="0" err="1">
                <a:effectLst/>
                <a:latin typeface="Google Sans"/>
              </a:rPr>
              <a:t>impacto</a:t>
            </a:r>
            <a:r>
              <a:rPr lang="en-US" sz="1800" b="0" i="0" u="none" strike="noStrike" dirty="0">
                <a:effectLst/>
                <a:latin typeface="Google Sans"/>
              </a:rPr>
              <a:t> </a:t>
            </a:r>
            <a:r>
              <a:rPr lang="en-US" sz="1800" b="0" i="0" u="none" strike="noStrike" dirty="0" err="1">
                <a:effectLst/>
                <a:latin typeface="Google Sans"/>
              </a:rPr>
              <a:t>tiene</a:t>
            </a:r>
            <a:r>
              <a:rPr lang="en-US" sz="1800" b="0" i="0" u="none" strike="noStrike" dirty="0">
                <a:effectLst/>
                <a:latin typeface="Google Sans"/>
              </a:rPr>
              <a:t> </a:t>
            </a:r>
            <a:r>
              <a:rPr lang="en-US" sz="1800" b="0" i="0" u="none" strike="noStrike" dirty="0" err="1">
                <a:effectLst/>
                <a:latin typeface="Google Sans"/>
              </a:rPr>
              <a:t>el</a:t>
            </a:r>
            <a:r>
              <a:rPr lang="en-US" sz="1800" b="0" i="0" u="none" strike="noStrike" dirty="0">
                <a:effectLst/>
                <a:latin typeface="Google Sans"/>
              </a:rPr>
              <a:t> total de horas de </a:t>
            </a:r>
            <a:r>
              <a:rPr lang="en-US" sz="1800" b="0" i="0" u="none" strike="noStrike" dirty="0" err="1">
                <a:effectLst/>
                <a:latin typeface="Google Sans"/>
              </a:rPr>
              <a:t>sueño</a:t>
            </a:r>
            <a:r>
              <a:rPr lang="en-US" sz="1800" b="0" i="0" u="none" strike="noStrike" dirty="0">
                <a:effectLst/>
                <a:latin typeface="Google Sans"/>
              </a:rPr>
              <a:t> </a:t>
            </a:r>
            <a:r>
              <a:rPr lang="en-US" sz="1800" b="0" i="0" u="none" strike="noStrike" dirty="0" err="1">
                <a:effectLst/>
                <a:latin typeface="Google Sans"/>
              </a:rPr>
              <a:t>en</a:t>
            </a:r>
            <a:r>
              <a:rPr lang="en-US" sz="1800" b="0" i="0" u="none" strike="noStrike" dirty="0">
                <a:effectLst/>
                <a:latin typeface="Google Sans"/>
              </a:rPr>
              <a:t> la </a:t>
            </a:r>
            <a:r>
              <a:rPr lang="en-US" sz="1800" b="0" i="0" u="none" strike="noStrike" dirty="0" err="1">
                <a:effectLst/>
                <a:latin typeface="Google Sans"/>
              </a:rPr>
              <a:t>productividad</a:t>
            </a:r>
            <a:r>
              <a:rPr lang="en-US" sz="1800" b="0" i="0" u="none" strike="noStrike" dirty="0">
                <a:effectLst/>
                <a:latin typeface="Google Sans"/>
              </a:rPr>
              <a:t> de </a:t>
            </a:r>
            <a:r>
              <a:rPr lang="en-US" sz="1800" b="0" i="0" u="none" strike="noStrike" dirty="0" err="1">
                <a:effectLst/>
                <a:latin typeface="Google Sans"/>
              </a:rPr>
              <a:t>los</a:t>
            </a:r>
            <a:r>
              <a:rPr lang="en-US" sz="1800" b="0" i="0" u="none" strike="noStrike" dirty="0">
                <a:effectLst/>
                <a:latin typeface="Google Sans"/>
              </a:rPr>
              <a:t> </a:t>
            </a:r>
            <a:r>
              <a:rPr lang="en-US" sz="1800" b="0" i="0" u="none" strike="noStrike" dirty="0" err="1">
                <a:effectLst/>
                <a:latin typeface="Google Sans"/>
              </a:rPr>
              <a:t>trabajadores</a:t>
            </a:r>
            <a:r>
              <a:rPr lang="en-US" sz="1800" b="0" i="0" u="none" strike="noStrike" dirty="0">
                <a:effectLst/>
                <a:latin typeface="Google Sans"/>
              </a:rPr>
              <a:t> entre </a:t>
            </a:r>
            <a:r>
              <a:rPr lang="en-US" sz="1800" b="0" i="0" u="none" strike="noStrike" dirty="0" err="1">
                <a:effectLst/>
                <a:latin typeface="Google Sans"/>
              </a:rPr>
              <a:t>los</a:t>
            </a:r>
            <a:r>
              <a:rPr lang="en-US" sz="1800" b="0" i="0" u="none" strike="noStrike" dirty="0">
                <a:effectLst/>
                <a:latin typeface="Google Sans"/>
              </a:rPr>
              <a:t> 18 y 60 </a:t>
            </a:r>
            <a:r>
              <a:rPr lang="en-US" sz="1800" b="0" i="0" u="none" strike="noStrike" dirty="0" err="1">
                <a:effectLst/>
                <a:latin typeface="Google Sans"/>
              </a:rPr>
              <a:t>años</a:t>
            </a:r>
            <a:r>
              <a:rPr lang="en-US" sz="1800" b="0" i="0" u="none" strike="noStrike" dirty="0">
                <a:effectLst/>
                <a:latin typeface="Google Sans"/>
              </a:rPr>
              <a:t>?</a:t>
            </a:r>
          </a:p>
          <a:p>
            <a:pPr marL="0" indent="0">
              <a:buNone/>
            </a:pPr>
            <a:endParaRPr lang="en-US" sz="1800" dirty="0">
              <a:latin typeface="Google Sans"/>
            </a:endParaRPr>
          </a:p>
          <a:p>
            <a:pPr marL="0" indent="0">
              <a:buNone/>
            </a:pPr>
            <a:endParaRPr lang="en-US" sz="1800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4087085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B65F7F7-2FCE-8F01-53DE-15C39342BE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1521E-EDB6-CC36-90DE-60AC86D79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821" y="501345"/>
            <a:ext cx="8728364" cy="68927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dirty="0"/>
              <a:t>Total Sleep Hours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24C9AA-A42A-51F1-A1FF-17C203D58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776" y="1782115"/>
            <a:ext cx="5918447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949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50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Google Sans</vt:lpstr>
      <vt:lpstr>Neue Haas Grotesk Text Pro</vt:lpstr>
      <vt:lpstr>VanillaVTI</vt:lpstr>
      <vt:lpstr>Análisis Exploratorio de Datos</vt:lpstr>
      <vt:lpstr>Pregunta S.M.A.R.T</vt:lpstr>
      <vt:lpstr>Total Sleep Hours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Heberth Fabian Martinez Velasquez</dc:creator>
  <cp:lastModifiedBy>Heberth Fabian Martinez Velasquez</cp:lastModifiedBy>
  <cp:revision>1</cp:revision>
  <dcterms:created xsi:type="dcterms:W3CDTF">2025-03-01T16:11:44Z</dcterms:created>
  <dcterms:modified xsi:type="dcterms:W3CDTF">2025-03-01T16:32:42Z</dcterms:modified>
</cp:coreProperties>
</file>