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3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7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3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43304" y="476672"/>
            <a:ext cx="2376264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03344" y="746702"/>
            <a:ext cx="1656184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tart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569418" y="1487088"/>
            <a:ext cx="324036" cy="478340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99284" y="1982628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565986" y="2658188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80424" y="3277256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590002" y="4141352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963808" y="4749104"/>
            <a:ext cx="3528392" cy="103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559122" y="5780088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35292" y="2126644"/>
            <a:ext cx="259228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DC motor 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60444" y="3421272"/>
            <a:ext cx="25922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Feed screw rotate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91272" y="4915992"/>
            <a:ext cx="3168352" cy="697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Shapes dough and make laddus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419976" y="979408"/>
            <a:ext cx="324036" cy="53600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537878" y="1549388"/>
            <a:ext cx="2088232" cy="836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29894" y="1733718"/>
            <a:ext cx="1656184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Stop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542" y="89964"/>
            <a:ext cx="29649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49846" y="233980"/>
            <a:ext cx="266429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Collect in the container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4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2020-02-19T15:00:24Z</dcterms:created>
  <dcterms:modified xsi:type="dcterms:W3CDTF">2020-02-19T15:25:06Z</dcterms:modified>
</cp:coreProperties>
</file>