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6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3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7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2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2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3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7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3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AF71-07FF-40BD-902A-6E825391A912}" type="datetimeFigureOut">
              <a:rPr lang="en-IN" smtClean="0"/>
              <a:t>19/02/2020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4A6A-FF81-4FA7-BA87-804FC061C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89012" y="116632"/>
            <a:ext cx="2376264" cy="10081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03344" y="386662"/>
            <a:ext cx="1656184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tart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553966" y="1124744"/>
            <a:ext cx="324036" cy="478340"/>
          </a:xfrm>
          <a:prstGeom prst="downArrow">
            <a:avLst>
              <a:gd name="adj1" fmla="val 50000"/>
              <a:gd name="adj2" fmla="val 47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314148" y="1629540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565986" y="2306896"/>
            <a:ext cx="324036" cy="576064"/>
          </a:xfrm>
          <a:prstGeom prst="downArrow">
            <a:avLst>
              <a:gd name="adj1" fmla="val 50000"/>
              <a:gd name="adj2" fmla="val 47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78732" y="2882960"/>
            <a:ext cx="29523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4590002" y="3769904"/>
            <a:ext cx="324036" cy="576064"/>
          </a:xfrm>
          <a:prstGeom prst="downArrow">
            <a:avLst>
              <a:gd name="adj1" fmla="val 50000"/>
              <a:gd name="adj2" fmla="val 47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034124" y="4345968"/>
            <a:ext cx="3528392" cy="103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569418" y="5376952"/>
            <a:ext cx="324036" cy="576064"/>
          </a:xfrm>
          <a:prstGeom prst="downArrow">
            <a:avLst>
              <a:gd name="adj1" fmla="val 50000"/>
              <a:gd name="adj2" fmla="val 47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79304" y="1773556"/>
            <a:ext cx="259228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DC motor 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2176" y="3026976"/>
            <a:ext cx="259228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Feed screw rotate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9308" y="4512856"/>
            <a:ext cx="3168352" cy="697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Shapes dough and make laddus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94692" y="5953016"/>
            <a:ext cx="29649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344996" y="6097032"/>
            <a:ext cx="266429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Collect in the container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159596" y="6241048"/>
            <a:ext cx="5726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6732240" y="5934944"/>
            <a:ext cx="2088232" cy="836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927600" y="6097032"/>
            <a:ext cx="1656184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Stop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3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2020-02-19T15:00:24Z</dcterms:created>
  <dcterms:modified xsi:type="dcterms:W3CDTF">2020-02-19T16:19:11Z</dcterms:modified>
</cp:coreProperties>
</file>