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CDCD-C7F0-43DF-AA97-B1ED4F08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BD3FF-8299-4CD6-873F-E2848AD3A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7B4D-ADE3-4B6C-8353-4FFCA573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DF12-ABA5-47C4-A179-856153A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47D5-8EFF-479C-9273-BF05225A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4DF-83FC-426D-A1C4-E9FAD900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A0D0-8BB0-4E3D-A405-E431E2B3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24D7-F981-49B1-80F6-3B1463B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E9B0-5698-4B21-8CDE-A96B0719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ABD1-5688-47B5-A60E-C96D505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9EC67-014F-4D35-9927-D973EA19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8C06-0F0F-4079-8537-16E56ED17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88E8-E93C-4040-9A54-8F11A0D8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3099-21E1-411D-9D94-5E42B53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332B-B663-4FA1-99DD-010103C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F045-77D0-4FAF-8805-BFCC2A25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DEDA-BEFE-4CE2-B627-CDB94EF9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17F0-78F0-4AC7-B1A1-4A138256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6456-5114-4478-901B-5983F7A1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9693-3BCC-4ACF-B2A3-1EB27AB6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05AF-615D-4EF8-80C3-30F9656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DB82-2F0D-491F-B928-1DACC8C1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37DB-9B1B-487B-AA0D-A25B29F0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910F-7740-4342-A5A8-7C0CFD64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736B-8631-4D9B-9042-ACE2CCB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6424-84AD-48A6-B4FD-46F8D11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37AE-59C2-475D-8FD8-83A639BA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DA00-515D-4FA4-9A9F-D2B3490C8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3F9F-3A89-4A34-8613-EB834FB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F89B-AEE0-446E-B3C8-E7E007D1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6F2-A84A-4D85-B635-FE643A6E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FDF4-C9E5-4B6B-B9B1-64032DB6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2D32-F725-4FB3-AAA5-BD8F13B9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A1A2A-F7DF-4838-9339-8F3EDFA30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C5F8-746B-4B6F-850E-89136A53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FF05F-5611-48AF-B0DB-4444476A2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995AD-0288-4B7B-818B-F1181084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B153D-F1C2-40ED-AA52-E21A699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92607-330D-4F9F-BE28-9107A312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63B-F27A-4692-BCE1-CE7248C5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1E835-698A-42A1-B87B-EF6DAE86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6824C-30A5-4F09-BEAF-F2375D27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D8FE2-D27C-462A-A10D-75B781AA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7D145-BAB3-4E9E-B413-0F18395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A7E2-97A8-49FC-88E7-EEE3FD4A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CCC6-19B4-416B-AE7A-28E64F2B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9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582-2806-46E8-AA46-0F6BD7CF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223F-E883-4F6D-A09A-C2D879CD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58F23-6134-44BB-815D-2A67A432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CABBA-CE47-40D9-95D8-7569CA56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2BB8-04E9-4B81-8A0C-CB3E50D6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8192-422C-45DD-8085-46FAB909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2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1DF-77DB-4457-891F-AF5B77EA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72F1B-128C-47DB-AC2F-2B95D467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D688E-0A05-436B-B283-6585FB813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0B40-4098-4523-8F53-57C0584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3396-CD45-4FCD-B1EB-D7352809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8E47-620C-48EE-BC4A-0F6D9482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60D98-E347-4940-A332-A4153509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0122-A36D-42B4-9964-D0F0BEFA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8790-4F97-4A90-9DD7-DFFE2430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E891-20D7-4AC7-BD45-B7228B0F43BB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E07A-75B7-4F76-8C91-94A695B4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1079-0780-42E2-AFAC-F5FEE98BF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1617-4AD1-47BC-B006-E56A1207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E437-DB03-4427-9620-0CFF3D2D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224"/>
            <a:ext cx="9144000" cy="76511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Italic" panose="00000400000000000000" pitchFamily="2" charset="0"/>
                <a:cs typeface="Italic" panose="00000400000000000000" pitchFamily="2" charset="0"/>
              </a:rPr>
              <a:t>Design-1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BEBA3-E426-489D-8543-E8F829A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8" y="1315616"/>
            <a:ext cx="6195526" cy="4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396-C2F4-498D-A2EB-3B67FA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0410"/>
          </a:xfrm>
        </p:spPr>
        <p:txBody>
          <a:bodyPr/>
          <a:lstStyle/>
          <a:p>
            <a:r>
              <a:rPr lang="en-IN" dirty="0">
                <a:latin typeface="Italic" panose="00000400000000000000" pitchFamily="2" charset="0"/>
                <a:cs typeface="Italic" panose="00000400000000000000" pitchFamily="2" charset="0"/>
              </a:rPr>
              <a:t>        Design-2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7ECF2-5EDF-4CF8-B06C-1EDD70F0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0" y="1446244"/>
            <a:ext cx="6232849" cy="5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2E9-2D2E-4EA0-BBA7-FF1B0498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dirty="0">
                <a:latin typeface="Italic" panose="00000400000000000000" pitchFamily="2" charset="0"/>
                <a:cs typeface="Italic" panose="00000400000000000000" pitchFamily="2" charset="0"/>
              </a:rPr>
              <a:t>Design-3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09F8C-7087-469F-B4A0-28D1CDCA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1390260"/>
            <a:ext cx="6130212" cy="51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C374-9BD9-45C8-857A-89F26B7D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</a:t>
            </a:r>
            <a:r>
              <a:rPr lang="en-IN" dirty="0">
                <a:latin typeface="Italic" panose="00000400000000000000" pitchFamily="2" charset="0"/>
                <a:cs typeface="Italic" panose="00000400000000000000" pitchFamily="2" charset="0"/>
              </a:rPr>
              <a:t>Design-4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1E789-6BB6-41E2-942E-30AC9DE0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99" y="1586204"/>
            <a:ext cx="6932644" cy="5029200"/>
          </a:xfrm>
        </p:spPr>
      </p:pic>
    </p:spTree>
    <p:extLst>
      <p:ext uri="{BB962C8B-B14F-4D97-AF65-F5344CB8AC3E}">
        <p14:creationId xmlns:p14="http://schemas.microsoft.com/office/powerpoint/2010/main" val="8507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Italic</vt:lpstr>
      <vt:lpstr>Office Theme</vt:lpstr>
      <vt:lpstr>Design-1</vt:lpstr>
      <vt:lpstr>        Design-2</vt:lpstr>
      <vt:lpstr>                             Design-3</vt:lpstr>
      <vt:lpstr>                                Design-4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Design-1</dc:title>
  <dc:creator>Raghavendra Bhat</dc:creator>
  <cp:lastModifiedBy>Raghavendra Bhat</cp:lastModifiedBy>
  <cp:revision>2</cp:revision>
  <dcterms:created xsi:type="dcterms:W3CDTF">2020-02-03T05:57:34Z</dcterms:created>
  <dcterms:modified xsi:type="dcterms:W3CDTF">2020-02-03T06:12:20Z</dcterms:modified>
</cp:coreProperties>
</file>