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4DD9A-401F-4C21-A05E-D25B6F87CCF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2FBF6CC-5891-4673-BAE4-838A7A21A89E}">
      <dgm:prSet/>
      <dgm:spPr/>
      <dgm:t>
        <a:bodyPr/>
        <a:lstStyle/>
        <a:p>
          <a:r>
            <a:rPr lang="en-US"/>
            <a:t>Scope and Prioritize Projects</a:t>
          </a:r>
        </a:p>
      </dgm:t>
    </dgm:pt>
    <dgm:pt modelId="{4D19F625-C111-44A6-B937-C32893A9B5C8}" type="parTrans" cxnId="{776140E7-FC59-4088-BC95-FDEF426F2FAB}">
      <dgm:prSet/>
      <dgm:spPr/>
      <dgm:t>
        <a:bodyPr/>
        <a:lstStyle/>
        <a:p>
          <a:endParaRPr lang="en-US"/>
        </a:p>
      </dgm:t>
    </dgm:pt>
    <dgm:pt modelId="{9A8C6803-E883-4DC3-B908-815EA55F788B}" type="sibTrans" cxnId="{776140E7-FC59-4088-BC95-FDEF426F2FAB}">
      <dgm:prSet/>
      <dgm:spPr/>
      <dgm:t>
        <a:bodyPr/>
        <a:lstStyle/>
        <a:p>
          <a:endParaRPr lang="en-US"/>
        </a:p>
      </dgm:t>
    </dgm:pt>
    <dgm:pt modelId="{0D20E838-DA9D-4CB5-A8FC-5D6027776D14}">
      <dgm:prSet/>
      <dgm:spPr/>
      <dgm:t>
        <a:bodyPr/>
        <a:lstStyle/>
        <a:p>
          <a:r>
            <a:rPr lang="en-US"/>
            <a:t>Diagram Requirements for initial and subsequential sprints</a:t>
          </a:r>
        </a:p>
      </dgm:t>
    </dgm:pt>
    <dgm:pt modelId="{28238BAE-CB9C-4267-93C3-0C3D0C6AC7B7}" type="parTrans" cxnId="{F7E99F9C-71A5-4051-9684-653601063A46}">
      <dgm:prSet/>
      <dgm:spPr/>
      <dgm:t>
        <a:bodyPr/>
        <a:lstStyle/>
        <a:p>
          <a:endParaRPr lang="en-US"/>
        </a:p>
      </dgm:t>
    </dgm:pt>
    <dgm:pt modelId="{14FEC6D2-AA44-476D-A1D6-5808EC07E33B}" type="sibTrans" cxnId="{F7E99F9C-71A5-4051-9684-653601063A46}">
      <dgm:prSet/>
      <dgm:spPr/>
      <dgm:t>
        <a:bodyPr/>
        <a:lstStyle/>
        <a:p>
          <a:endParaRPr lang="en-US"/>
        </a:p>
      </dgm:t>
    </dgm:pt>
    <dgm:pt modelId="{4AD8ABA1-B91B-4027-80BA-742F654B8FBE}">
      <dgm:prSet/>
      <dgm:spPr/>
      <dgm:t>
        <a:bodyPr/>
        <a:lstStyle/>
        <a:p>
          <a:r>
            <a:rPr lang="en-US"/>
            <a:t>Construction / Iteration</a:t>
          </a:r>
        </a:p>
      </dgm:t>
    </dgm:pt>
    <dgm:pt modelId="{83C04DFD-EC50-4898-B467-E849CFA1BC0E}" type="parTrans" cxnId="{BEE868CD-ABD6-4E0F-92F6-20A4CFE6BCDF}">
      <dgm:prSet/>
      <dgm:spPr/>
      <dgm:t>
        <a:bodyPr/>
        <a:lstStyle/>
        <a:p>
          <a:endParaRPr lang="en-US"/>
        </a:p>
      </dgm:t>
    </dgm:pt>
    <dgm:pt modelId="{BEF0F6C0-16DA-4709-85B8-C4EB15E6330B}" type="sibTrans" cxnId="{BEE868CD-ABD6-4E0F-92F6-20A4CFE6BCDF}">
      <dgm:prSet/>
      <dgm:spPr/>
      <dgm:t>
        <a:bodyPr/>
        <a:lstStyle/>
        <a:p>
          <a:endParaRPr lang="en-US"/>
        </a:p>
      </dgm:t>
    </dgm:pt>
    <dgm:pt modelId="{F4EAFC62-373F-4038-9BC6-7398B9FE5802}">
      <dgm:prSet/>
      <dgm:spPr/>
      <dgm:t>
        <a:bodyPr/>
        <a:lstStyle/>
        <a:p>
          <a:r>
            <a:rPr lang="en-US"/>
            <a:t>Release the iteration into production</a:t>
          </a:r>
        </a:p>
      </dgm:t>
    </dgm:pt>
    <dgm:pt modelId="{6C1BC7EB-DA9D-4B63-B26C-59B8F577F077}" type="parTrans" cxnId="{3D888D1E-9444-46D3-B601-517A1A01F9AA}">
      <dgm:prSet/>
      <dgm:spPr/>
      <dgm:t>
        <a:bodyPr/>
        <a:lstStyle/>
        <a:p>
          <a:endParaRPr lang="en-US"/>
        </a:p>
      </dgm:t>
    </dgm:pt>
    <dgm:pt modelId="{79D92A45-331A-4555-981A-6153CB22AC7F}" type="sibTrans" cxnId="{3D888D1E-9444-46D3-B601-517A1A01F9AA}">
      <dgm:prSet/>
      <dgm:spPr/>
      <dgm:t>
        <a:bodyPr/>
        <a:lstStyle/>
        <a:p>
          <a:endParaRPr lang="en-US"/>
        </a:p>
      </dgm:t>
    </dgm:pt>
    <dgm:pt modelId="{4D8927F2-D02C-4271-8B80-EAF5834AABF1}">
      <dgm:prSet/>
      <dgm:spPr/>
      <dgm:t>
        <a:bodyPr/>
        <a:lstStyle/>
        <a:p>
          <a:r>
            <a:rPr lang="en-US"/>
            <a:t>Production and ongoing support for the software release</a:t>
          </a:r>
        </a:p>
      </dgm:t>
    </dgm:pt>
    <dgm:pt modelId="{F2179D64-8443-417A-B927-D20E7C4EA8E8}" type="parTrans" cxnId="{80EFD7D6-E7D5-4DF4-8649-B1880C198013}">
      <dgm:prSet/>
      <dgm:spPr/>
      <dgm:t>
        <a:bodyPr/>
        <a:lstStyle/>
        <a:p>
          <a:endParaRPr lang="en-US"/>
        </a:p>
      </dgm:t>
    </dgm:pt>
    <dgm:pt modelId="{3F1466CA-9BED-4D23-AD7B-4C80C8B0B599}" type="sibTrans" cxnId="{80EFD7D6-E7D5-4DF4-8649-B1880C198013}">
      <dgm:prSet/>
      <dgm:spPr/>
      <dgm:t>
        <a:bodyPr/>
        <a:lstStyle/>
        <a:p>
          <a:endParaRPr lang="en-US"/>
        </a:p>
      </dgm:t>
    </dgm:pt>
    <dgm:pt modelId="{5A57F308-A1F7-43EC-AFAB-A0FFAC7D3086}">
      <dgm:prSet/>
      <dgm:spPr/>
      <dgm:t>
        <a:bodyPr/>
        <a:lstStyle/>
        <a:p>
          <a:r>
            <a:rPr lang="en-US"/>
            <a:t>Retirement</a:t>
          </a:r>
        </a:p>
      </dgm:t>
    </dgm:pt>
    <dgm:pt modelId="{1CFA8F7F-3693-4652-9A46-A71830DD6060}" type="parTrans" cxnId="{0567065A-6E1A-4E56-BEBC-FFB2604EC47B}">
      <dgm:prSet/>
      <dgm:spPr/>
      <dgm:t>
        <a:bodyPr/>
        <a:lstStyle/>
        <a:p>
          <a:endParaRPr lang="en-US"/>
        </a:p>
      </dgm:t>
    </dgm:pt>
    <dgm:pt modelId="{716CB283-98E7-4065-9FE1-1EB6F5E1EABA}" type="sibTrans" cxnId="{0567065A-6E1A-4E56-BEBC-FFB2604EC47B}">
      <dgm:prSet/>
      <dgm:spPr/>
      <dgm:t>
        <a:bodyPr/>
        <a:lstStyle/>
        <a:p>
          <a:endParaRPr lang="en-US"/>
        </a:p>
      </dgm:t>
    </dgm:pt>
    <dgm:pt modelId="{5926B5AC-7141-45BC-B3E3-01A22771A7DE}" type="pres">
      <dgm:prSet presAssocID="{48E4DD9A-401F-4C21-A05E-D25B6F87CCFE}" presName="linear" presStyleCnt="0">
        <dgm:presLayoutVars>
          <dgm:animLvl val="lvl"/>
          <dgm:resizeHandles val="exact"/>
        </dgm:presLayoutVars>
      </dgm:prSet>
      <dgm:spPr/>
    </dgm:pt>
    <dgm:pt modelId="{D7E2D287-29C1-4D06-BF6C-E15130DA1AA9}" type="pres">
      <dgm:prSet presAssocID="{92FBF6CC-5891-4673-BAE4-838A7A21A89E}" presName="parentText" presStyleLbl="node1" presStyleIdx="0" presStyleCnt="6">
        <dgm:presLayoutVars>
          <dgm:chMax val="0"/>
          <dgm:bulletEnabled val="1"/>
        </dgm:presLayoutVars>
      </dgm:prSet>
      <dgm:spPr/>
    </dgm:pt>
    <dgm:pt modelId="{B4D10D16-076C-4B1B-A4F6-DBDB813F58D2}" type="pres">
      <dgm:prSet presAssocID="{9A8C6803-E883-4DC3-B908-815EA55F788B}" presName="spacer" presStyleCnt="0"/>
      <dgm:spPr/>
    </dgm:pt>
    <dgm:pt modelId="{2480187C-9732-4515-9777-05E5503C3880}" type="pres">
      <dgm:prSet presAssocID="{0D20E838-DA9D-4CB5-A8FC-5D6027776D14}" presName="parentText" presStyleLbl="node1" presStyleIdx="1" presStyleCnt="6">
        <dgm:presLayoutVars>
          <dgm:chMax val="0"/>
          <dgm:bulletEnabled val="1"/>
        </dgm:presLayoutVars>
      </dgm:prSet>
      <dgm:spPr/>
    </dgm:pt>
    <dgm:pt modelId="{5F4D9138-5875-4B3D-9D18-5B27C542DFB6}" type="pres">
      <dgm:prSet presAssocID="{14FEC6D2-AA44-476D-A1D6-5808EC07E33B}" presName="spacer" presStyleCnt="0"/>
      <dgm:spPr/>
    </dgm:pt>
    <dgm:pt modelId="{8AB5EB3C-810D-4D77-AEDD-67FBB4D121F3}" type="pres">
      <dgm:prSet presAssocID="{4AD8ABA1-B91B-4027-80BA-742F654B8FBE}" presName="parentText" presStyleLbl="node1" presStyleIdx="2" presStyleCnt="6">
        <dgm:presLayoutVars>
          <dgm:chMax val="0"/>
          <dgm:bulletEnabled val="1"/>
        </dgm:presLayoutVars>
      </dgm:prSet>
      <dgm:spPr/>
    </dgm:pt>
    <dgm:pt modelId="{9B641C01-90A1-42E0-8E8F-1304197ABE0E}" type="pres">
      <dgm:prSet presAssocID="{BEF0F6C0-16DA-4709-85B8-C4EB15E6330B}" presName="spacer" presStyleCnt="0"/>
      <dgm:spPr/>
    </dgm:pt>
    <dgm:pt modelId="{DC82F86D-265D-4AD5-B2ED-2E91B56C8060}" type="pres">
      <dgm:prSet presAssocID="{F4EAFC62-373F-4038-9BC6-7398B9FE5802}" presName="parentText" presStyleLbl="node1" presStyleIdx="3" presStyleCnt="6">
        <dgm:presLayoutVars>
          <dgm:chMax val="0"/>
          <dgm:bulletEnabled val="1"/>
        </dgm:presLayoutVars>
      </dgm:prSet>
      <dgm:spPr/>
    </dgm:pt>
    <dgm:pt modelId="{38CC34CA-DD45-41B8-86E5-2042CD84EB5D}" type="pres">
      <dgm:prSet presAssocID="{79D92A45-331A-4555-981A-6153CB22AC7F}" presName="spacer" presStyleCnt="0"/>
      <dgm:spPr/>
    </dgm:pt>
    <dgm:pt modelId="{57A006DA-24A5-4DBC-BE96-6059EE7BF105}" type="pres">
      <dgm:prSet presAssocID="{4D8927F2-D02C-4271-8B80-EAF5834AABF1}" presName="parentText" presStyleLbl="node1" presStyleIdx="4" presStyleCnt="6">
        <dgm:presLayoutVars>
          <dgm:chMax val="0"/>
          <dgm:bulletEnabled val="1"/>
        </dgm:presLayoutVars>
      </dgm:prSet>
      <dgm:spPr/>
    </dgm:pt>
    <dgm:pt modelId="{B15D398C-E52E-4D35-8E49-A51685810D08}" type="pres">
      <dgm:prSet presAssocID="{3F1466CA-9BED-4D23-AD7B-4C80C8B0B599}" presName="spacer" presStyleCnt="0"/>
      <dgm:spPr/>
    </dgm:pt>
    <dgm:pt modelId="{AD6CCA8A-32CF-4411-8B0B-42682F0502EA}" type="pres">
      <dgm:prSet presAssocID="{5A57F308-A1F7-43EC-AFAB-A0FFAC7D3086}" presName="parentText" presStyleLbl="node1" presStyleIdx="5" presStyleCnt="6">
        <dgm:presLayoutVars>
          <dgm:chMax val="0"/>
          <dgm:bulletEnabled val="1"/>
        </dgm:presLayoutVars>
      </dgm:prSet>
      <dgm:spPr/>
    </dgm:pt>
  </dgm:ptLst>
  <dgm:cxnLst>
    <dgm:cxn modelId="{3D888D1E-9444-46D3-B601-517A1A01F9AA}" srcId="{48E4DD9A-401F-4C21-A05E-D25B6F87CCFE}" destId="{F4EAFC62-373F-4038-9BC6-7398B9FE5802}" srcOrd="3" destOrd="0" parTransId="{6C1BC7EB-DA9D-4B63-B26C-59B8F577F077}" sibTransId="{79D92A45-331A-4555-981A-6153CB22AC7F}"/>
    <dgm:cxn modelId="{32587E6F-A828-4874-BAB5-32A97D61829D}" type="presOf" srcId="{F4EAFC62-373F-4038-9BC6-7398B9FE5802}" destId="{DC82F86D-265D-4AD5-B2ED-2E91B56C8060}" srcOrd="0" destOrd="0" presId="urn:microsoft.com/office/officeart/2005/8/layout/vList2"/>
    <dgm:cxn modelId="{1E189654-BA76-4FB1-AE4A-127194978669}" type="presOf" srcId="{4D8927F2-D02C-4271-8B80-EAF5834AABF1}" destId="{57A006DA-24A5-4DBC-BE96-6059EE7BF105}" srcOrd="0" destOrd="0" presId="urn:microsoft.com/office/officeart/2005/8/layout/vList2"/>
    <dgm:cxn modelId="{BF938279-6123-4D49-9790-466E7729DC0D}" type="presOf" srcId="{48E4DD9A-401F-4C21-A05E-D25B6F87CCFE}" destId="{5926B5AC-7141-45BC-B3E3-01A22771A7DE}" srcOrd="0" destOrd="0" presId="urn:microsoft.com/office/officeart/2005/8/layout/vList2"/>
    <dgm:cxn modelId="{0567065A-6E1A-4E56-BEBC-FFB2604EC47B}" srcId="{48E4DD9A-401F-4C21-A05E-D25B6F87CCFE}" destId="{5A57F308-A1F7-43EC-AFAB-A0FFAC7D3086}" srcOrd="5" destOrd="0" parTransId="{1CFA8F7F-3693-4652-9A46-A71830DD6060}" sibTransId="{716CB283-98E7-4065-9FE1-1EB6F5E1EABA}"/>
    <dgm:cxn modelId="{F7E99F9C-71A5-4051-9684-653601063A46}" srcId="{48E4DD9A-401F-4C21-A05E-D25B6F87CCFE}" destId="{0D20E838-DA9D-4CB5-A8FC-5D6027776D14}" srcOrd="1" destOrd="0" parTransId="{28238BAE-CB9C-4267-93C3-0C3D0C6AC7B7}" sibTransId="{14FEC6D2-AA44-476D-A1D6-5808EC07E33B}"/>
    <dgm:cxn modelId="{68C21AAE-49AD-46C8-BBB7-C6D243523CA8}" type="presOf" srcId="{5A57F308-A1F7-43EC-AFAB-A0FFAC7D3086}" destId="{AD6CCA8A-32CF-4411-8B0B-42682F0502EA}" srcOrd="0" destOrd="0" presId="urn:microsoft.com/office/officeart/2005/8/layout/vList2"/>
    <dgm:cxn modelId="{3BD911B4-DE00-42D9-98B2-8EDEAAB1B5B7}" type="presOf" srcId="{4AD8ABA1-B91B-4027-80BA-742F654B8FBE}" destId="{8AB5EB3C-810D-4D77-AEDD-67FBB4D121F3}" srcOrd="0" destOrd="0" presId="urn:microsoft.com/office/officeart/2005/8/layout/vList2"/>
    <dgm:cxn modelId="{BEE868CD-ABD6-4E0F-92F6-20A4CFE6BCDF}" srcId="{48E4DD9A-401F-4C21-A05E-D25B6F87CCFE}" destId="{4AD8ABA1-B91B-4027-80BA-742F654B8FBE}" srcOrd="2" destOrd="0" parTransId="{83C04DFD-EC50-4898-B467-E849CFA1BC0E}" sibTransId="{BEF0F6C0-16DA-4709-85B8-C4EB15E6330B}"/>
    <dgm:cxn modelId="{80EFD7D6-E7D5-4DF4-8649-B1880C198013}" srcId="{48E4DD9A-401F-4C21-A05E-D25B6F87CCFE}" destId="{4D8927F2-D02C-4271-8B80-EAF5834AABF1}" srcOrd="4" destOrd="0" parTransId="{F2179D64-8443-417A-B927-D20E7C4EA8E8}" sibTransId="{3F1466CA-9BED-4D23-AD7B-4C80C8B0B599}"/>
    <dgm:cxn modelId="{6E19E7D9-3F1F-4940-8B0F-300FCE348285}" type="presOf" srcId="{92FBF6CC-5891-4673-BAE4-838A7A21A89E}" destId="{D7E2D287-29C1-4D06-BF6C-E15130DA1AA9}" srcOrd="0" destOrd="0" presId="urn:microsoft.com/office/officeart/2005/8/layout/vList2"/>
    <dgm:cxn modelId="{776140E7-FC59-4088-BC95-FDEF426F2FAB}" srcId="{48E4DD9A-401F-4C21-A05E-D25B6F87CCFE}" destId="{92FBF6CC-5891-4673-BAE4-838A7A21A89E}" srcOrd="0" destOrd="0" parTransId="{4D19F625-C111-44A6-B937-C32893A9B5C8}" sibTransId="{9A8C6803-E883-4DC3-B908-815EA55F788B}"/>
    <dgm:cxn modelId="{C575A6E7-AF27-46A9-8E6A-99F0BC6E3676}" type="presOf" srcId="{0D20E838-DA9D-4CB5-A8FC-5D6027776D14}" destId="{2480187C-9732-4515-9777-05E5503C3880}" srcOrd="0" destOrd="0" presId="urn:microsoft.com/office/officeart/2005/8/layout/vList2"/>
    <dgm:cxn modelId="{C6D9E0AF-B21E-4A17-8FF2-E86396C12316}" type="presParOf" srcId="{5926B5AC-7141-45BC-B3E3-01A22771A7DE}" destId="{D7E2D287-29C1-4D06-BF6C-E15130DA1AA9}" srcOrd="0" destOrd="0" presId="urn:microsoft.com/office/officeart/2005/8/layout/vList2"/>
    <dgm:cxn modelId="{FD7FEF1C-DBDD-43CF-9671-0B23A4B7A686}" type="presParOf" srcId="{5926B5AC-7141-45BC-B3E3-01A22771A7DE}" destId="{B4D10D16-076C-4B1B-A4F6-DBDB813F58D2}" srcOrd="1" destOrd="0" presId="urn:microsoft.com/office/officeart/2005/8/layout/vList2"/>
    <dgm:cxn modelId="{4E44C3D2-940B-4F25-BB00-1042ECF39287}" type="presParOf" srcId="{5926B5AC-7141-45BC-B3E3-01A22771A7DE}" destId="{2480187C-9732-4515-9777-05E5503C3880}" srcOrd="2" destOrd="0" presId="urn:microsoft.com/office/officeart/2005/8/layout/vList2"/>
    <dgm:cxn modelId="{C74B3FC2-BC41-4CFD-A666-B39B490858E8}" type="presParOf" srcId="{5926B5AC-7141-45BC-B3E3-01A22771A7DE}" destId="{5F4D9138-5875-4B3D-9D18-5B27C542DFB6}" srcOrd="3" destOrd="0" presId="urn:microsoft.com/office/officeart/2005/8/layout/vList2"/>
    <dgm:cxn modelId="{E26F4ED3-637B-4143-9965-E9EBBAA1F193}" type="presParOf" srcId="{5926B5AC-7141-45BC-B3E3-01A22771A7DE}" destId="{8AB5EB3C-810D-4D77-AEDD-67FBB4D121F3}" srcOrd="4" destOrd="0" presId="urn:microsoft.com/office/officeart/2005/8/layout/vList2"/>
    <dgm:cxn modelId="{CE486FFC-BC78-4E89-B6E9-9175D336F98B}" type="presParOf" srcId="{5926B5AC-7141-45BC-B3E3-01A22771A7DE}" destId="{9B641C01-90A1-42E0-8E8F-1304197ABE0E}" srcOrd="5" destOrd="0" presId="urn:microsoft.com/office/officeart/2005/8/layout/vList2"/>
    <dgm:cxn modelId="{76366064-601B-4D06-B079-4B79CFFE5C1D}" type="presParOf" srcId="{5926B5AC-7141-45BC-B3E3-01A22771A7DE}" destId="{DC82F86D-265D-4AD5-B2ED-2E91B56C8060}" srcOrd="6" destOrd="0" presId="urn:microsoft.com/office/officeart/2005/8/layout/vList2"/>
    <dgm:cxn modelId="{BDA7F417-1143-4EF5-A81B-5447A565ED1A}" type="presParOf" srcId="{5926B5AC-7141-45BC-B3E3-01A22771A7DE}" destId="{38CC34CA-DD45-41B8-86E5-2042CD84EB5D}" srcOrd="7" destOrd="0" presId="urn:microsoft.com/office/officeart/2005/8/layout/vList2"/>
    <dgm:cxn modelId="{03CA8D47-BCF3-42A3-97B6-F915E24A1BE2}" type="presParOf" srcId="{5926B5AC-7141-45BC-B3E3-01A22771A7DE}" destId="{57A006DA-24A5-4DBC-BE96-6059EE7BF105}" srcOrd="8" destOrd="0" presId="urn:microsoft.com/office/officeart/2005/8/layout/vList2"/>
    <dgm:cxn modelId="{9E783C73-68A5-4509-95E9-FA2063489F5C}" type="presParOf" srcId="{5926B5AC-7141-45BC-B3E3-01A22771A7DE}" destId="{B15D398C-E52E-4D35-8E49-A51685810D08}" srcOrd="9" destOrd="0" presId="urn:microsoft.com/office/officeart/2005/8/layout/vList2"/>
    <dgm:cxn modelId="{660345C3-7CAA-41C1-BF47-198D9E0E5FF2}" type="presParOf" srcId="{5926B5AC-7141-45BC-B3E3-01A22771A7DE}" destId="{AD6CCA8A-32CF-4411-8B0B-42682F0502E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A90C85-CE27-4450-8DD1-C444E4C11B1C}"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5DEFB67A-C848-4168-99C5-BAC3F5178CD4}">
      <dgm:prSet phldrT="[Text]"/>
      <dgm:spPr/>
      <dgm:t>
        <a:bodyPr/>
        <a:lstStyle/>
        <a:p>
          <a:r>
            <a:rPr lang="en-US" dirty="0"/>
            <a:t>Waterfall</a:t>
          </a:r>
        </a:p>
      </dgm:t>
    </dgm:pt>
    <dgm:pt modelId="{60E76C1D-2FBF-4C13-9880-C074622EB614}" type="parTrans" cxnId="{3F5B7938-39F7-4E36-8BED-68FD3AC86C72}">
      <dgm:prSet/>
      <dgm:spPr/>
      <dgm:t>
        <a:bodyPr/>
        <a:lstStyle/>
        <a:p>
          <a:endParaRPr lang="en-US"/>
        </a:p>
      </dgm:t>
    </dgm:pt>
    <dgm:pt modelId="{4EF68BD0-D0A5-4C65-BEA3-43A063603E44}" type="sibTrans" cxnId="{3F5B7938-39F7-4E36-8BED-68FD3AC86C72}">
      <dgm:prSet/>
      <dgm:spPr/>
      <dgm:t>
        <a:bodyPr/>
        <a:lstStyle/>
        <a:p>
          <a:endParaRPr lang="en-US"/>
        </a:p>
      </dgm:t>
    </dgm:pt>
    <dgm:pt modelId="{A8D1D086-8B4C-4F31-8C9A-2EDCF62D15EF}">
      <dgm:prSet phldrT="[Text]"/>
      <dgm:spPr/>
      <dgm:t>
        <a:bodyPr/>
        <a:lstStyle/>
        <a:p>
          <a:r>
            <a:rPr lang="en-US" dirty="0"/>
            <a:t>Un-adaptive</a:t>
          </a:r>
        </a:p>
      </dgm:t>
    </dgm:pt>
    <dgm:pt modelId="{EF7FE96D-67A8-4500-B88C-D68977213C62}" type="parTrans" cxnId="{0A6EE3E3-A9A8-431F-893F-FBE7DF80A693}">
      <dgm:prSet/>
      <dgm:spPr/>
      <dgm:t>
        <a:bodyPr/>
        <a:lstStyle/>
        <a:p>
          <a:endParaRPr lang="en-US"/>
        </a:p>
      </dgm:t>
    </dgm:pt>
    <dgm:pt modelId="{4910F793-31F3-4A3C-8ABE-60B6B8F2F256}" type="sibTrans" cxnId="{0A6EE3E3-A9A8-431F-893F-FBE7DF80A693}">
      <dgm:prSet/>
      <dgm:spPr/>
      <dgm:t>
        <a:bodyPr/>
        <a:lstStyle/>
        <a:p>
          <a:endParaRPr lang="en-US"/>
        </a:p>
      </dgm:t>
    </dgm:pt>
    <dgm:pt modelId="{8B2C52BB-6DE9-490E-8129-61CBEB310FD8}">
      <dgm:prSet phldrT="[Text]"/>
      <dgm:spPr/>
      <dgm:t>
        <a:bodyPr/>
        <a:lstStyle/>
        <a:p>
          <a:r>
            <a:rPr lang="en-US" dirty="0"/>
            <a:t>Entirely planned </a:t>
          </a:r>
        </a:p>
      </dgm:t>
    </dgm:pt>
    <dgm:pt modelId="{33595BC3-4969-4829-B0CE-8530BFC893C1}" type="parTrans" cxnId="{6D89036F-1AF8-4123-AC78-1365E029174E}">
      <dgm:prSet/>
      <dgm:spPr/>
      <dgm:t>
        <a:bodyPr/>
        <a:lstStyle/>
        <a:p>
          <a:endParaRPr lang="en-US"/>
        </a:p>
      </dgm:t>
    </dgm:pt>
    <dgm:pt modelId="{5861B5EA-04FA-4A2C-AE45-23F9B8E77A2C}" type="sibTrans" cxnId="{6D89036F-1AF8-4123-AC78-1365E029174E}">
      <dgm:prSet/>
      <dgm:spPr/>
      <dgm:t>
        <a:bodyPr/>
        <a:lstStyle/>
        <a:p>
          <a:endParaRPr lang="en-US"/>
        </a:p>
      </dgm:t>
    </dgm:pt>
    <dgm:pt modelId="{291762CF-0AB0-4571-9EAD-6A34E99D55D3}">
      <dgm:prSet phldrT="[Text]"/>
      <dgm:spPr/>
      <dgm:t>
        <a:bodyPr/>
        <a:lstStyle/>
        <a:p>
          <a:r>
            <a:rPr lang="en-US" dirty="0"/>
            <a:t>Agile</a:t>
          </a:r>
        </a:p>
      </dgm:t>
    </dgm:pt>
    <dgm:pt modelId="{CF82EEF7-FFDE-4675-AA2A-F3AD249C562A}" type="parTrans" cxnId="{7A685F67-5A38-4B8A-A8DA-A33C98937AA1}">
      <dgm:prSet/>
      <dgm:spPr/>
      <dgm:t>
        <a:bodyPr/>
        <a:lstStyle/>
        <a:p>
          <a:endParaRPr lang="en-US"/>
        </a:p>
      </dgm:t>
    </dgm:pt>
    <dgm:pt modelId="{1ACB1F34-AF0D-483A-BBA6-82EFC22189C3}" type="sibTrans" cxnId="{7A685F67-5A38-4B8A-A8DA-A33C98937AA1}">
      <dgm:prSet/>
      <dgm:spPr/>
      <dgm:t>
        <a:bodyPr/>
        <a:lstStyle/>
        <a:p>
          <a:endParaRPr lang="en-US"/>
        </a:p>
      </dgm:t>
    </dgm:pt>
    <dgm:pt modelId="{87529C5F-A8D5-4A5D-A103-35324119BF7A}">
      <dgm:prSet phldrT="[Text]"/>
      <dgm:spPr/>
      <dgm:t>
        <a:bodyPr/>
        <a:lstStyle/>
        <a:p>
          <a:r>
            <a:rPr lang="en-US" dirty="0"/>
            <a:t>Adaptive</a:t>
          </a:r>
        </a:p>
      </dgm:t>
    </dgm:pt>
    <dgm:pt modelId="{059D32CD-A526-4D04-BF24-3B33DD2F69BF}" type="parTrans" cxnId="{7F55DA81-0CD1-4767-9B07-70392891C857}">
      <dgm:prSet/>
      <dgm:spPr/>
      <dgm:t>
        <a:bodyPr/>
        <a:lstStyle/>
        <a:p>
          <a:endParaRPr lang="en-US"/>
        </a:p>
      </dgm:t>
    </dgm:pt>
    <dgm:pt modelId="{0F8696F5-DFF5-472F-8463-B1F08CF21B39}" type="sibTrans" cxnId="{7F55DA81-0CD1-4767-9B07-70392891C857}">
      <dgm:prSet/>
      <dgm:spPr/>
      <dgm:t>
        <a:bodyPr/>
        <a:lstStyle/>
        <a:p>
          <a:endParaRPr lang="en-US"/>
        </a:p>
      </dgm:t>
    </dgm:pt>
    <dgm:pt modelId="{77C25083-E6DA-4743-8A33-E0CD7E0DACEB}">
      <dgm:prSet phldrT="[Text]"/>
      <dgm:spPr/>
      <dgm:t>
        <a:bodyPr/>
        <a:lstStyle/>
        <a:p>
          <a:r>
            <a:rPr lang="en-US" dirty="0"/>
            <a:t>High performing</a:t>
          </a:r>
        </a:p>
      </dgm:t>
    </dgm:pt>
    <dgm:pt modelId="{17AF0D49-A455-4FDF-B905-D25BA1A81871}" type="parTrans" cxnId="{80D16B55-E4DD-49FC-8885-F04B96CC78E9}">
      <dgm:prSet/>
      <dgm:spPr/>
      <dgm:t>
        <a:bodyPr/>
        <a:lstStyle/>
        <a:p>
          <a:endParaRPr lang="en-US"/>
        </a:p>
      </dgm:t>
    </dgm:pt>
    <dgm:pt modelId="{10CC8AB2-2C7F-4AE8-917B-53830FD13F61}" type="sibTrans" cxnId="{80D16B55-E4DD-49FC-8885-F04B96CC78E9}">
      <dgm:prSet/>
      <dgm:spPr/>
      <dgm:t>
        <a:bodyPr/>
        <a:lstStyle/>
        <a:p>
          <a:endParaRPr lang="en-US"/>
        </a:p>
      </dgm:t>
    </dgm:pt>
    <dgm:pt modelId="{EAD2AC8E-9BFC-46B2-A077-1162E844390D}">
      <dgm:prSet phldrT="[Text]"/>
      <dgm:spPr/>
      <dgm:t>
        <a:bodyPr/>
        <a:lstStyle/>
        <a:p>
          <a:r>
            <a:rPr lang="en-US" dirty="0">
              <a:solidFill>
                <a:schemeClr val="bg1">
                  <a:lumMod val="95000"/>
                </a:schemeClr>
              </a:solidFill>
            </a:rPr>
            <a:t>Mistakes fixed faster</a:t>
          </a:r>
        </a:p>
      </dgm:t>
    </dgm:pt>
    <dgm:pt modelId="{2462C9E8-2F4E-4523-BF61-471C87ABF6AC}" type="parTrans" cxnId="{63EE1F4F-1AC6-4A53-B8E8-CB44BF4FBEF6}">
      <dgm:prSet/>
      <dgm:spPr/>
      <dgm:t>
        <a:bodyPr/>
        <a:lstStyle/>
        <a:p>
          <a:endParaRPr lang="en-US"/>
        </a:p>
      </dgm:t>
    </dgm:pt>
    <dgm:pt modelId="{895B4AB8-2448-40AA-AE3F-29AFDEB693D5}" type="sibTrans" cxnId="{63EE1F4F-1AC6-4A53-B8E8-CB44BF4FBEF6}">
      <dgm:prSet/>
      <dgm:spPr/>
      <dgm:t>
        <a:bodyPr/>
        <a:lstStyle/>
        <a:p>
          <a:endParaRPr lang="en-US"/>
        </a:p>
      </dgm:t>
    </dgm:pt>
    <dgm:pt modelId="{204D91F6-DB0B-4EAB-8520-33B8057311E7}" type="pres">
      <dgm:prSet presAssocID="{02A90C85-CE27-4450-8DD1-C444E4C11B1C}" presName="outerComposite" presStyleCnt="0">
        <dgm:presLayoutVars>
          <dgm:chMax val="2"/>
          <dgm:animLvl val="lvl"/>
          <dgm:resizeHandles val="exact"/>
        </dgm:presLayoutVars>
      </dgm:prSet>
      <dgm:spPr/>
    </dgm:pt>
    <dgm:pt modelId="{365952C2-2651-4C38-A82A-6693DB14FB3F}" type="pres">
      <dgm:prSet presAssocID="{02A90C85-CE27-4450-8DD1-C444E4C11B1C}" presName="dummyMaxCanvas" presStyleCnt="0"/>
      <dgm:spPr/>
    </dgm:pt>
    <dgm:pt modelId="{9E1949CC-F150-4439-8096-6E8AF8AA3407}" type="pres">
      <dgm:prSet presAssocID="{02A90C85-CE27-4450-8DD1-C444E4C11B1C}" presName="parentComposite" presStyleCnt="0"/>
      <dgm:spPr/>
    </dgm:pt>
    <dgm:pt modelId="{D152A7BC-F044-44E5-9013-D1651E87904F}" type="pres">
      <dgm:prSet presAssocID="{02A90C85-CE27-4450-8DD1-C444E4C11B1C}" presName="parent1" presStyleLbl="alignAccFollowNode1" presStyleIdx="0" presStyleCnt="4">
        <dgm:presLayoutVars>
          <dgm:chMax val="4"/>
        </dgm:presLayoutVars>
      </dgm:prSet>
      <dgm:spPr/>
    </dgm:pt>
    <dgm:pt modelId="{3CDC1069-EA18-4F9B-A9EA-A16ADA699870}" type="pres">
      <dgm:prSet presAssocID="{02A90C85-CE27-4450-8DD1-C444E4C11B1C}" presName="parent2" presStyleLbl="alignAccFollowNode1" presStyleIdx="1" presStyleCnt="4">
        <dgm:presLayoutVars>
          <dgm:chMax val="4"/>
        </dgm:presLayoutVars>
      </dgm:prSet>
      <dgm:spPr/>
    </dgm:pt>
    <dgm:pt modelId="{3632EC50-9809-469C-A64B-BB85B94AF3FF}" type="pres">
      <dgm:prSet presAssocID="{02A90C85-CE27-4450-8DD1-C444E4C11B1C}" presName="childrenComposite" presStyleCnt="0"/>
      <dgm:spPr/>
    </dgm:pt>
    <dgm:pt modelId="{151F63BF-8F35-4359-8FEA-678A2EB67DDC}" type="pres">
      <dgm:prSet presAssocID="{02A90C85-CE27-4450-8DD1-C444E4C11B1C}" presName="dummyMaxCanvas_ChildArea" presStyleCnt="0"/>
      <dgm:spPr/>
    </dgm:pt>
    <dgm:pt modelId="{B8199268-EA33-4ED9-BD03-9078E4B257DF}" type="pres">
      <dgm:prSet presAssocID="{02A90C85-CE27-4450-8DD1-C444E4C11B1C}" presName="fulcrum" presStyleLbl="alignAccFollowNode1" presStyleIdx="2" presStyleCnt="4"/>
      <dgm:spPr/>
    </dgm:pt>
    <dgm:pt modelId="{CBF05049-2C31-45C9-80D1-8F0F26BC4F95}" type="pres">
      <dgm:prSet presAssocID="{02A90C85-CE27-4450-8DD1-C444E4C11B1C}" presName="balance_23" presStyleLbl="alignAccFollowNode1" presStyleIdx="3" presStyleCnt="4">
        <dgm:presLayoutVars>
          <dgm:bulletEnabled val="1"/>
        </dgm:presLayoutVars>
      </dgm:prSet>
      <dgm:spPr/>
    </dgm:pt>
    <dgm:pt modelId="{14B7FF5D-5FE0-4731-924B-57635DB6CA3C}" type="pres">
      <dgm:prSet presAssocID="{02A90C85-CE27-4450-8DD1-C444E4C11B1C}" presName="right_23_1" presStyleLbl="node1" presStyleIdx="0" presStyleCnt="5">
        <dgm:presLayoutVars>
          <dgm:bulletEnabled val="1"/>
        </dgm:presLayoutVars>
      </dgm:prSet>
      <dgm:spPr/>
    </dgm:pt>
    <dgm:pt modelId="{EEE4D975-4DF9-43EF-8396-0E0C82A18041}" type="pres">
      <dgm:prSet presAssocID="{02A90C85-CE27-4450-8DD1-C444E4C11B1C}" presName="right_23_2" presStyleLbl="node1" presStyleIdx="1" presStyleCnt="5">
        <dgm:presLayoutVars>
          <dgm:bulletEnabled val="1"/>
        </dgm:presLayoutVars>
      </dgm:prSet>
      <dgm:spPr/>
    </dgm:pt>
    <dgm:pt modelId="{334378E2-B717-4B4A-8BCB-B7EA401A64AF}" type="pres">
      <dgm:prSet presAssocID="{02A90C85-CE27-4450-8DD1-C444E4C11B1C}" presName="right_23_3" presStyleLbl="node1" presStyleIdx="2" presStyleCnt="5">
        <dgm:presLayoutVars>
          <dgm:bulletEnabled val="1"/>
        </dgm:presLayoutVars>
      </dgm:prSet>
      <dgm:spPr/>
    </dgm:pt>
    <dgm:pt modelId="{18CD85FB-0F91-4062-92BE-2E0707FC9581}" type="pres">
      <dgm:prSet presAssocID="{02A90C85-CE27-4450-8DD1-C444E4C11B1C}" presName="left_23_1" presStyleLbl="node1" presStyleIdx="3" presStyleCnt="5">
        <dgm:presLayoutVars>
          <dgm:bulletEnabled val="1"/>
        </dgm:presLayoutVars>
      </dgm:prSet>
      <dgm:spPr/>
    </dgm:pt>
    <dgm:pt modelId="{A8D5AE7B-72BB-46C3-A010-12674A13ABED}" type="pres">
      <dgm:prSet presAssocID="{02A90C85-CE27-4450-8DD1-C444E4C11B1C}" presName="left_23_2" presStyleLbl="node1" presStyleIdx="4" presStyleCnt="5">
        <dgm:presLayoutVars>
          <dgm:bulletEnabled val="1"/>
        </dgm:presLayoutVars>
      </dgm:prSet>
      <dgm:spPr/>
    </dgm:pt>
  </dgm:ptLst>
  <dgm:cxnLst>
    <dgm:cxn modelId="{5964B82B-83E8-47B6-BD37-C152AA01F38C}" type="presOf" srcId="{291762CF-0AB0-4571-9EAD-6A34E99D55D3}" destId="{3CDC1069-EA18-4F9B-A9EA-A16ADA699870}" srcOrd="0" destOrd="0" presId="urn:microsoft.com/office/officeart/2005/8/layout/balance1"/>
    <dgm:cxn modelId="{E8F11534-B132-4F20-B9DC-E1F7B3FB053E}" type="presOf" srcId="{8B2C52BB-6DE9-490E-8129-61CBEB310FD8}" destId="{A8D5AE7B-72BB-46C3-A010-12674A13ABED}" srcOrd="0" destOrd="0" presId="urn:microsoft.com/office/officeart/2005/8/layout/balance1"/>
    <dgm:cxn modelId="{3CD7DE36-6807-4E95-8F58-E97DAD240331}" type="presOf" srcId="{87529C5F-A8D5-4A5D-A103-35324119BF7A}" destId="{14B7FF5D-5FE0-4731-924B-57635DB6CA3C}" srcOrd="0" destOrd="0" presId="urn:microsoft.com/office/officeart/2005/8/layout/balance1"/>
    <dgm:cxn modelId="{3F5B7938-39F7-4E36-8BED-68FD3AC86C72}" srcId="{02A90C85-CE27-4450-8DD1-C444E4C11B1C}" destId="{5DEFB67A-C848-4168-99C5-BAC3F5178CD4}" srcOrd="0" destOrd="0" parTransId="{60E76C1D-2FBF-4C13-9880-C074622EB614}" sibTransId="{4EF68BD0-D0A5-4C65-BEA3-43A063603E44}"/>
    <dgm:cxn modelId="{7A685F67-5A38-4B8A-A8DA-A33C98937AA1}" srcId="{02A90C85-CE27-4450-8DD1-C444E4C11B1C}" destId="{291762CF-0AB0-4571-9EAD-6A34E99D55D3}" srcOrd="1" destOrd="0" parTransId="{CF82EEF7-FFDE-4675-AA2A-F3AD249C562A}" sibTransId="{1ACB1F34-AF0D-483A-BBA6-82EFC22189C3}"/>
    <dgm:cxn modelId="{6D89036F-1AF8-4123-AC78-1365E029174E}" srcId="{5DEFB67A-C848-4168-99C5-BAC3F5178CD4}" destId="{8B2C52BB-6DE9-490E-8129-61CBEB310FD8}" srcOrd="1" destOrd="0" parTransId="{33595BC3-4969-4829-B0CE-8530BFC893C1}" sibTransId="{5861B5EA-04FA-4A2C-AE45-23F9B8E77A2C}"/>
    <dgm:cxn modelId="{63EE1F4F-1AC6-4A53-B8E8-CB44BF4FBEF6}" srcId="{291762CF-0AB0-4571-9EAD-6A34E99D55D3}" destId="{EAD2AC8E-9BFC-46B2-A077-1162E844390D}" srcOrd="2" destOrd="0" parTransId="{2462C9E8-2F4E-4523-BF61-471C87ABF6AC}" sibTransId="{895B4AB8-2448-40AA-AE3F-29AFDEB693D5}"/>
    <dgm:cxn modelId="{80D16B55-E4DD-49FC-8885-F04B96CC78E9}" srcId="{291762CF-0AB0-4571-9EAD-6A34E99D55D3}" destId="{77C25083-E6DA-4743-8A33-E0CD7E0DACEB}" srcOrd="1" destOrd="0" parTransId="{17AF0D49-A455-4FDF-B905-D25BA1A81871}" sibTransId="{10CC8AB2-2C7F-4AE8-917B-53830FD13F61}"/>
    <dgm:cxn modelId="{7F55DA81-0CD1-4767-9B07-70392891C857}" srcId="{291762CF-0AB0-4571-9EAD-6A34E99D55D3}" destId="{87529C5F-A8D5-4A5D-A103-35324119BF7A}" srcOrd="0" destOrd="0" parTransId="{059D32CD-A526-4D04-BF24-3B33DD2F69BF}" sibTransId="{0F8696F5-DFF5-472F-8463-B1F08CF21B39}"/>
    <dgm:cxn modelId="{CBF902A7-7194-4DC0-B084-C4D377EAAA38}" type="presOf" srcId="{A8D1D086-8B4C-4F31-8C9A-2EDCF62D15EF}" destId="{18CD85FB-0F91-4062-92BE-2E0707FC9581}" srcOrd="0" destOrd="0" presId="urn:microsoft.com/office/officeart/2005/8/layout/balance1"/>
    <dgm:cxn modelId="{D082C3A9-CB6A-476B-9549-27CFD658FA2E}" type="presOf" srcId="{77C25083-E6DA-4743-8A33-E0CD7E0DACEB}" destId="{EEE4D975-4DF9-43EF-8396-0E0C82A18041}" srcOrd="0" destOrd="0" presId="urn:microsoft.com/office/officeart/2005/8/layout/balance1"/>
    <dgm:cxn modelId="{137BC0C8-22D0-4DC4-B924-3FA6AEB510BD}" type="presOf" srcId="{EAD2AC8E-9BFC-46B2-A077-1162E844390D}" destId="{334378E2-B717-4B4A-8BCB-B7EA401A64AF}" srcOrd="0" destOrd="0" presId="urn:microsoft.com/office/officeart/2005/8/layout/balance1"/>
    <dgm:cxn modelId="{C0359EE1-8C11-4E33-9C61-B18FD5E9BF82}" type="presOf" srcId="{02A90C85-CE27-4450-8DD1-C444E4C11B1C}" destId="{204D91F6-DB0B-4EAB-8520-33B8057311E7}" srcOrd="0" destOrd="0" presId="urn:microsoft.com/office/officeart/2005/8/layout/balance1"/>
    <dgm:cxn modelId="{0A6EE3E3-A9A8-431F-893F-FBE7DF80A693}" srcId="{5DEFB67A-C848-4168-99C5-BAC3F5178CD4}" destId="{A8D1D086-8B4C-4F31-8C9A-2EDCF62D15EF}" srcOrd="0" destOrd="0" parTransId="{EF7FE96D-67A8-4500-B88C-D68977213C62}" sibTransId="{4910F793-31F3-4A3C-8ABE-60B6B8F2F256}"/>
    <dgm:cxn modelId="{59D45DF4-4B32-42A1-8631-8F3FB4D0F438}" type="presOf" srcId="{5DEFB67A-C848-4168-99C5-BAC3F5178CD4}" destId="{D152A7BC-F044-44E5-9013-D1651E87904F}" srcOrd="0" destOrd="0" presId="urn:microsoft.com/office/officeart/2005/8/layout/balance1"/>
    <dgm:cxn modelId="{299F661E-2D34-467E-A619-FE3375743DF5}" type="presParOf" srcId="{204D91F6-DB0B-4EAB-8520-33B8057311E7}" destId="{365952C2-2651-4C38-A82A-6693DB14FB3F}" srcOrd="0" destOrd="0" presId="urn:microsoft.com/office/officeart/2005/8/layout/balance1"/>
    <dgm:cxn modelId="{DE82F984-15DC-4486-9010-208A748D4D2B}" type="presParOf" srcId="{204D91F6-DB0B-4EAB-8520-33B8057311E7}" destId="{9E1949CC-F150-4439-8096-6E8AF8AA3407}" srcOrd="1" destOrd="0" presId="urn:microsoft.com/office/officeart/2005/8/layout/balance1"/>
    <dgm:cxn modelId="{CDE923F6-F36A-4911-B3A2-B8F56B7570AE}" type="presParOf" srcId="{9E1949CC-F150-4439-8096-6E8AF8AA3407}" destId="{D152A7BC-F044-44E5-9013-D1651E87904F}" srcOrd="0" destOrd="0" presId="urn:microsoft.com/office/officeart/2005/8/layout/balance1"/>
    <dgm:cxn modelId="{BD423EBE-E1CE-4BBB-9E2F-B557F91BE25F}" type="presParOf" srcId="{9E1949CC-F150-4439-8096-6E8AF8AA3407}" destId="{3CDC1069-EA18-4F9B-A9EA-A16ADA699870}" srcOrd="1" destOrd="0" presId="urn:microsoft.com/office/officeart/2005/8/layout/balance1"/>
    <dgm:cxn modelId="{04B55ACA-9639-44FC-8C70-A9DEB67038C7}" type="presParOf" srcId="{204D91F6-DB0B-4EAB-8520-33B8057311E7}" destId="{3632EC50-9809-469C-A64B-BB85B94AF3FF}" srcOrd="2" destOrd="0" presId="urn:microsoft.com/office/officeart/2005/8/layout/balance1"/>
    <dgm:cxn modelId="{77267519-BEC5-40A8-983F-3FE4FD36A6B3}" type="presParOf" srcId="{3632EC50-9809-469C-A64B-BB85B94AF3FF}" destId="{151F63BF-8F35-4359-8FEA-678A2EB67DDC}" srcOrd="0" destOrd="0" presId="urn:microsoft.com/office/officeart/2005/8/layout/balance1"/>
    <dgm:cxn modelId="{2865FB19-0C19-44A5-A997-93320E440CA1}" type="presParOf" srcId="{3632EC50-9809-469C-A64B-BB85B94AF3FF}" destId="{B8199268-EA33-4ED9-BD03-9078E4B257DF}" srcOrd="1" destOrd="0" presId="urn:microsoft.com/office/officeart/2005/8/layout/balance1"/>
    <dgm:cxn modelId="{A715A884-2940-4D30-A211-A598AE4509CA}" type="presParOf" srcId="{3632EC50-9809-469C-A64B-BB85B94AF3FF}" destId="{CBF05049-2C31-45C9-80D1-8F0F26BC4F95}" srcOrd="2" destOrd="0" presId="urn:microsoft.com/office/officeart/2005/8/layout/balance1"/>
    <dgm:cxn modelId="{4A33CEDB-6DD5-4F34-92F8-B0DDAA35EACB}" type="presParOf" srcId="{3632EC50-9809-469C-A64B-BB85B94AF3FF}" destId="{14B7FF5D-5FE0-4731-924B-57635DB6CA3C}" srcOrd="3" destOrd="0" presId="urn:microsoft.com/office/officeart/2005/8/layout/balance1"/>
    <dgm:cxn modelId="{E452D3A6-AABD-4B10-A544-5039F6AFA921}" type="presParOf" srcId="{3632EC50-9809-469C-A64B-BB85B94AF3FF}" destId="{EEE4D975-4DF9-43EF-8396-0E0C82A18041}" srcOrd="4" destOrd="0" presId="urn:microsoft.com/office/officeart/2005/8/layout/balance1"/>
    <dgm:cxn modelId="{5F19EE89-4929-4354-AB4E-2B2D9FE1DA2E}" type="presParOf" srcId="{3632EC50-9809-469C-A64B-BB85B94AF3FF}" destId="{334378E2-B717-4B4A-8BCB-B7EA401A64AF}" srcOrd="5" destOrd="0" presId="urn:microsoft.com/office/officeart/2005/8/layout/balance1"/>
    <dgm:cxn modelId="{6961F6BD-7C30-44F5-B888-523D4BD64B67}" type="presParOf" srcId="{3632EC50-9809-469C-A64B-BB85B94AF3FF}" destId="{18CD85FB-0F91-4062-92BE-2E0707FC9581}" srcOrd="6" destOrd="0" presId="urn:microsoft.com/office/officeart/2005/8/layout/balance1"/>
    <dgm:cxn modelId="{3289F01C-4E55-4362-B427-03C5057E6FFC}" type="presParOf" srcId="{3632EC50-9809-469C-A64B-BB85B94AF3FF}" destId="{A8D5AE7B-72BB-46C3-A010-12674A13ABED}"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2D287-29C1-4D06-BF6C-E15130DA1AA9}">
      <dsp:nvSpPr>
        <dsp:cNvPr id="0" name=""/>
        <dsp:cNvSpPr/>
      </dsp:nvSpPr>
      <dsp:spPr>
        <a:xfrm>
          <a:off x="0" y="76800"/>
          <a:ext cx="6900512" cy="8154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Scope and Prioritize Projects</a:t>
          </a:r>
        </a:p>
      </dsp:txBody>
      <dsp:txXfrm>
        <a:off x="39809" y="116609"/>
        <a:ext cx="6820894" cy="735872"/>
      </dsp:txXfrm>
    </dsp:sp>
    <dsp:sp modelId="{2480187C-9732-4515-9777-05E5503C3880}">
      <dsp:nvSpPr>
        <dsp:cNvPr id="0" name=""/>
        <dsp:cNvSpPr/>
      </dsp:nvSpPr>
      <dsp:spPr>
        <a:xfrm>
          <a:off x="0" y="990210"/>
          <a:ext cx="6900512" cy="815490"/>
        </a:xfrm>
        <a:prstGeom prst="roundRect">
          <a:avLst/>
        </a:prstGeom>
        <a:solidFill>
          <a:schemeClr val="accent5">
            <a:hueOff val="-299688"/>
            <a:satOff val="131"/>
            <a:lumOff val="-1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Diagram Requirements for initial and subsequential sprints</a:t>
          </a:r>
        </a:p>
      </dsp:txBody>
      <dsp:txXfrm>
        <a:off x="39809" y="1030019"/>
        <a:ext cx="6820894" cy="735872"/>
      </dsp:txXfrm>
    </dsp:sp>
    <dsp:sp modelId="{8AB5EB3C-810D-4D77-AEDD-67FBB4D121F3}">
      <dsp:nvSpPr>
        <dsp:cNvPr id="0" name=""/>
        <dsp:cNvSpPr/>
      </dsp:nvSpPr>
      <dsp:spPr>
        <a:xfrm>
          <a:off x="0" y="1903620"/>
          <a:ext cx="6900512" cy="815490"/>
        </a:xfrm>
        <a:prstGeom prst="roundRect">
          <a:avLst/>
        </a:prstGeom>
        <a:solidFill>
          <a:schemeClr val="accent5">
            <a:hueOff val="-599377"/>
            <a:satOff val="262"/>
            <a:lumOff val="-2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Construction / Iteration</a:t>
          </a:r>
        </a:p>
      </dsp:txBody>
      <dsp:txXfrm>
        <a:off x="39809" y="1943429"/>
        <a:ext cx="6820894" cy="735872"/>
      </dsp:txXfrm>
    </dsp:sp>
    <dsp:sp modelId="{DC82F86D-265D-4AD5-B2ED-2E91B56C8060}">
      <dsp:nvSpPr>
        <dsp:cNvPr id="0" name=""/>
        <dsp:cNvSpPr/>
      </dsp:nvSpPr>
      <dsp:spPr>
        <a:xfrm>
          <a:off x="0" y="2817030"/>
          <a:ext cx="6900512" cy="815490"/>
        </a:xfrm>
        <a:prstGeom prst="roundRect">
          <a:avLst/>
        </a:prstGeom>
        <a:solidFill>
          <a:schemeClr val="accent5">
            <a:hueOff val="-899065"/>
            <a:satOff val="392"/>
            <a:lumOff val="-4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Release the iteration into production</a:t>
          </a:r>
        </a:p>
      </dsp:txBody>
      <dsp:txXfrm>
        <a:off x="39809" y="2856839"/>
        <a:ext cx="6820894" cy="735872"/>
      </dsp:txXfrm>
    </dsp:sp>
    <dsp:sp modelId="{57A006DA-24A5-4DBC-BE96-6059EE7BF105}">
      <dsp:nvSpPr>
        <dsp:cNvPr id="0" name=""/>
        <dsp:cNvSpPr/>
      </dsp:nvSpPr>
      <dsp:spPr>
        <a:xfrm>
          <a:off x="0" y="3730440"/>
          <a:ext cx="6900512" cy="815490"/>
        </a:xfrm>
        <a:prstGeom prst="roundRect">
          <a:avLst/>
        </a:prstGeom>
        <a:solidFill>
          <a:schemeClr val="accent5">
            <a:hueOff val="-1198753"/>
            <a:satOff val="523"/>
            <a:lumOff val="-53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Production and ongoing support for the software release</a:t>
          </a:r>
        </a:p>
      </dsp:txBody>
      <dsp:txXfrm>
        <a:off x="39809" y="3770249"/>
        <a:ext cx="6820894" cy="735872"/>
      </dsp:txXfrm>
    </dsp:sp>
    <dsp:sp modelId="{AD6CCA8A-32CF-4411-8B0B-42682F0502EA}">
      <dsp:nvSpPr>
        <dsp:cNvPr id="0" name=""/>
        <dsp:cNvSpPr/>
      </dsp:nvSpPr>
      <dsp:spPr>
        <a:xfrm>
          <a:off x="0" y="4643850"/>
          <a:ext cx="6900512" cy="815490"/>
        </a:xfrm>
        <a:prstGeom prst="roundRect">
          <a:avLst/>
        </a:prstGeom>
        <a:solidFill>
          <a:schemeClr val="accent5">
            <a:hueOff val="-1498442"/>
            <a:satOff val="654"/>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Retirement</a:t>
          </a:r>
        </a:p>
      </dsp:txBody>
      <dsp:txXfrm>
        <a:off x="39809" y="4683659"/>
        <a:ext cx="6820894"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2A7BC-F044-44E5-9013-D1651E87904F}">
      <dsp:nvSpPr>
        <dsp:cNvPr id="0" name=""/>
        <dsp:cNvSpPr/>
      </dsp:nvSpPr>
      <dsp:spPr>
        <a:xfrm>
          <a:off x="859917" y="0"/>
          <a:ext cx="1447349" cy="804083"/>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Waterfall</a:t>
          </a:r>
        </a:p>
      </dsp:txBody>
      <dsp:txXfrm>
        <a:off x="883468" y="23551"/>
        <a:ext cx="1400247" cy="756981"/>
      </dsp:txXfrm>
    </dsp:sp>
    <dsp:sp modelId="{3CDC1069-EA18-4F9B-A9EA-A16ADA699870}">
      <dsp:nvSpPr>
        <dsp:cNvPr id="0" name=""/>
        <dsp:cNvSpPr/>
      </dsp:nvSpPr>
      <dsp:spPr>
        <a:xfrm>
          <a:off x="2950533" y="0"/>
          <a:ext cx="1447349" cy="804083"/>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Agile</a:t>
          </a:r>
        </a:p>
      </dsp:txBody>
      <dsp:txXfrm>
        <a:off x="2974084" y="23551"/>
        <a:ext cx="1400247" cy="756981"/>
      </dsp:txXfrm>
    </dsp:sp>
    <dsp:sp modelId="{B8199268-EA33-4ED9-BD03-9078E4B257DF}">
      <dsp:nvSpPr>
        <dsp:cNvPr id="0" name=""/>
        <dsp:cNvSpPr/>
      </dsp:nvSpPr>
      <dsp:spPr>
        <a:xfrm>
          <a:off x="2327368" y="3417352"/>
          <a:ext cx="603062" cy="603062"/>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F05049-2C31-45C9-80D1-8F0F26BC4F95}">
      <dsp:nvSpPr>
        <dsp:cNvPr id="0" name=""/>
        <dsp:cNvSpPr/>
      </dsp:nvSpPr>
      <dsp:spPr>
        <a:xfrm rot="240000">
          <a:off x="819160" y="3158933"/>
          <a:ext cx="3619478" cy="25309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B7FF5D-5FE0-4731-924B-57635DB6CA3C}">
      <dsp:nvSpPr>
        <dsp:cNvPr id="0" name=""/>
        <dsp:cNvSpPr/>
      </dsp:nvSpPr>
      <dsp:spPr>
        <a:xfrm rot="240000">
          <a:off x="2992343" y="2526125"/>
          <a:ext cx="1444137" cy="672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Adaptive</a:t>
          </a:r>
        </a:p>
      </dsp:txBody>
      <dsp:txXfrm>
        <a:off x="3025187" y="2558969"/>
        <a:ext cx="1378449" cy="607132"/>
      </dsp:txXfrm>
    </dsp:sp>
    <dsp:sp modelId="{EEE4D975-4DF9-43EF-8396-0E0C82A18041}">
      <dsp:nvSpPr>
        <dsp:cNvPr id="0" name=""/>
        <dsp:cNvSpPr/>
      </dsp:nvSpPr>
      <dsp:spPr>
        <a:xfrm rot="240000">
          <a:off x="3044608" y="1802450"/>
          <a:ext cx="1444137" cy="672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High performing</a:t>
          </a:r>
        </a:p>
      </dsp:txBody>
      <dsp:txXfrm>
        <a:off x="3077452" y="1835294"/>
        <a:ext cx="1378449" cy="607132"/>
      </dsp:txXfrm>
    </dsp:sp>
    <dsp:sp modelId="{334378E2-B717-4B4A-8BCB-B7EA401A64AF}">
      <dsp:nvSpPr>
        <dsp:cNvPr id="0" name=""/>
        <dsp:cNvSpPr/>
      </dsp:nvSpPr>
      <dsp:spPr>
        <a:xfrm rot="240000">
          <a:off x="3096873" y="1094857"/>
          <a:ext cx="1444137" cy="672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lumMod val="95000"/>
                </a:schemeClr>
              </a:solidFill>
            </a:rPr>
            <a:t>Mistakes fixed faster</a:t>
          </a:r>
        </a:p>
      </dsp:txBody>
      <dsp:txXfrm>
        <a:off x="3129717" y="1127701"/>
        <a:ext cx="1378449" cy="607132"/>
      </dsp:txXfrm>
    </dsp:sp>
    <dsp:sp modelId="{18CD85FB-0F91-4062-92BE-2E0707FC9581}">
      <dsp:nvSpPr>
        <dsp:cNvPr id="0" name=""/>
        <dsp:cNvSpPr/>
      </dsp:nvSpPr>
      <dsp:spPr>
        <a:xfrm rot="240000">
          <a:off x="921829" y="2381390"/>
          <a:ext cx="1444137" cy="672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Un-adaptive</a:t>
          </a:r>
        </a:p>
      </dsp:txBody>
      <dsp:txXfrm>
        <a:off x="954673" y="2414234"/>
        <a:ext cx="1378449" cy="607132"/>
      </dsp:txXfrm>
    </dsp:sp>
    <dsp:sp modelId="{A8D5AE7B-72BB-46C3-A010-12674A13ABED}">
      <dsp:nvSpPr>
        <dsp:cNvPr id="0" name=""/>
        <dsp:cNvSpPr/>
      </dsp:nvSpPr>
      <dsp:spPr>
        <a:xfrm rot="240000">
          <a:off x="974094" y="1657715"/>
          <a:ext cx="1444137" cy="672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Entirely planned </a:t>
          </a:r>
        </a:p>
      </dsp:txBody>
      <dsp:txXfrm>
        <a:off x="1006938" y="1690559"/>
        <a:ext cx="1378449" cy="6071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7T15:40:20.41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368E0-BA11-4EE9-A475-B68CF22677EA}"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E23F8-A585-4F9D-A420-AD024CF36663}" type="slidenum">
              <a:rPr lang="en-US" smtClean="0"/>
              <a:t>‹#›</a:t>
            </a:fld>
            <a:endParaRPr lang="en-US"/>
          </a:p>
        </p:txBody>
      </p:sp>
    </p:spTree>
    <p:extLst>
      <p:ext uri="{BB962C8B-B14F-4D97-AF65-F5344CB8AC3E}">
        <p14:creationId xmlns:p14="http://schemas.microsoft.com/office/powerpoint/2010/main" val="200728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how the product owner communicates with outside entities for the team, and plays a boss like role for the entire team. Speak on actions of the scrum master, touching on scrum events and reasoning behind them. Explain that the development team is everyone else involved on improving the deliverable, from sound design to web </a:t>
            </a:r>
            <a:r>
              <a:rPr lang="en-US" dirty="0" err="1"/>
              <a:t>devs</a:t>
            </a:r>
            <a:r>
              <a:rPr lang="en-US" dirty="0"/>
              <a:t>, anyone else involved is considered. </a:t>
            </a:r>
          </a:p>
        </p:txBody>
      </p:sp>
      <p:sp>
        <p:nvSpPr>
          <p:cNvPr id="4" name="Slide Number Placeholder 3"/>
          <p:cNvSpPr>
            <a:spLocks noGrp="1"/>
          </p:cNvSpPr>
          <p:nvPr>
            <p:ph type="sldNum" sz="quarter" idx="5"/>
          </p:nvPr>
        </p:nvSpPr>
        <p:spPr/>
        <p:txBody>
          <a:bodyPr/>
          <a:lstStyle/>
          <a:p>
            <a:fld id="{7DCE23F8-A585-4F9D-A420-AD024CF36663}" type="slidenum">
              <a:rPr lang="en-US" smtClean="0"/>
              <a:t>2</a:t>
            </a:fld>
            <a:endParaRPr lang="en-US"/>
          </a:p>
        </p:txBody>
      </p:sp>
    </p:spTree>
    <p:extLst>
      <p:ext uri="{BB962C8B-B14F-4D97-AF65-F5344CB8AC3E}">
        <p14:creationId xmlns:p14="http://schemas.microsoft.com/office/powerpoint/2010/main" val="665488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Phases may look different than a traditional SDLC layout. Speak on phases and how the adaptive team works within them. Talk about how a project lifecycle in the Agile or Scrum methodology goes through sprint like iterations and that’s where the grind of work by the entire team is produced. </a:t>
            </a:r>
          </a:p>
        </p:txBody>
      </p:sp>
      <p:sp>
        <p:nvSpPr>
          <p:cNvPr id="4" name="Slide Number Placeholder 3"/>
          <p:cNvSpPr>
            <a:spLocks noGrp="1"/>
          </p:cNvSpPr>
          <p:nvPr>
            <p:ph type="sldNum" sz="quarter" idx="5"/>
          </p:nvPr>
        </p:nvSpPr>
        <p:spPr/>
        <p:txBody>
          <a:bodyPr/>
          <a:lstStyle/>
          <a:p>
            <a:fld id="{7DCE23F8-A585-4F9D-A420-AD024CF36663}" type="slidenum">
              <a:rPr lang="en-US" smtClean="0"/>
              <a:t>3</a:t>
            </a:fld>
            <a:endParaRPr lang="en-US"/>
          </a:p>
        </p:txBody>
      </p:sp>
    </p:spTree>
    <p:extLst>
      <p:ext uri="{BB962C8B-B14F-4D97-AF65-F5344CB8AC3E}">
        <p14:creationId xmlns:p14="http://schemas.microsoft.com/office/powerpoint/2010/main" val="44227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on how the agile processed helped the team work through issues from the code to the changes that SNHU presented. Speak on the difference between what would happen if we had followed the agile approach.</a:t>
            </a:r>
          </a:p>
        </p:txBody>
      </p:sp>
      <p:sp>
        <p:nvSpPr>
          <p:cNvPr id="4" name="Slide Number Placeholder 3"/>
          <p:cNvSpPr>
            <a:spLocks noGrp="1"/>
          </p:cNvSpPr>
          <p:nvPr>
            <p:ph type="sldNum" sz="quarter" idx="5"/>
          </p:nvPr>
        </p:nvSpPr>
        <p:spPr/>
        <p:txBody>
          <a:bodyPr/>
          <a:lstStyle/>
          <a:p>
            <a:fld id="{7DCE23F8-A585-4F9D-A420-AD024CF36663}" type="slidenum">
              <a:rPr lang="en-US" smtClean="0"/>
              <a:t>4</a:t>
            </a:fld>
            <a:endParaRPr lang="en-US"/>
          </a:p>
        </p:txBody>
      </p:sp>
    </p:spTree>
    <p:extLst>
      <p:ext uri="{BB962C8B-B14F-4D97-AF65-F5344CB8AC3E}">
        <p14:creationId xmlns:p14="http://schemas.microsoft.com/office/powerpoint/2010/main" val="3899091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on why agile is imperative to having a high performing team work on a project and solve its issues in real time. Explain that especially with code development as tech improves, troubleshooting is just going to be apart of these issues, and needs to be included in project planning. </a:t>
            </a:r>
          </a:p>
        </p:txBody>
      </p:sp>
      <p:sp>
        <p:nvSpPr>
          <p:cNvPr id="4" name="Slide Number Placeholder 3"/>
          <p:cNvSpPr>
            <a:spLocks noGrp="1"/>
          </p:cNvSpPr>
          <p:nvPr>
            <p:ph type="sldNum" sz="quarter" idx="5"/>
          </p:nvPr>
        </p:nvSpPr>
        <p:spPr/>
        <p:txBody>
          <a:bodyPr/>
          <a:lstStyle/>
          <a:p>
            <a:fld id="{7DCE23F8-A585-4F9D-A420-AD024CF36663}" type="slidenum">
              <a:rPr lang="en-US" smtClean="0"/>
              <a:t>5</a:t>
            </a:fld>
            <a:endParaRPr lang="en-US"/>
          </a:p>
        </p:txBody>
      </p:sp>
    </p:spTree>
    <p:extLst>
      <p:ext uri="{BB962C8B-B14F-4D97-AF65-F5344CB8AC3E}">
        <p14:creationId xmlns:p14="http://schemas.microsoft.com/office/powerpoint/2010/main" val="312709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4/24/2022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4716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7767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4213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5595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479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437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000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291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540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31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4/24/2022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83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4/24/2022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90391310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Lucidchart.%20(2018,%20August%2010).%20The%20stages%20of%20the%20Agile%20Software%20Development%20Life%20Cycle.%20Lucidchart%20Blog.%20Retrieved%20April%2017,%202022,%20from%20https:/www.lucidchart.com/blog/agile-software-development-life-cycle" TargetMode="External"/><Relationship Id="rId2" Type="http://schemas.openxmlformats.org/officeDocument/2006/relationships/hyperlink" Target="https://www.atlassian.com/agile/scrum/roles#:~:text=Scrum%20has%20three%20roles%3A%20product,their%20titles%20when%20adopting%20scru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acrylic paint">
            <a:extLst>
              <a:ext uri="{FF2B5EF4-FFF2-40B4-BE49-F238E27FC236}">
                <a16:creationId xmlns:a16="http://schemas.microsoft.com/office/drawing/2014/main" id="{7D92900D-6137-D8D2-7AD6-7E6586DCC219}"/>
              </a:ext>
            </a:extLst>
          </p:cNvPr>
          <p:cNvPicPr>
            <a:picLocks noChangeAspect="1"/>
          </p:cNvPicPr>
          <p:nvPr/>
        </p:nvPicPr>
        <p:blipFill rotWithShape="1">
          <a:blip r:embed="rId2">
            <a:alphaModFix amt="50000"/>
          </a:blip>
          <a:srcRect t="4250" r="-1" b="14501"/>
          <a:stretch/>
        </p:blipFill>
        <p:spPr>
          <a:xfrm>
            <a:off x="20" y="10"/>
            <a:ext cx="12188930" cy="6857990"/>
          </a:xfrm>
          <a:prstGeom prst="rect">
            <a:avLst/>
          </a:prstGeom>
        </p:spPr>
      </p:pic>
      <p:sp>
        <p:nvSpPr>
          <p:cNvPr id="2" name="Title 1">
            <a:extLst>
              <a:ext uri="{FF2B5EF4-FFF2-40B4-BE49-F238E27FC236}">
                <a16:creationId xmlns:a16="http://schemas.microsoft.com/office/drawing/2014/main" id="{C0C1DF0F-75AA-46CD-BF0F-4F3BE79ECBE9}"/>
              </a:ext>
            </a:extLst>
          </p:cNvPr>
          <p:cNvSpPr>
            <a:spLocks noGrp="1"/>
          </p:cNvSpPr>
          <p:nvPr>
            <p:ph type="ctrTitle"/>
          </p:nvPr>
        </p:nvSpPr>
        <p:spPr>
          <a:xfrm>
            <a:off x="1524000" y="1122363"/>
            <a:ext cx="9144000" cy="3063240"/>
          </a:xfrm>
        </p:spPr>
        <p:txBody>
          <a:bodyPr>
            <a:normAutofit fontScale="90000"/>
          </a:bodyPr>
          <a:lstStyle/>
          <a:p>
            <a:pPr algn="ctr"/>
            <a:r>
              <a:rPr lang="en-US" sz="10800" dirty="0"/>
              <a:t>The Scrum-agile approach</a:t>
            </a:r>
          </a:p>
        </p:txBody>
      </p:sp>
      <p:sp>
        <p:nvSpPr>
          <p:cNvPr id="3" name="Subtitle 2">
            <a:extLst>
              <a:ext uri="{FF2B5EF4-FFF2-40B4-BE49-F238E27FC236}">
                <a16:creationId xmlns:a16="http://schemas.microsoft.com/office/drawing/2014/main" id="{D4AA1922-C098-44D5-8559-E296BE2C9D0A}"/>
              </a:ext>
            </a:extLst>
          </p:cNvPr>
          <p:cNvSpPr>
            <a:spLocks noGrp="1"/>
          </p:cNvSpPr>
          <p:nvPr>
            <p:ph type="subTitle" idx="1"/>
          </p:nvPr>
        </p:nvSpPr>
        <p:spPr>
          <a:xfrm>
            <a:off x="1527048" y="4599432"/>
            <a:ext cx="9144000" cy="1536192"/>
          </a:xfrm>
        </p:spPr>
        <p:txBody>
          <a:bodyPr>
            <a:normAutofit/>
          </a:bodyPr>
          <a:lstStyle/>
          <a:p>
            <a:pPr algn="ctr"/>
            <a:r>
              <a:rPr lang="en-US" sz="3200" dirty="0"/>
              <a:t>Douglas Menard</a:t>
            </a:r>
          </a:p>
          <a:p>
            <a:pPr algn="ctr"/>
            <a:r>
              <a:rPr lang="en-US" sz="3200" dirty="0"/>
              <a:t>Southern New Hampshire University CS250 Final Project</a:t>
            </a:r>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3415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standing in front of a sunset&#10;&#10;Description automatically generated">
            <a:extLst>
              <a:ext uri="{FF2B5EF4-FFF2-40B4-BE49-F238E27FC236}">
                <a16:creationId xmlns:a16="http://schemas.microsoft.com/office/drawing/2014/main" id="{028ACD94-46F3-4CE1-8F98-EE5859D9D14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CB768E6-A275-4FF2-88F4-64E98952EF65}"/>
              </a:ext>
            </a:extLst>
          </p:cNvPr>
          <p:cNvSpPr>
            <a:spLocks noGrp="1"/>
          </p:cNvSpPr>
          <p:nvPr>
            <p:ph type="title"/>
          </p:nvPr>
        </p:nvSpPr>
        <p:spPr>
          <a:xfrm>
            <a:off x="640080" y="853673"/>
            <a:ext cx="4023360" cy="5004794"/>
          </a:xfrm>
        </p:spPr>
        <p:txBody>
          <a:bodyPr>
            <a:normAutofit/>
          </a:bodyPr>
          <a:lstStyle/>
          <a:p>
            <a:r>
              <a:rPr lang="en-US" sz="7200"/>
              <a:t>The Team</a:t>
            </a:r>
          </a:p>
        </p:txBody>
      </p:sp>
      <p:sp>
        <p:nvSpPr>
          <p:cNvPr id="3" name="Content Placeholder 2">
            <a:extLst>
              <a:ext uri="{FF2B5EF4-FFF2-40B4-BE49-F238E27FC236}">
                <a16:creationId xmlns:a16="http://schemas.microsoft.com/office/drawing/2014/main" id="{D113EB2F-CD1D-4FC4-933E-850B747F0676}"/>
              </a:ext>
            </a:extLst>
          </p:cNvPr>
          <p:cNvSpPr>
            <a:spLocks noGrp="1"/>
          </p:cNvSpPr>
          <p:nvPr>
            <p:ph idx="1"/>
          </p:nvPr>
        </p:nvSpPr>
        <p:spPr>
          <a:xfrm>
            <a:off x="5599083" y="853673"/>
            <a:ext cx="5715000" cy="5004794"/>
          </a:xfrm>
        </p:spPr>
        <p:txBody>
          <a:bodyPr anchor="ctr">
            <a:normAutofit/>
          </a:bodyPr>
          <a:lstStyle/>
          <a:p>
            <a:r>
              <a:rPr lang="en-US" sz="2600"/>
              <a:t>The Product Owner: The product owner is the representation of the entire team, ensuring all team members deliver the most value and leads them as the highest managing point of the team. </a:t>
            </a:r>
          </a:p>
          <a:p>
            <a:r>
              <a:rPr lang="en-US" sz="2600"/>
              <a:t>The Scrum Master: As the glue that holds the scrum team together, this role manages all Scrum activities while maintaining a viable product backlog and ensuring all tasks are worked on in order of importance for the team.</a:t>
            </a:r>
          </a:p>
          <a:p>
            <a:r>
              <a:rPr lang="en-US" sz="2600"/>
              <a:t>The Development Team Members: This includes the entirety of the rest of the team. Developers, testers, writers, and every single other role that provides work on the deliverable. </a:t>
            </a:r>
          </a:p>
        </p:txBody>
      </p:sp>
      <p:sp>
        <p:nvSpPr>
          <p:cNvPr id="15"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2045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A2A8A-4A87-4458-BF75-143B7B737FC1}"/>
              </a:ext>
            </a:extLst>
          </p:cNvPr>
          <p:cNvSpPr>
            <a:spLocks noGrp="1"/>
          </p:cNvSpPr>
          <p:nvPr>
            <p:ph type="title"/>
          </p:nvPr>
        </p:nvSpPr>
        <p:spPr>
          <a:xfrm>
            <a:off x="635000" y="640823"/>
            <a:ext cx="3418659" cy="5583148"/>
          </a:xfrm>
        </p:spPr>
        <p:txBody>
          <a:bodyPr anchor="ctr">
            <a:normAutofit/>
          </a:bodyPr>
          <a:lstStyle/>
          <a:p>
            <a:r>
              <a:rPr lang="en-US" sz="6000" dirty="0"/>
              <a:t>SDLC phases in an agile environment</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E42B83"/>
          </a:solidFill>
          <a:ln w="34925">
            <a:solidFill>
              <a:srgbClr val="E42B8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3C96D4E-9C77-7F4E-EC87-44299D9B796A}"/>
              </a:ext>
            </a:extLst>
          </p:cNvPr>
          <p:cNvGraphicFramePr>
            <a:graphicFrameLocks noGrp="1"/>
          </p:cNvGraphicFramePr>
          <p:nvPr>
            <p:ph idx="1"/>
            <p:extLst>
              <p:ext uri="{D42A27DB-BD31-4B8C-83A1-F6EECF244321}">
                <p14:modId xmlns:p14="http://schemas.microsoft.com/office/powerpoint/2010/main" val="226805514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973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0A2A5FE5-46F4-4B00-8BA6-A8C5D0F43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4886"/>
            <a:ext cx="4929786" cy="2464892"/>
          </a:xfrm>
          <a:prstGeom prst="rect">
            <a:avLst/>
          </a:prstGeom>
        </p:spPr>
      </p:pic>
      <p:sp>
        <p:nvSpPr>
          <p:cNvPr id="18"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E42B8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5740891-F60F-401B-90C6-517817CFB4BE}"/>
              </a:ext>
            </a:extLst>
          </p:cNvPr>
          <p:cNvSpPr>
            <a:spLocks noGrp="1"/>
          </p:cNvSpPr>
          <p:nvPr>
            <p:ph type="title"/>
          </p:nvPr>
        </p:nvSpPr>
        <p:spPr>
          <a:xfrm>
            <a:off x="5759354" y="638089"/>
            <a:ext cx="5337270" cy="1476801"/>
          </a:xfrm>
        </p:spPr>
        <p:txBody>
          <a:bodyPr anchor="b">
            <a:normAutofit/>
          </a:bodyPr>
          <a:lstStyle/>
          <a:p>
            <a:r>
              <a:rPr lang="en-US" sz="5200">
                <a:solidFill>
                  <a:srgbClr val="FFFFFF"/>
                </a:solidFill>
              </a:rPr>
              <a:t>Agile is the new standard</a:t>
            </a: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E42B83"/>
          </a:solidFill>
          <a:ln w="38100" cap="rnd">
            <a:solidFill>
              <a:srgbClr val="E42B8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F83EEF-A67A-40AC-9F18-81419339336A}"/>
              </a:ext>
            </a:extLst>
          </p:cNvPr>
          <p:cNvSpPr>
            <a:spLocks noGrp="1"/>
          </p:cNvSpPr>
          <p:nvPr>
            <p:ph idx="1"/>
          </p:nvPr>
        </p:nvSpPr>
        <p:spPr>
          <a:xfrm>
            <a:off x="5759354" y="2664886"/>
            <a:ext cx="5461095" cy="3550789"/>
          </a:xfrm>
        </p:spPr>
        <p:txBody>
          <a:bodyPr anchor="t">
            <a:normAutofit/>
          </a:bodyPr>
          <a:lstStyle/>
          <a:p>
            <a:pPr>
              <a:lnSpc>
                <a:spcPct val="100000"/>
              </a:lnSpc>
            </a:pPr>
            <a:r>
              <a:rPr lang="en-US">
                <a:solidFill>
                  <a:srgbClr val="FFFFFF"/>
                </a:solidFill>
              </a:rPr>
              <a:t>Waterfall approach is outdated for a high performing team. </a:t>
            </a:r>
          </a:p>
          <a:p>
            <a:pPr>
              <a:lnSpc>
                <a:spcPct val="100000"/>
              </a:lnSpc>
            </a:pPr>
            <a:r>
              <a:rPr lang="en-US">
                <a:solidFill>
                  <a:srgbClr val="FFFFFF"/>
                </a:solidFill>
              </a:rPr>
              <a:t>Issues that arise would have brought forth a ripple that would be hard to adapt to. </a:t>
            </a:r>
          </a:p>
          <a:p>
            <a:pPr>
              <a:lnSpc>
                <a:spcPct val="100000"/>
              </a:lnSpc>
            </a:pPr>
            <a:r>
              <a:rPr lang="en-US">
                <a:solidFill>
                  <a:srgbClr val="FFFFFF"/>
                </a:solidFill>
              </a:rPr>
              <a:t>Testing wouldn’t start until development finished making change harder.</a:t>
            </a:r>
          </a:p>
          <a:p>
            <a:pPr>
              <a:lnSpc>
                <a:spcPct val="100000"/>
              </a:lnSpc>
            </a:pPr>
            <a:r>
              <a:rPr lang="en-US">
                <a:solidFill>
                  <a:srgbClr val="FFFFFF"/>
                </a:solidFill>
              </a:rPr>
              <a:t>SNHU wouldn’t be able to change design midway through development as we did.</a:t>
            </a:r>
          </a:p>
          <a:p>
            <a:pPr>
              <a:lnSpc>
                <a:spcPct val="100000"/>
              </a:lnSpc>
            </a:pPr>
            <a:endParaRPr lang="en-US">
              <a:solidFill>
                <a:srgbClr val="FFFFFF"/>
              </a:solidFill>
            </a:endParaRP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59731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51F5-A965-448B-A71C-6CE479722BB8}"/>
              </a:ext>
            </a:extLst>
          </p:cNvPr>
          <p:cNvSpPr>
            <a:spLocks noGrp="1"/>
          </p:cNvSpPr>
          <p:nvPr>
            <p:ph type="title"/>
          </p:nvPr>
        </p:nvSpPr>
        <p:spPr/>
        <p:txBody>
          <a:bodyPr/>
          <a:lstStyle/>
          <a:p>
            <a:r>
              <a:rPr lang="en-US" dirty="0"/>
              <a:t>Agile or waterfall?</a:t>
            </a:r>
          </a:p>
        </p:txBody>
      </p:sp>
      <p:graphicFrame>
        <p:nvGraphicFramePr>
          <p:cNvPr id="4" name="Content Placeholder 3">
            <a:extLst>
              <a:ext uri="{FF2B5EF4-FFF2-40B4-BE49-F238E27FC236}">
                <a16:creationId xmlns:a16="http://schemas.microsoft.com/office/drawing/2014/main" id="{FCCC8E57-6773-432A-97B5-8A2601B58BE4}"/>
              </a:ext>
            </a:extLst>
          </p:cNvPr>
          <p:cNvGraphicFramePr>
            <a:graphicFrameLocks noGrp="1"/>
          </p:cNvGraphicFramePr>
          <p:nvPr>
            <p:ph idx="1"/>
            <p:extLst>
              <p:ext uri="{D42A27DB-BD31-4B8C-83A1-F6EECF244321}">
                <p14:modId xmlns:p14="http://schemas.microsoft.com/office/powerpoint/2010/main" val="3094989087"/>
              </p:ext>
            </p:extLst>
          </p:nvPr>
        </p:nvGraphicFramePr>
        <p:xfrm>
          <a:off x="838201" y="2161309"/>
          <a:ext cx="5257800" cy="4020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D52EC16F-5800-4979-A5FA-4FD0AFC1DCDF}"/>
              </a:ext>
            </a:extLst>
          </p:cNvPr>
          <p:cNvSpPr txBox="1"/>
          <p:nvPr/>
        </p:nvSpPr>
        <p:spPr>
          <a:xfrm>
            <a:off x="6456218" y="2161308"/>
            <a:ext cx="4897581"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t>Agile allows for teams to be adaptive to changes by stakeholders. </a:t>
            </a:r>
          </a:p>
          <a:p>
            <a:pPr marL="457200" indent="-457200">
              <a:buFont typeface="Arial" panose="020B0604020202020204" pitchFamily="34" charset="0"/>
              <a:buChar char="•"/>
            </a:pPr>
            <a:r>
              <a:rPr lang="en-US" sz="3200" dirty="0"/>
              <a:t>Waterfall has entirety of project planned, but no room for error</a:t>
            </a:r>
          </a:p>
          <a:p>
            <a:pPr marL="457200" indent="-457200">
              <a:buFont typeface="Arial" panose="020B0604020202020204" pitchFamily="34" charset="0"/>
              <a:buChar char="•"/>
            </a:pPr>
            <a:r>
              <a:rPr lang="en-US" sz="3200" dirty="0"/>
              <a:t>Agile seems like the best decision for ALL projects</a:t>
            </a:r>
          </a:p>
          <a:p>
            <a:endParaRPr lang="en-US" sz="3200" dirty="0"/>
          </a:p>
        </p:txBody>
      </p:sp>
    </p:spTree>
    <p:extLst>
      <p:ext uri="{BB962C8B-B14F-4D97-AF65-F5344CB8AC3E}">
        <p14:creationId xmlns:p14="http://schemas.microsoft.com/office/powerpoint/2010/main" val="275406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D718-5177-4888-B3F6-2FB2664BC9C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C9C74B4-A670-4183-BB2F-0E6B1216CD1F}"/>
              </a:ext>
            </a:extLst>
          </p:cNvPr>
          <p:cNvSpPr>
            <a:spLocks noGrp="1"/>
          </p:cNvSpPr>
          <p:nvPr>
            <p:ph idx="1"/>
          </p:nvPr>
        </p:nvSpPr>
        <p:spPr>
          <a:xfrm>
            <a:off x="838199" y="1929384"/>
            <a:ext cx="10515601" cy="4251960"/>
          </a:xfrm>
        </p:spPr>
        <p:txBody>
          <a:bodyPr/>
          <a:lstStyle/>
          <a:p>
            <a:pPr marL="0" indent="0">
              <a:buNone/>
            </a:pPr>
            <a:r>
              <a:rPr lang="en-US" dirty="0">
                <a:effectLst/>
              </a:rPr>
              <a:t>West, D. (n.d.). </a:t>
            </a:r>
            <a:r>
              <a:rPr lang="en-US" i="1" dirty="0">
                <a:effectLst/>
              </a:rPr>
              <a:t>Agile Scrum roles</a:t>
            </a:r>
            <a:r>
              <a:rPr lang="en-US" dirty="0">
                <a:effectLst/>
              </a:rPr>
              <a:t>. Atlassian Agile Coaching. Retrieved April 17, 2022, from 	</a:t>
            </a:r>
            <a:r>
              <a:rPr lang="en-US" dirty="0">
                <a:effectLst/>
                <a:hlinkClick r:id="rId2"/>
              </a:rPr>
              <a:t>https://www.atlassian.com/agile/scrum/roles#:~:text=Scrum%20has%20three%20roles%3A%20product,their%20titles%20when%20adopting%20scrum.</a:t>
            </a:r>
            <a:endParaRPr lang="en-US" dirty="0">
              <a:effectLst/>
            </a:endParaRPr>
          </a:p>
          <a:p>
            <a:pPr marL="0" indent="0">
              <a:buNone/>
            </a:pPr>
            <a:r>
              <a:rPr lang="en-US" dirty="0" err="1">
                <a:effectLst/>
              </a:rPr>
              <a:t>Lucidchart</a:t>
            </a:r>
            <a:r>
              <a:rPr lang="en-US" dirty="0">
                <a:effectLst/>
              </a:rPr>
              <a:t>. (2018, August 10). </a:t>
            </a:r>
            <a:r>
              <a:rPr lang="en-US" i="1" dirty="0">
                <a:effectLst/>
              </a:rPr>
              <a:t>The stages of the Agile Software Development Life Cycle</a:t>
            </a:r>
            <a:r>
              <a:rPr lang="en-US" dirty="0">
                <a:effectLst/>
              </a:rPr>
              <a:t>. </a:t>
            </a:r>
            <a:r>
              <a:rPr lang="en-US" dirty="0" err="1">
                <a:effectLst/>
              </a:rPr>
              <a:t>Lucidchart</a:t>
            </a:r>
            <a:r>
              <a:rPr lang="en-US" dirty="0">
                <a:effectLst/>
              </a:rPr>
              <a:t> Blog. Retrieved April 17, 	2022, from </a:t>
            </a:r>
            <a:r>
              <a:rPr lang="en-US" dirty="0">
                <a:effectLst/>
                <a:hlinkClick r:id="rId3"/>
              </a:rPr>
              <a:t>https://www.lucidchart.com/blog/agile-software-development-life-cycle </a:t>
            </a:r>
            <a:endParaRPr lang="en-US" dirty="0">
              <a:effectLst/>
            </a:endParaRPr>
          </a:p>
          <a:p>
            <a:pPr marL="0" indent="0">
              <a:buNone/>
            </a:pPr>
            <a:endParaRPr lang="en-US" dirty="0"/>
          </a:p>
        </p:txBody>
      </p:sp>
    </p:spTree>
    <p:extLst>
      <p:ext uri="{BB962C8B-B14F-4D97-AF65-F5344CB8AC3E}">
        <p14:creationId xmlns:p14="http://schemas.microsoft.com/office/powerpoint/2010/main" val="2659954151"/>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584</Words>
  <Application>Microsoft Office PowerPoint</Application>
  <PresentationFormat>Widescreen</PresentationFormat>
  <Paragraphs>41</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The Hand Bold</vt:lpstr>
      <vt:lpstr>The Serif Hand Black</vt:lpstr>
      <vt:lpstr>SketchyVTI</vt:lpstr>
      <vt:lpstr>The Scrum-agile approach</vt:lpstr>
      <vt:lpstr>The Team</vt:lpstr>
      <vt:lpstr>SDLC phases in an agile environment</vt:lpstr>
      <vt:lpstr>Agile is the new standard</vt:lpstr>
      <vt:lpstr>Agile or waterfall?</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Scrum-agile approach</dc:title>
  <dc:creator>Menard, Douglas</dc:creator>
  <cp:lastModifiedBy>Kami Menard</cp:lastModifiedBy>
  <cp:revision>1</cp:revision>
  <dcterms:created xsi:type="dcterms:W3CDTF">2022-04-17T14:50:33Z</dcterms:created>
  <dcterms:modified xsi:type="dcterms:W3CDTF">2022-04-25T01:12:02Z</dcterms:modified>
</cp:coreProperties>
</file>