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project here.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4de5e7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4de5e7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4de5e7a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4de5e7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de5e7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de5e7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4d0261b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4d0261b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d0261b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d0261b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d0261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d0261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4d0261b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4d0261b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4d0261b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4d0261b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4d0261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4d0261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de5e7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4de5e7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4d0261b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4d0261b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de5e7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de5e7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tweepy.org/en/v3.5.0/" TargetMode="External"/><Relationship Id="rId4" Type="http://schemas.openxmlformats.org/officeDocument/2006/relationships/hyperlink" Target="https://praw.readthedocs.io/en/latest/" TargetMode="External"/><Relationship Id="rId5" Type="http://schemas.openxmlformats.org/officeDocument/2006/relationships/hyperlink" Target="https://github.com/cjhutto/vaderSentiment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Bitcoin Price and Sentiment Analysis</a:t>
            </a:r>
            <a:endParaRPr sz="3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Beard, Mishuk Dutta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(Bitcoin over time)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13" y="1017725"/>
            <a:ext cx="79877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Scatter (Senti and Price by hour)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75" y="1017725"/>
            <a:ext cx="78333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Scatter (Senti and Price by day)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50" y="1081575"/>
            <a:ext cx="77416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Apply regression to see if we can predict price based off sentiment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at different features to add to create different models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Look at using sentiment as a number vs. as a category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the best model for our data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Bitcoin’s Price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value because it is scarce and useful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Much like gold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is determined solely by supply and demand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4 days, $800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</a:t>
            </a:r>
            <a:r>
              <a:rPr lang="en" sz="1600"/>
              <a:t>hange in price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75" y="2346950"/>
            <a:ext cx="7246627" cy="27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knowledge of Bitcoin’s technology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still popular due to success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Investors from all different backgrounds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seek to predict Bitcoin’s price by using the public’s current sentiment 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Believe people will buy and sell based on how it is currently perceived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invest due to technology but most due to fast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Hope to be able to better predict the volatility of the price using the collective sentiment of the public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social media to gather the public’s sentiment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75" y="121942"/>
            <a:ext cx="2507574" cy="1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interesting / important?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world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one can predict one can profit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social media accurately reflect public opinion?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Bitcoin’s price entirely based on the opinion of people?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74" y="1858275"/>
            <a:ext cx="6305500" cy="22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gathering data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Twitter - Tweepy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http://docs.tweepy.org/en/v3.5.0/</a:t>
            </a:r>
            <a:r>
              <a:rPr lang="en" sz="1600"/>
              <a:t>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‘#Bitcoin’ - 200 most recent tweets for 7 days 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/>
              <a:t>Reddit - Praw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https://praw.readthedocs.io/en/latest/</a:t>
            </a:r>
            <a:r>
              <a:rPr lang="en" sz="1600"/>
              <a:t>)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Subreddit - all posts within a 8 day time frame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- Vader (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https://github.com/cjhutto/vaderSentiment</a:t>
            </a:r>
            <a:r>
              <a:rPr lang="en" sz="1600"/>
              <a:t>)</a:t>
            </a:r>
            <a:endParaRPr sz="16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for Social Media sentiment, pre-trained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05198"/>
            <a:ext cx="3560275" cy="13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7347" y="2969000"/>
            <a:ext cx="4774950" cy="7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7625" y="3992625"/>
            <a:ext cx="3404250" cy="8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Data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Twitter: 2/28 - 3/07 (~1600 tweets)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Reddit: 2/28 - 3/08  (~1300 posts)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cleaned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values (pos, neg, neu, compound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all 0 sentiment posts / tweets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25" y="3277563"/>
            <a:ext cx="29146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325" y="3514738"/>
            <a:ext cx="28956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(Sentiment)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450" y="1017725"/>
            <a:ext cx="5669276" cy="39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(scatter senti over time)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1119550"/>
            <a:ext cx="3864050" cy="36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175" y="982200"/>
            <a:ext cx="392941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(Average sentiment over time)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63" y="1017725"/>
            <a:ext cx="7522275" cy="39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