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9F4B-93CD-9A49-94EF-5EAFD0E4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9FCD7-7248-B34D-BA04-B38DD4E55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99E2-F2F3-B243-B821-58417460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D76C-3F36-5648-AE36-9203FD10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8E28-E0D0-9741-8A9D-E0F24AA2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A937-1041-694E-BA83-DED2A0EF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6980C-CECB-8C4F-A47D-7DC6A324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C7DF-7F24-3A4D-8CCF-E5FE3CB5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823E-2089-B34C-9972-DED9CD30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E1C9-300C-7F4F-AE7B-5D3CDDC5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10C59-52D6-414D-B0CC-9BF423764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831F-AE39-BC4B-9D7A-2B5F00349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229F-B590-1442-9883-1606A6C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27F0-74E2-DD41-8B2C-F88E232C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E796-EDD3-994A-AF8C-F247C9D2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DD44-776B-984D-B8D8-F52E74E9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0EA8-A16D-1040-8413-4A1A260B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29CB-FCF6-3449-8142-5335BB8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5DC1-C1F1-AD40-B4B9-9D98F759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E48B-BEFF-A74F-93B7-9E7282E4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2156-CC58-034C-926C-026E7961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1B58-5EB3-CF45-8F93-A6FD7615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E83E-77A2-C041-B603-D133FD04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2640-549D-5144-93CE-E006CE2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A6BD-5F50-9B4B-8CED-49C1E0CD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564B-55B6-704D-AC9C-0D3B5D5B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C31B-C132-F745-9B3D-822DCF9CC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6A30-6EEE-494A-917D-B3A7AE89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3C207-F5B0-8F41-BC39-9BFA8CBE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BB59-21A5-4F4C-A173-3AC17912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BDF90-4A7A-264E-91ED-C65A1328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6A41-2542-B441-AC00-03B62B7B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053FC-8728-4243-ADEF-1B75D0CF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F6BA7-66DF-CA41-BD64-FE318CCB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82BE2-B017-7748-BF8D-42B24D96E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550FB-2A38-8A44-9329-DA94224FC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188DF-A9AF-B449-B1F7-63C8763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A302C-5D1C-BE41-9DA2-A73DF220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28EE-904A-3B43-AEF1-365F03BD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E719-0F82-FA40-8906-EFFAB899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630C6-678B-E345-B368-6E9F7D1B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75CD-5AE7-EC40-B44F-187EDA29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DCDE-22E0-B544-89CB-B02F5C85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8751A-9A4E-1D41-A608-9389ADF0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D4009-3853-6D4B-AFEA-63F5F99A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643B3-4145-E740-A681-4C46F62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7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463-769A-3D44-9682-1E4F256C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E77C-C17F-6749-A996-0434F1AA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E074-3A79-D145-A22E-8E3D321D9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EDA5E-5CB9-5D44-A9BF-421603A2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343BA-B2B8-5049-B01E-F2DA8C85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162F9-EF51-DC42-9FBC-8955EAD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4172-E4A0-D749-9515-6DF11630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4DAB8-8332-064E-B7C1-0281CF7D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2DDA-3F71-E64D-9FA6-4CA25086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AB58-966B-864B-8EE7-7052118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651C9-9E52-334E-8BE8-D19306A8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56A3B-8089-8C4D-B768-4D65E3E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5428E-A716-C646-B28A-8ED4E0F1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D0B5-4B23-9D45-98D4-E2C4A93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7A3B-0C89-3D41-98BA-C09B4E494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4509-68B5-4646-8F7D-B9863A73D28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E28F-9589-2C4E-BCC4-D65D5839A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9775-407A-CA49-8611-3B3D0DD7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2203-F85D-C84C-BDCC-24244343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534C-2CB1-554C-ABB8-00C79FE7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234" y="2300843"/>
            <a:ext cx="4870119" cy="890651"/>
          </a:xfrm>
        </p:spPr>
        <p:txBody>
          <a:bodyPr>
            <a:normAutofit/>
          </a:bodyPr>
          <a:lstStyle/>
          <a:p>
            <a:r>
              <a:rPr lang="en-GB" sz="4000" b="1" dirty="0"/>
              <a:t>Phone book(Contacts)</a:t>
            </a:r>
            <a:endParaRPr lang="en-US" sz="4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C0A698-D00A-1B47-8BBF-A43BAD34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36576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F7230-6E4A-4D74-89FE-3886354940A5}"/>
              </a:ext>
            </a:extLst>
          </p:cNvPr>
          <p:cNvSpPr txBox="1"/>
          <p:nvPr/>
        </p:nvSpPr>
        <p:spPr>
          <a:xfrm>
            <a:off x="5654351" y="3582955"/>
            <a:ext cx="18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M. Fahad Abid</a:t>
            </a:r>
          </a:p>
          <a:p>
            <a:r>
              <a:rPr lang="en-US" dirty="0"/>
              <a:t>SAP ID #14674.</a:t>
            </a:r>
          </a:p>
        </p:txBody>
      </p:sp>
    </p:spTree>
    <p:extLst>
      <p:ext uri="{BB962C8B-B14F-4D97-AF65-F5344CB8AC3E}">
        <p14:creationId xmlns:p14="http://schemas.microsoft.com/office/powerpoint/2010/main" val="39490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459E-063A-0C4D-B8B1-B01B2DD0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545"/>
            <a:ext cx="10480469" cy="5657418"/>
          </a:xfrm>
        </p:spPr>
        <p:txBody>
          <a:bodyPr>
            <a:normAutofit/>
          </a:bodyPr>
          <a:lstStyle/>
          <a:p>
            <a:r>
              <a:rPr lang="en-GB" sz="3600" b="0" i="0">
                <a:solidFill>
                  <a:srgbClr val="000000"/>
                </a:solidFill>
                <a:effectLst/>
                <a:latin typeface="Poppins"/>
              </a:rPr>
              <a:t>Phonebook is a simple application which is used to communicate with each other.</a:t>
            </a:r>
          </a:p>
          <a:p>
            <a:pPr marL="0" indent="0">
              <a:buNone/>
            </a:pPr>
            <a:endParaRPr lang="en-GB" sz="3600" b="0" i="0">
              <a:solidFill>
                <a:srgbClr val="000000"/>
              </a:solidFill>
              <a:effectLst/>
              <a:latin typeface="Poppins"/>
            </a:endParaRPr>
          </a:p>
          <a:p>
            <a:r>
              <a:rPr lang="en-GB" sz="3600">
                <a:solidFill>
                  <a:srgbClr val="000000"/>
                </a:solidFill>
                <a:latin typeface="Poppins"/>
              </a:rPr>
              <a:t>Phone book perform specific function like (searching,sorting,updating &amp;deletion)</a:t>
            </a:r>
          </a:p>
          <a:p>
            <a:pPr marL="0" indent="0">
              <a:buNone/>
            </a:pPr>
            <a:endParaRPr lang="en-GB" sz="3600">
              <a:solidFill>
                <a:srgbClr val="000000"/>
              </a:solidFill>
              <a:latin typeface="Poppins"/>
            </a:endParaRPr>
          </a:p>
          <a:p>
            <a:r>
              <a:rPr lang="en-GB" sz="3600">
                <a:solidFill>
                  <a:srgbClr val="000000"/>
                </a:solidFill>
                <a:latin typeface="Poppins"/>
              </a:rPr>
              <a:t>So best alternate is LinkedList in my opinion because it has all the operations that are related with my project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183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6269-6217-E749-85D0-0F281F9F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83" y="803440"/>
            <a:ext cx="10947565" cy="5436672"/>
          </a:xfrm>
        </p:spPr>
        <p:txBody>
          <a:bodyPr/>
          <a:lstStyle/>
          <a:p>
            <a:r>
              <a:rPr lang="en-GB" sz="3600" b="0" i="0">
                <a:solidFill>
                  <a:srgbClr val="000000"/>
                </a:solidFill>
                <a:effectLst/>
                <a:latin typeface="Poppins"/>
              </a:rPr>
              <a:t>In detail, The functions are to add new records, listing them, modifying them and updating, search for contacts, and deleting the contact.</a:t>
            </a:r>
          </a:p>
          <a:p>
            <a:pPr marL="0" indent="0">
              <a:buNone/>
            </a:pPr>
            <a:endParaRPr lang="en-GB" sz="3600" b="0" i="0">
              <a:solidFill>
                <a:srgbClr val="000000"/>
              </a:solidFill>
              <a:effectLst/>
              <a:latin typeface="Poppins"/>
            </a:endParaRPr>
          </a:p>
          <a:p>
            <a:r>
              <a:rPr lang="en-GB" sz="3600">
                <a:solidFill>
                  <a:srgbClr val="000000"/>
                </a:solidFill>
                <a:latin typeface="Poppins"/>
              </a:rPr>
              <a:t>T</a:t>
            </a:r>
            <a:r>
              <a:rPr lang="en-GB" sz="3600" b="0" i="0">
                <a:solidFill>
                  <a:srgbClr val="000000"/>
                </a:solidFill>
                <a:effectLst/>
                <a:latin typeface="Poppins"/>
              </a:rPr>
              <a:t>his project facilitie the user to record personal information such as name, phone number, email, and address while adding a record into the Phonebook. These records can then be modified, listed, searched for, and removed in the application.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7937-B52D-3C49-BF08-0E5C1DFB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755"/>
            <a:ext cx="10515600" cy="5206794"/>
          </a:xfrm>
        </p:spPr>
        <p:txBody>
          <a:bodyPr/>
          <a:lstStyle/>
          <a:p>
            <a:r>
              <a:rPr lang="en-US"/>
              <a:t>Credits of my all creation and hard work goes to my beloved </a:t>
            </a:r>
            <a:r>
              <a:rPr lang="en-GB"/>
              <a:t>teachers</a:t>
            </a:r>
          </a:p>
          <a:p>
            <a:pPr marL="0" indent="0">
              <a:buNone/>
            </a:pPr>
            <a:r>
              <a:rPr lang="en-GB"/>
              <a:t> &gt;Sir Marwat</a:t>
            </a:r>
          </a:p>
          <a:p>
            <a:pPr marL="0" indent="0">
              <a:buNone/>
            </a:pPr>
            <a:r>
              <a:rPr lang="en-GB"/>
              <a:t> &gt;Sir Fawad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I j</a:t>
            </a:r>
            <a:r>
              <a:rPr lang="en-US"/>
              <a:t>ust want to say </a:t>
            </a:r>
            <a:r>
              <a:rPr lang="en-GB"/>
              <a:t>that </a:t>
            </a:r>
            <a:r>
              <a:rPr lang="en-US"/>
              <a:t>my knowledge is reflection of my </a:t>
            </a:r>
            <a:r>
              <a:rPr lang="en-GB"/>
              <a:t>honourable </a:t>
            </a:r>
            <a:r>
              <a:rPr lang="en-US"/>
              <a:t>teachers who always support me</a:t>
            </a:r>
            <a:r>
              <a:rPr lang="en-GB"/>
              <a:t>.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                                                      </a:t>
            </a:r>
            <a:r>
              <a:rPr lang="en-GB" b="1"/>
              <a:t>THANK YOU.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Phone book(Contacts)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book(Contacts)</dc:title>
  <dc:creator>Fahad8877 Abid</dc:creator>
  <cp:lastModifiedBy>Fahad8877 Abid</cp:lastModifiedBy>
  <cp:revision>2</cp:revision>
  <dcterms:created xsi:type="dcterms:W3CDTF">2020-12-27T17:41:06Z</dcterms:created>
  <dcterms:modified xsi:type="dcterms:W3CDTF">2020-12-29T18:48:59Z</dcterms:modified>
</cp:coreProperties>
</file>