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DB5652-1EF5-4576-82AA-02920913E7A1}">
  <a:tblStyle styleId="{FFDB5652-1EF5-4576-82AA-02920913E7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{FFDB5652-1EF5-4576-82AA-02920913E7A1}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