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877887"/>
            <a:ext cx="10312400" cy="580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2023-05-08T14:36:17Z</dcterms:created>
  <dcterms:modified xsi:type="dcterms:W3CDTF">2023-05-08T14:36:17Z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2023-05-08T00:00:00Z</vt:filetime>
  </property>
</Properties>
</file>