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  <p:sldId id="264" r:id="rId10"/>
    <p:sldId id="261" r:id="rId11"/>
    <p:sldId id="265" r:id="rId12"/>
    <p:sldId id="266" r:id="rId13"/>
    <p:sldId id="267" r:id="rId14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9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2005" y="1485384"/>
            <a:ext cx="9089390" cy="8897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02005" y="4722937"/>
            <a:ext cx="9089390" cy="8897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2005" y="1637381"/>
            <a:ext cx="9089390" cy="30251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8460673" y="4529134"/>
            <a:ext cx="1069340" cy="10083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306" y="1579423"/>
            <a:ext cx="8879978" cy="3347822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05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8346" y="4840224"/>
            <a:ext cx="6921303" cy="1179805"/>
          </a:xfrm>
        </p:spPr>
        <p:txBody>
          <a:bodyPr>
            <a:normAutofit/>
          </a:bodyPr>
          <a:lstStyle>
            <a:lvl1pPr marL="0" indent="0" algn="l">
              <a:buNone/>
              <a:defRPr sz="2545" b="0">
                <a:solidFill>
                  <a:schemeClr val="tx1"/>
                </a:solidFill>
              </a:defRPr>
            </a:lvl1pPr>
            <a:lvl2pPr marL="646430" indent="0" algn="ctr">
              <a:buNone/>
              <a:defRPr sz="2545"/>
            </a:lvl2pPr>
            <a:lvl3pPr marL="1292860" indent="0" algn="ctr">
              <a:buNone/>
              <a:defRPr sz="2545"/>
            </a:lvl3pPr>
            <a:lvl4pPr marL="1939290" indent="0" algn="ctr">
              <a:buNone/>
              <a:defRPr sz="2545"/>
            </a:lvl4pPr>
            <a:lvl5pPr marL="2585720" indent="0" algn="ctr">
              <a:buNone/>
              <a:defRPr sz="2545"/>
            </a:lvl5pPr>
            <a:lvl6pPr marL="3232150" indent="0" algn="ctr">
              <a:buNone/>
              <a:defRPr sz="2545"/>
            </a:lvl6pPr>
            <a:lvl7pPr marL="3878580" indent="0" algn="ctr">
              <a:buNone/>
              <a:defRPr sz="2545"/>
            </a:lvl7pPr>
            <a:lvl8pPr marL="4525010" indent="0" algn="ctr">
              <a:buNone/>
              <a:defRPr sz="2545"/>
            </a:lvl8pPr>
            <a:lvl9pPr marL="5171440" indent="0" algn="ctr">
              <a:buNone/>
              <a:defRPr sz="2545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0530" y="6917488"/>
            <a:ext cx="5549875" cy="4026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1783" y="4661657"/>
            <a:ext cx="1047122" cy="705866"/>
          </a:xfrm>
        </p:spPr>
        <p:txBody>
          <a:bodyPr/>
          <a:lstStyle>
            <a:lvl1pPr>
              <a:defRPr sz="3960" b="1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588222"/>
            <a:ext cx="2238931" cy="6218343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5673" y="588222"/>
            <a:ext cx="6583124" cy="621834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989E-5397-49EE-B0F5-E72D9FFD7EC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86039" y="1667107"/>
            <a:ext cx="4042317" cy="4053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579245" y="1806386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0732" y="0"/>
                </a:lnTo>
              </a:path>
            </a:pathLst>
          </a:custGeom>
          <a:ln w="11149">
            <a:solidFill>
              <a:srgbClr val="90B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232356" y="1962493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418144"/>
                </a:moveTo>
                <a:lnTo>
                  <a:pt x="0" y="0"/>
                </a:lnTo>
              </a:path>
            </a:pathLst>
          </a:custGeom>
          <a:ln w="66894">
            <a:solidFill>
              <a:srgbClr val="DFA8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544F4F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423449"/>
            <a:ext cx="10693400" cy="21394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52" y="1351229"/>
            <a:ext cx="8140351" cy="3882263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05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9563" y="5536006"/>
            <a:ext cx="7939850" cy="1176443"/>
          </a:xfrm>
        </p:spPr>
        <p:txBody>
          <a:bodyPr anchor="t">
            <a:normAutofit/>
          </a:bodyPr>
          <a:lstStyle>
            <a:lvl1pPr marL="0" indent="0">
              <a:buNone/>
              <a:defRPr sz="2545" b="0">
                <a:solidFill>
                  <a:schemeClr val="accent1">
                    <a:lumMod val="50000"/>
                  </a:schemeClr>
                </a:solidFill>
              </a:defRPr>
            </a:lvl1pPr>
            <a:lvl2pPr marL="646430" indent="0">
              <a:buNone/>
              <a:defRPr sz="2545">
                <a:solidFill>
                  <a:schemeClr val="tx1">
                    <a:tint val="75000"/>
                  </a:schemeClr>
                </a:solidFill>
              </a:defRPr>
            </a:lvl2pPr>
            <a:lvl3pPr marL="1292860" indent="0">
              <a:buNone/>
              <a:defRPr sz="2260">
                <a:solidFill>
                  <a:schemeClr val="tx1">
                    <a:tint val="75000"/>
                  </a:schemeClr>
                </a:solidFill>
              </a:defRPr>
            </a:lvl3pPr>
            <a:lvl4pPr marL="193929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4pPr>
            <a:lvl5pPr marL="25857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5pPr>
            <a:lvl6pPr marL="323215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6pPr>
            <a:lvl7pPr marL="387858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7pPr>
            <a:lvl8pPr marL="452501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8pPr>
            <a:lvl9pPr marL="51714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37363" y="6917488"/>
            <a:ext cx="2319280" cy="402652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3D4350-0632-4F67-B357-AFC21C62564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3327" y="6917487"/>
            <a:ext cx="5549875" cy="402652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741266" y="2680437"/>
            <a:ext cx="1069340" cy="10083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818" y="2766436"/>
            <a:ext cx="1042237" cy="794366"/>
          </a:xfrm>
        </p:spPr>
        <p:txBody>
          <a:bodyPr/>
          <a:lstStyle>
            <a:lvl1pPr>
              <a:defRPr sz="396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005" y="2420112"/>
            <a:ext cx="4277360" cy="4386453"/>
          </a:xfrm>
        </p:spPr>
        <p:txBody>
          <a:bodyPr/>
          <a:lstStyle>
            <a:lvl1pPr>
              <a:defRPr sz="2830"/>
            </a:lvl1pPr>
            <a:lvl2pPr>
              <a:defRPr sz="2545"/>
            </a:lvl2pPr>
            <a:lvl3pPr>
              <a:defRPr sz="2260"/>
            </a:lvl3pPr>
            <a:lvl4pPr>
              <a:defRPr sz="2260"/>
            </a:lvl4pPr>
            <a:lvl5pPr>
              <a:defRPr sz="2260"/>
            </a:lvl5pPr>
            <a:lvl6pPr>
              <a:defRPr sz="2260"/>
            </a:lvl6pPr>
            <a:lvl7pPr>
              <a:defRPr sz="2260"/>
            </a:lvl7pPr>
            <a:lvl8pPr>
              <a:defRPr sz="2260"/>
            </a:lvl8pPr>
            <a:lvl9pPr>
              <a:defRPr sz="226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4233" y="2420112"/>
            <a:ext cx="4277360" cy="4386453"/>
          </a:xfrm>
        </p:spPr>
        <p:txBody>
          <a:bodyPr/>
          <a:lstStyle>
            <a:lvl1pPr>
              <a:defRPr sz="2830"/>
            </a:lvl1pPr>
            <a:lvl2pPr>
              <a:defRPr sz="2545"/>
            </a:lvl2pPr>
            <a:lvl3pPr>
              <a:defRPr sz="2260"/>
            </a:lvl3pPr>
            <a:lvl4pPr>
              <a:defRPr sz="2260"/>
            </a:lvl4pPr>
            <a:lvl5pPr>
              <a:defRPr sz="2260"/>
            </a:lvl5pPr>
            <a:lvl6pPr>
              <a:defRPr sz="2260"/>
            </a:lvl6pPr>
            <a:lvl7pPr>
              <a:defRPr sz="2260"/>
            </a:lvl7pPr>
            <a:lvl8pPr>
              <a:defRPr sz="2260"/>
            </a:lvl8pPr>
            <a:lvl9pPr>
              <a:defRPr sz="226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005" y="2258771"/>
            <a:ext cx="4277360" cy="705866"/>
          </a:xfrm>
        </p:spPr>
        <p:txBody>
          <a:bodyPr anchor="ctr">
            <a:normAutofit/>
          </a:bodyPr>
          <a:lstStyle>
            <a:lvl1pPr marL="0" indent="0">
              <a:buNone/>
              <a:defRPr sz="2830" b="1">
                <a:solidFill>
                  <a:schemeClr val="accent1">
                    <a:lumMod val="75000"/>
                  </a:schemeClr>
                </a:solidFill>
              </a:defRPr>
            </a:lvl1pPr>
            <a:lvl2pPr marL="646430" indent="0">
              <a:buNone/>
              <a:defRPr sz="2830" b="1"/>
            </a:lvl2pPr>
            <a:lvl3pPr marL="1292860" indent="0">
              <a:buNone/>
              <a:defRPr sz="2545" b="1"/>
            </a:lvl3pPr>
            <a:lvl4pPr marL="1939290" indent="0">
              <a:buNone/>
              <a:defRPr sz="2260" b="1"/>
            </a:lvl4pPr>
            <a:lvl5pPr marL="2585720" indent="0">
              <a:buNone/>
              <a:defRPr sz="2260" b="1"/>
            </a:lvl5pPr>
            <a:lvl6pPr marL="3232150" indent="0">
              <a:buNone/>
              <a:defRPr sz="2260" b="1"/>
            </a:lvl6pPr>
            <a:lvl7pPr marL="3878580" indent="0">
              <a:buNone/>
              <a:defRPr sz="2260" b="1"/>
            </a:lvl7pPr>
            <a:lvl8pPr marL="4525010" indent="0">
              <a:buNone/>
              <a:defRPr sz="2260" b="1"/>
            </a:lvl8pPr>
            <a:lvl9pPr marL="5171440" indent="0">
              <a:buNone/>
              <a:defRPr sz="226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005" y="3025140"/>
            <a:ext cx="4277360" cy="3630168"/>
          </a:xfrm>
        </p:spPr>
        <p:txBody>
          <a:bodyPr/>
          <a:lstStyle>
            <a:lvl1pPr>
              <a:defRPr sz="2830"/>
            </a:lvl1pPr>
            <a:lvl2pPr>
              <a:defRPr sz="2545"/>
            </a:lvl2pPr>
            <a:lvl3pPr>
              <a:defRPr sz="2260"/>
            </a:lvl3pPr>
            <a:lvl4pPr>
              <a:defRPr sz="2260"/>
            </a:lvl4pPr>
            <a:lvl5pPr>
              <a:defRPr sz="2260"/>
            </a:lvl5pPr>
            <a:lvl6pPr>
              <a:defRPr sz="2260"/>
            </a:lvl6pPr>
            <a:lvl7pPr>
              <a:defRPr sz="2260"/>
            </a:lvl7pPr>
            <a:lvl8pPr>
              <a:defRPr sz="2260"/>
            </a:lvl8pPr>
            <a:lvl9pPr>
              <a:defRPr sz="226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7650" y="2258771"/>
            <a:ext cx="4277360" cy="705866"/>
          </a:xfrm>
        </p:spPr>
        <p:txBody>
          <a:bodyPr anchor="ctr">
            <a:normAutofit/>
          </a:bodyPr>
          <a:lstStyle>
            <a:lvl1pPr marL="0" indent="0">
              <a:buNone/>
              <a:defRPr sz="2830" b="1">
                <a:solidFill>
                  <a:schemeClr val="accent1">
                    <a:lumMod val="75000"/>
                  </a:schemeClr>
                </a:solidFill>
              </a:defRPr>
            </a:lvl1pPr>
            <a:lvl2pPr marL="646430" indent="0">
              <a:buNone/>
              <a:defRPr sz="2830" b="1"/>
            </a:lvl2pPr>
            <a:lvl3pPr marL="1292860" indent="0">
              <a:buNone/>
              <a:defRPr sz="2545" b="1"/>
            </a:lvl3pPr>
            <a:lvl4pPr marL="1939290" indent="0">
              <a:buNone/>
              <a:defRPr sz="2260" b="1"/>
            </a:lvl4pPr>
            <a:lvl5pPr marL="2585720" indent="0">
              <a:buNone/>
              <a:defRPr sz="2260" b="1"/>
            </a:lvl5pPr>
            <a:lvl6pPr marL="3232150" indent="0">
              <a:buNone/>
              <a:defRPr sz="2260" b="1"/>
            </a:lvl6pPr>
            <a:lvl7pPr marL="3878580" indent="0">
              <a:buNone/>
              <a:defRPr sz="2260" b="1"/>
            </a:lvl7pPr>
            <a:lvl8pPr marL="4525010" indent="0">
              <a:buNone/>
              <a:defRPr sz="2260" b="1"/>
            </a:lvl8pPr>
            <a:lvl9pPr marL="5171440" indent="0">
              <a:buNone/>
              <a:defRPr sz="226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7650" y="3025140"/>
            <a:ext cx="4277360" cy="3630168"/>
          </a:xfrm>
        </p:spPr>
        <p:txBody>
          <a:bodyPr/>
          <a:lstStyle>
            <a:lvl1pPr>
              <a:defRPr sz="2830"/>
            </a:lvl1pPr>
            <a:lvl2pPr>
              <a:defRPr sz="2545"/>
            </a:lvl2pPr>
            <a:lvl3pPr>
              <a:defRPr sz="2260"/>
            </a:lvl3pPr>
            <a:lvl4pPr>
              <a:defRPr sz="2260"/>
            </a:lvl4pPr>
            <a:lvl5pPr>
              <a:defRPr sz="2260"/>
            </a:lvl5pPr>
            <a:lvl6pPr>
              <a:defRPr sz="2260"/>
            </a:lvl6pPr>
            <a:lvl7pPr>
              <a:defRPr sz="2260"/>
            </a:lvl7pPr>
            <a:lvl8pPr>
              <a:defRPr sz="2260"/>
            </a:lvl8pPr>
            <a:lvl9pPr>
              <a:defRPr sz="226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9237B0-CC05-45CB-9D8E-44851499E325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83073" y="2"/>
            <a:ext cx="3410327" cy="756284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747" y="756285"/>
            <a:ext cx="2807018" cy="1915922"/>
          </a:xfrm>
        </p:spPr>
        <p:txBody>
          <a:bodyPr anchor="b">
            <a:normAutofit/>
          </a:bodyPr>
          <a:lstStyle>
            <a:lvl1pPr>
              <a:defRPr sz="396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71" y="756285"/>
            <a:ext cx="5886717" cy="5536006"/>
          </a:xfrm>
        </p:spPr>
        <p:txBody>
          <a:bodyPr/>
          <a:lstStyle>
            <a:lvl1pPr>
              <a:defRPr sz="2830"/>
            </a:lvl1pPr>
            <a:lvl2pPr>
              <a:defRPr sz="2545"/>
            </a:lvl2pPr>
            <a:lvl3pPr>
              <a:defRPr sz="2260"/>
            </a:lvl3pPr>
            <a:lvl4pPr>
              <a:defRPr sz="2260"/>
            </a:lvl4pPr>
            <a:lvl5pPr>
              <a:defRPr sz="2260"/>
            </a:lvl5pPr>
            <a:lvl6pPr>
              <a:defRPr sz="2260"/>
            </a:lvl6pPr>
            <a:lvl7pPr>
              <a:defRPr sz="2260"/>
            </a:lvl7pPr>
            <a:lvl8pPr>
              <a:defRPr sz="2260"/>
            </a:lvl8pPr>
            <a:lvl9pPr>
              <a:defRPr sz="226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8747" y="2672207"/>
            <a:ext cx="2807018" cy="36301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15"/>
              </a:spcBef>
              <a:buNone/>
              <a:defRPr sz="1910">
                <a:solidFill>
                  <a:schemeClr val="accent1">
                    <a:lumMod val="50000"/>
                  </a:schemeClr>
                </a:solidFill>
              </a:defRPr>
            </a:lvl1pPr>
            <a:lvl2pPr marL="646430" indent="0">
              <a:buNone/>
              <a:defRPr sz="1695"/>
            </a:lvl2pPr>
            <a:lvl3pPr marL="1292860" indent="0">
              <a:buNone/>
              <a:defRPr sz="1415"/>
            </a:lvl3pPr>
            <a:lvl4pPr marL="1939290" indent="0">
              <a:buNone/>
              <a:defRPr sz="1275"/>
            </a:lvl4pPr>
            <a:lvl5pPr marL="2585720" indent="0">
              <a:buNone/>
              <a:defRPr sz="1275"/>
            </a:lvl5pPr>
            <a:lvl6pPr marL="3232150" indent="0">
              <a:buNone/>
              <a:defRPr sz="1275"/>
            </a:lvl6pPr>
            <a:lvl7pPr marL="3878580" indent="0">
              <a:buNone/>
              <a:defRPr sz="1275"/>
            </a:lvl7pPr>
            <a:lvl8pPr marL="4525010" indent="0">
              <a:buNone/>
              <a:defRPr sz="1275"/>
            </a:lvl8pPr>
            <a:lvl9pPr marL="5171440" indent="0">
              <a:buNone/>
              <a:defRPr sz="1275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966782" y="6898160"/>
            <a:ext cx="459816" cy="433603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A2A1-C9A8-42DC-AF5F-29D58FE3A81E}" type="datetimeFigureOut">
              <a:rPr lang="en-US" dirty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283073" y="2"/>
            <a:ext cx="3410327" cy="756284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747" y="756285"/>
            <a:ext cx="2807018" cy="1915922"/>
          </a:xfrm>
        </p:spPr>
        <p:txBody>
          <a:bodyPr anchor="b">
            <a:normAutofit/>
          </a:bodyPr>
          <a:lstStyle>
            <a:lvl1pPr>
              <a:defRPr sz="396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7283072" cy="756285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4525"/>
            </a:lvl1pPr>
            <a:lvl2pPr marL="646430" indent="0">
              <a:buNone/>
              <a:defRPr sz="3960"/>
            </a:lvl2pPr>
            <a:lvl3pPr marL="1292860" indent="0">
              <a:buNone/>
              <a:defRPr sz="3395"/>
            </a:lvl3pPr>
            <a:lvl4pPr marL="1939290" indent="0">
              <a:buNone/>
              <a:defRPr sz="2830"/>
            </a:lvl4pPr>
            <a:lvl5pPr marL="2585720" indent="0">
              <a:buNone/>
              <a:defRPr sz="2830"/>
            </a:lvl5pPr>
            <a:lvl6pPr marL="3232150" indent="0">
              <a:buNone/>
              <a:defRPr sz="2830"/>
            </a:lvl6pPr>
            <a:lvl7pPr marL="3878580" indent="0">
              <a:buNone/>
              <a:defRPr sz="2830"/>
            </a:lvl7pPr>
            <a:lvl8pPr marL="4525010" indent="0">
              <a:buNone/>
              <a:defRPr sz="2830"/>
            </a:lvl8pPr>
            <a:lvl9pPr marL="5171440" indent="0">
              <a:buNone/>
              <a:defRPr sz="283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8747" y="2672207"/>
            <a:ext cx="2807018" cy="36301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15"/>
              </a:spcBef>
              <a:buNone/>
              <a:defRPr sz="1910">
                <a:solidFill>
                  <a:schemeClr val="accent1">
                    <a:lumMod val="50000"/>
                  </a:schemeClr>
                </a:solidFill>
              </a:defRPr>
            </a:lvl1pPr>
            <a:lvl2pPr marL="646430" indent="0">
              <a:buNone/>
              <a:defRPr sz="1695"/>
            </a:lvl2pPr>
            <a:lvl3pPr marL="1292860" indent="0">
              <a:buNone/>
              <a:defRPr sz="1415"/>
            </a:lvl3pPr>
            <a:lvl4pPr marL="1939290" indent="0">
              <a:buNone/>
              <a:defRPr sz="1275"/>
            </a:lvl4pPr>
            <a:lvl5pPr marL="2585720" indent="0">
              <a:buNone/>
              <a:defRPr sz="1275"/>
            </a:lvl5pPr>
            <a:lvl6pPr marL="3232150" indent="0">
              <a:buNone/>
              <a:defRPr sz="1275"/>
            </a:lvl6pPr>
            <a:lvl7pPr marL="3878580" indent="0">
              <a:buNone/>
              <a:defRPr sz="1275"/>
            </a:lvl7pPr>
            <a:lvl8pPr marL="4525010" indent="0">
              <a:buNone/>
              <a:defRPr sz="1275"/>
            </a:lvl8pPr>
            <a:lvl9pPr marL="5171440" indent="0">
              <a:buNone/>
              <a:defRPr sz="1275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966782" y="6898160"/>
            <a:ext cx="459816" cy="433603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dirty="0"/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4.wdp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966782" y="6898160"/>
            <a:ext cx="459816" cy="433603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005" y="534441"/>
            <a:ext cx="9089390" cy="177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005" y="2339442"/>
            <a:ext cx="9089390" cy="446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7741" y="6917488"/>
            <a:ext cx="2871178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5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2005" y="6917488"/>
            <a:ext cx="554987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5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20802" y="6917488"/>
            <a:ext cx="561404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5" b="1" spc="-99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5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jpeg"/><Relationship Id="rId3" Type="http://schemas.openxmlformats.org/officeDocument/2006/relationships/image" Target="../media/image5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jpe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7648" y="1485382"/>
            <a:ext cx="8966416" cy="88975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7648" y="4741609"/>
            <a:ext cx="8966416" cy="88975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7648" y="1637381"/>
            <a:ext cx="8966416" cy="3025140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Rot="1" noChangeAspect="1" noMove="1" noResize="1" noUngrp="1"/>
          </p:cNvGrpSpPr>
          <p:nvPr/>
        </p:nvGrpSpPr>
        <p:grpSpPr>
          <a:xfrm>
            <a:off x="8463165" y="4487117"/>
            <a:ext cx="948043" cy="1191995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0690726" cy="7562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51185" y="2842021"/>
            <a:ext cx="8741855" cy="38873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12700" marR="5080" indent="-41275" algn="ct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spc="32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T</a:t>
            </a:r>
            <a:r>
              <a:rPr lang="en-US" sz="6000" cap="all" spc="-6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h</a:t>
            </a:r>
            <a:r>
              <a:rPr lang="en-US" sz="6000" cap="all" spc="24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e</a:t>
            </a:r>
            <a:r>
              <a:rPr lang="en-US" sz="6000" cap="all" spc="-19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 </a:t>
            </a:r>
            <a:r>
              <a:rPr lang="en-US" sz="6000" cap="all" spc="4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U</a:t>
            </a:r>
            <a:r>
              <a:rPr lang="en-US" sz="6000" cap="all" spc="7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n</a:t>
            </a:r>
            <a:r>
              <a:rPr lang="en-US" sz="6000" cap="all" spc="9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ra</a:t>
            </a:r>
            <a:r>
              <a:rPr lang="en-US" sz="6000" cap="all" spc="-7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v</a:t>
            </a:r>
            <a:r>
              <a:rPr lang="en-US" sz="6000" cap="all" spc="114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e</a:t>
            </a:r>
            <a:r>
              <a:rPr lang="en-US" sz="6000" cap="all" spc="14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l</a:t>
            </a:r>
            <a:r>
              <a:rPr lang="en-US" sz="6000" cap="all" spc="5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i</a:t>
            </a:r>
            <a:r>
              <a:rPr lang="en-US" sz="6000" cap="all" spc="7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n</a:t>
            </a:r>
            <a:r>
              <a:rPr lang="en-US" sz="6000" cap="all" spc="27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g</a:t>
            </a:r>
            <a:r>
              <a:rPr lang="en-US" sz="6000" cap="all" spc="-32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 </a:t>
            </a:r>
            <a:r>
              <a:rPr lang="en-US" sz="6000" cap="all" spc="2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o</a:t>
            </a:r>
            <a:r>
              <a:rPr lang="en-US" sz="6000" cap="all" spc="19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f</a:t>
            </a:r>
            <a:r>
              <a:rPr lang="en-US" sz="6000" cap="all" spc="-35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 </a:t>
            </a:r>
            <a:r>
              <a:rPr lang="en-US" sz="6000" cap="all" spc="13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Aam</a:t>
            </a:r>
            <a:r>
              <a:rPr lang="en-US" sz="6000" cap="all" spc="14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i</a:t>
            </a:r>
            <a:r>
              <a:rPr lang="en-US" sz="6000" cap="all" spc="19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r</a:t>
            </a:r>
            <a:r>
              <a:rPr lang="en-US" sz="6000" cap="all" spc="-29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 </a:t>
            </a:r>
            <a:r>
              <a:rPr lang="en-US" sz="6000" cap="all" spc="7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L</a:t>
            </a:r>
            <a:r>
              <a:rPr lang="en-US" sz="6000" cap="all" spc="1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i</a:t>
            </a:r>
            <a:r>
              <a:rPr lang="en-US" sz="6000" cap="all" spc="18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a</a:t>
            </a:r>
            <a:r>
              <a:rPr lang="en-US" sz="6000" cap="all" spc="8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q</a:t>
            </a:r>
            <a:r>
              <a:rPr lang="en-US" sz="6000" cap="all" spc="7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u</a:t>
            </a:r>
            <a:r>
              <a:rPr lang="en-US" sz="6000" cap="all" spc="12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at</a:t>
            </a:r>
            <a:r>
              <a:rPr lang="en-US" sz="6000" cap="all" spc="8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 </a:t>
            </a:r>
            <a:r>
              <a:rPr lang="en-US" sz="6000" cap="all" spc="12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H</a:t>
            </a:r>
            <a:r>
              <a:rPr lang="en-US" sz="6000" cap="all" spc="-1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u</a:t>
            </a:r>
            <a:r>
              <a:rPr lang="en-US" sz="6000" cap="all" spc="7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s</a:t>
            </a:r>
            <a:r>
              <a:rPr lang="en-US" sz="6000" cap="all" spc="9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sai</a:t>
            </a:r>
            <a:r>
              <a:rPr lang="en-US" sz="6000" cap="all" spc="7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n</a:t>
            </a:r>
            <a:r>
              <a:rPr lang="en-US" sz="6000" cap="all" spc="36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: </a:t>
            </a:r>
            <a:r>
              <a:rPr lang="en-US" sz="6000" cap="all" spc="31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A</a:t>
            </a:r>
            <a:r>
              <a:rPr lang="en-US" sz="6000" cap="all" spc="-229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 </a:t>
            </a:r>
            <a:r>
              <a:rPr lang="en-US" sz="6000" cap="all" spc="17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C</a:t>
            </a:r>
            <a:r>
              <a:rPr lang="en-US" sz="6000" cap="all" spc="6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a</a:t>
            </a:r>
            <a:r>
              <a:rPr lang="en-US" sz="6000" cap="all" spc="-10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u</a:t>
            </a:r>
            <a:r>
              <a:rPr lang="en-US" sz="6000" cap="all" spc="40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t</a:t>
            </a:r>
            <a:r>
              <a:rPr lang="en-US" sz="6000" cap="all" spc="19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i</a:t>
            </a:r>
            <a:r>
              <a:rPr lang="en-US" sz="6000" cap="all" spc="204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o</a:t>
            </a:r>
            <a:r>
              <a:rPr lang="en-US" sz="6000" cap="all" spc="3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n</a:t>
            </a:r>
            <a:r>
              <a:rPr lang="en-US" sz="6000" cap="all" spc="10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ary</a:t>
            </a:r>
            <a:r>
              <a:rPr lang="en-US" sz="6000" cap="all" spc="-47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 </a:t>
            </a:r>
            <a:r>
              <a:rPr lang="en-US" sz="6000" cap="all" spc="-20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T</a:t>
            </a:r>
            <a:r>
              <a:rPr lang="en-US" sz="6000" cap="all" spc="13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a</a:t>
            </a:r>
            <a:r>
              <a:rPr lang="en-US" sz="6000" cap="all" spc="-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l</a:t>
            </a:r>
            <a:r>
              <a:rPr lang="en-US" sz="6000" cap="all" spc="18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e</a:t>
            </a:r>
            <a:r>
              <a:rPr lang="en-US" sz="6000" cap="all" spc="-32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 </a:t>
            </a:r>
            <a:r>
              <a:rPr lang="en-US" sz="6000" cap="all" spc="3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o</a:t>
            </a:r>
            <a:r>
              <a:rPr lang="en-US" sz="6000" cap="all" spc="15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f</a:t>
            </a:r>
            <a:r>
              <a:rPr lang="en-US" sz="6000" cap="all" spc="9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 </a:t>
            </a:r>
            <a:r>
              <a:rPr lang="en-US" sz="6000" cap="all" spc="40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M</a:t>
            </a:r>
            <a:r>
              <a:rPr lang="en-US" sz="6000" cap="all" spc="15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e</a:t>
            </a:r>
            <a:r>
              <a:rPr lang="en-US" sz="6000" cap="all" spc="-15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n</a:t>
            </a:r>
            <a:r>
              <a:rPr lang="en-US" sz="6000" cap="all" spc="19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tal</a:t>
            </a:r>
            <a:r>
              <a:rPr lang="en-US" sz="6000" cap="all" spc="15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 </a:t>
            </a:r>
            <a:r>
              <a:rPr lang="en-US" sz="6000" cap="all" spc="4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H</a:t>
            </a:r>
            <a:r>
              <a:rPr lang="en-US" sz="6000" cap="all" spc="7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e</a:t>
            </a:r>
            <a:r>
              <a:rPr lang="en-US" sz="6000" cap="all" spc="13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a</a:t>
            </a:r>
            <a:r>
              <a:rPr lang="en-US" sz="6000" cap="all" spc="-14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l</a:t>
            </a:r>
            <a:r>
              <a:rPr lang="en-US" sz="6000" cap="all" spc="33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th </a:t>
            </a:r>
            <a:r>
              <a:rPr lang="en-US" sz="6000" cap="all" spc="-19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 </a:t>
            </a:r>
            <a:r>
              <a:rPr lang="en-US" sz="6000" cap="all" spc="100" dirty="0" err="1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i</a:t>
            </a:r>
            <a:r>
              <a:rPr lang="en-US" sz="6000" cap="all" spc="509" dirty="0" err="1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n </a:t>
            </a:r>
            <a:r>
              <a:rPr lang="en-US" sz="6000" cap="all" spc="204" dirty="0" err="1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t</a:t>
            </a:r>
            <a:r>
              <a:rPr lang="en-US" sz="6000" cap="all" spc="340" dirty="0" err="1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h</a:t>
            </a:r>
            <a:r>
              <a:rPr lang="en-US" sz="6000" cap="all" spc="185" dirty="0" err="1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e</a:t>
            </a:r>
            <a:r>
              <a:rPr lang="en-US" sz="6000" cap="all" spc="-45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 </a:t>
            </a:r>
            <a:r>
              <a:rPr lang="en-US" sz="6000" cap="all" spc="42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W</a:t>
            </a:r>
            <a:r>
              <a:rPr lang="en-US" sz="6000" cap="all" spc="24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o</a:t>
            </a:r>
            <a:r>
              <a:rPr lang="en-US" sz="6000" cap="all" spc="17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r</a:t>
            </a:r>
            <a:r>
              <a:rPr lang="en-US" sz="6000" cap="all" spc="9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k</a:t>
            </a:r>
            <a:r>
              <a:rPr lang="en-US" sz="6000" cap="all" spc="245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p</a:t>
            </a:r>
            <a:r>
              <a:rPr lang="en-US" sz="6000" cap="all" spc="10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l</a:t>
            </a:r>
            <a:r>
              <a:rPr lang="en-US" sz="6000" cap="all" spc="114" dirty="0">
                <a:solidFill>
                  <a:srgbClr val="FFFFFF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ace</a:t>
            </a:r>
            <a:endParaRPr lang="en-US" sz="6000" cap="all" spc="114" dirty="0">
              <a:solidFill>
                <a:srgbClr val="FFFFFF"/>
              </a:solidFill>
              <a:latin typeface="Arial Black" panose="020B0A04020102020204" charset="0"/>
              <a:ea typeface="+mj-ea"/>
              <a:cs typeface="Arial Black" panose="020B0A04020102020204" charset="0"/>
            </a:endParaRPr>
          </a:p>
        </p:txBody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336675" y="5027110"/>
            <a:ext cx="802005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1469" y="1800272"/>
            <a:ext cx="4042317" cy="45162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100" y="352196"/>
            <a:ext cx="9089390" cy="1774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70"/>
              </a:lnSpc>
            </a:pPr>
            <a:r>
              <a:rPr spc="-25" dirty="0"/>
              <a:t>Aa</a:t>
            </a:r>
            <a:r>
              <a:rPr spc="229" dirty="0"/>
              <a:t>m</a:t>
            </a:r>
            <a:r>
              <a:rPr spc="-95" dirty="0"/>
              <a:t>i</a:t>
            </a:r>
            <a:r>
              <a:rPr spc="-25" dirty="0"/>
              <a:t>r</a:t>
            </a:r>
            <a:r>
              <a:rPr spc="-290" dirty="0"/>
              <a:t>'</a:t>
            </a:r>
            <a:r>
              <a:rPr spc="-70" dirty="0"/>
              <a:t>s</a:t>
            </a:r>
            <a:r>
              <a:rPr spc="-455" dirty="0"/>
              <a:t> </a:t>
            </a:r>
            <a:r>
              <a:rPr spc="-55" dirty="0"/>
              <a:t>T</a:t>
            </a:r>
            <a:r>
              <a:rPr spc="-45" dirty="0"/>
              <a:t>ra</a:t>
            </a:r>
            <a:r>
              <a:rPr spc="-80" dirty="0"/>
              <a:t>g</a:t>
            </a:r>
            <a:r>
              <a:rPr spc="-180" dirty="0"/>
              <a:t>i</a:t>
            </a:r>
            <a:r>
              <a:rPr spc="155" dirty="0"/>
              <a:t>c</a:t>
            </a:r>
            <a:endParaRPr spc="155" dirty="0"/>
          </a:p>
          <a:p>
            <a:pPr marL="45720">
              <a:lnSpc>
                <a:spcPts val="3580"/>
              </a:lnSpc>
            </a:pPr>
            <a:r>
              <a:rPr sz="3100" spc="40" dirty="0"/>
              <a:t>D</a:t>
            </a:r>
            <a:r>
              <a:rPr sz="3100" spc="75" dirty="0"/>
              <a:t>e</a:t>
            </a:r>
            <a:r>
              <a:rPr sz="3100" spc="30" dirty="0"/>
              <a:t>ath</a:t>
            </a:r>
            <a:endParaRPr sz="3100"/>
          </a:p>
        </p:txBody>
      </p:sp>
      <p:sp>
        <p:nvSpPr>
          <p:cNvPr id="4" name="object 4"/>
          <p:cNvSpPr txBox="1"/>
          <p:nvPr/>
        </p:nvSpPr>
        <p:spPr>
          <a:xfrm>
            <a:off x="546100" y="2309495"/>
            <a:ext cx="4624070" cy="457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4625">
              <a:lnSpc>
                <a:spcPct val="122000"/>
              </a:lnSpc>
            </a:pPr>
            <a:r>
              <a:rPr sz="1600" spc="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After</a:t>
            </a:r>
            <a:r>
              <a:rPr sz="1600" spc="-8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8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7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9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nc</a:t>
            </a:r>
            <a:r>
              <a:rPr sz="1600" spc="-7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5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600" spc="8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en</a:t>
            </a:r>
            <a:r>
              <a:rPr sz="1600" spc="1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600" spc="16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600" spc="3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Aam</a:t>
            </a:r>
            <a:r>
              <a:rPr sz="1600" spc="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7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600" spc="-12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Lia</a:t>
            </a:r>
            <a:r>
              <a:rPr sz="1600" spc="-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600" spc="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uat</a:t>
            </a:r>
            <a:r>
              <a:rPr sz="1600" spc="-8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Hussa</a:t>
            </a:r>
            <a:r>
              <a:rPr sz="1600" spc="-2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-3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600" spc="-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'</a:t>
            </a:r>
            <a:r>
              <a:rPr sz="1600" spc="7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600" spc="-9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mental</a:t>
            </a:r>
            <a:r>
              <a:rPr sz="1600" spc="1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hea</a:t>
            </a:r>
            <a:r>
              <a:rPr sz="1600" spc="-12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600" spc="114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1600" spc="-12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7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1600" spc="-3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600" spc="1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600" spc="8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nued</a:t>
            </a:r>
            <a:r>
              <a:rPr sz="1600" spc="-18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600" spc="6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eter</a:t>
            </a:r>
            <a:r>
              <a:rPr sz="1600" spc="-2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3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orat</a:t>
            </a:r>
            <a:r>
              <a:rPr sz="1600" spc="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600" spc="2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He</a:t>
            </a:r>
            <a:r>
              <a:rPr sz="1600" spc="-1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strugg</a:t>
            </a:r>
            <a:r>
              <a:rPr sz="1600" spc="5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600" spc="7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1600" spc="-17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600" spc="2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114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1600" spc="8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600" spc="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epress</a:t>
            </a:r>
            <a:r>
              <a:rPr sz="1600" spc="-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7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600" spc="-114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11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anx</a:t>
            </a:r>
            <a:r>
              <a:rPr sz="160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6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et</a:t>
            </a:r>
            <a:r>
              <a:rPr sz="1600" spc="-1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600" spc="204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11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600" spc="-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7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600" spc="-1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career</a:t>
            </a:r>
            <a:r>
              <a:rPr sz="1600" spc="-8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suffered</a:t>
            </a:r>
            <a:r>
              <a:rPr sz="1600" spc="-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600" spc="-13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resu</a:t>
            </a:r>
            <a:r>
              <a:rPr sz="1600" spc="-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600" spc="16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600" spc="29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600" spc="3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Unfortunate</a:t>
            </a:r>
            <a:r>
              <a:rPr sz="1600" spc="1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600" spc="-1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600" spc="16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600" spc="9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1600" spc="7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ngs</a:t>
            </a:r>
            <a:r>
              <a:rPr sz="1600" spc="-20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7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took</a:t>
            </a:r>
            <a:r>
              <a:rPr sz="1600" spc="-7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1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turn</a:t>
            </a:r>
            <a:r>
              <a:rPr sz="1600" spc="-9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11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8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5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worse</a:t>
            </a:r>
            <a:r>
              <a:rPr sz="1600" spc="2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1600" spc="-1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600" spc="16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was</a:t>
            </a:r>
            <a:r>
              <a:rPr sz="1600" spc="-7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fou</a:t>
            </a: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600" spc="10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600" spc="-1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ead</a:t>
            </a:r>
            <a:r>
              <a:rPr sz="1600" spc="-11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10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600" spc="-1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600" spc="-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7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600" spc="-9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home</a:t>
            </a: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600" spc="3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6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ca</a:t>
            </a:r>
            <a:r>
              <a:rPr sz="1600" spc="-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600" spc="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se</a:t>
            </a:r>
            <a:r>
              <a:rPr sz="1600" spc="-13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3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eath</a:t>
            </a:r>
            <a:r>
              <a:rPr sz="1600" spc="-1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was</a:t>
            </a:r>
            <a:r>
              <a:rPr sz="1600" spc="-2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ru</a:t>
            </a:r>
            <a:r>
              <a:rPr sz="1600" spc="-3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600" spc="7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1600" spc="-13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9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600" spc="-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600" spc="-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12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600" spc="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600" spc="2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600" spc="16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600" spc="11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wh</a:t>
            </a:r>
            <a:r>
              <a:rPr sz="1600" spc="2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9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ch</a:t>
            </a:r>
            <a:r>
              <a:rPr sz="1600" spc="-1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600" spc="-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600" spc="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ocked</a:t>
            </a:r>
            <a:r>
              <a:rPr sz="1600" spc="-3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ma</a:t>
            </a:r>
            <a:r>
              <a:rPr sz="1600" spc="-10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600" spc="10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600" spc="-17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7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who</a:t>
            </a:r>
            <a:r>
              <a:rPr sz="1600" spc="3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6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knew</a:t>
            </a:r>
            <a:r>
              <a:rPr sz="1600" spc="-8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600" spc="-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spc="28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22000"/>
              </a:lnSpc>
              <a:spcBef>
                <a:spcPts val="600"/>
              </a:spcBef>
            </a:pP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15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trag</a:t>
            </a:r>
            <a:r>
              <a:rPr sz="1600" spc="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9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600" spc="-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end</a:t>
            </a:r>
            <a:r>
              <a:rPr sz="1600" spc="-15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9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15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Aam</a:t>
            </a:r>
            <a:r>
              <a:rPr sz="1600" spc="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1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600" spc="-9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'</a:t>
            </a:r>
            <a:r>
              <a:rPr sz="1600" spc="7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600" spc="-9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600" spc="-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fe</a:t>
            </a:r>
            <a:r>
              <a:rPr sz="1600" spc="-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serves</a:t>
            </a:r>
            <a:r>
              <a:rPr sz="1600" spc="-2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600" spc="-8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9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stark</a:t>
            </a:r>
            <a:r>
              <a:rPr sz="1600" spc="-6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rem</a:t>
            </a:r>
            <a:r>
              <a:rPr sz="1600" spc="-2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nder</a:t>
            </a:r>
            <a:r>
              <a:rPr sz="1600" spc="2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12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8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7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spc="6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porta</a:t>
            </a:r>
            <a:r>
              <a:rPr sz="1600" spc="-1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600" spc="7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ce</a:t>
            </a:r>
            <a:r>
              <a:rPr sz="1600" spc="-10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8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address</a:t>
            </a:r>
            <a:r>
              <a:rPr sz="1600" spc="5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1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600" spc="1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600" spc="-10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me</a:t>
            </a:r>
            <a:r>
              <a:rPr sz="1600" spc="-10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600" spc="7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tal</a:t>
            </a:r>
            <a:r>
              <a:rPr sz="1600" spc="-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hea</a:t>
            </a:r>
            <a:r>
              <a:rPr sz="1600" spc="-7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600" spc="9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1600" spc="-2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19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600" spc="8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7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workp</a:t>
            </a:r>
            <a:r>
              <a:rPr sz="1600" spc="8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600" spc="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ac</a:t>
            </a:r>
            <a:r>
              <a:rPr sz="1600" spc="3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600" spc="18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600" spc="-3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1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600" spc="-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600" spc="-7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6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gh</a:t>
            </a:r>
            <a:r>
              <a:rPr sz="1600" spc="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600" spc="-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ghts</a:t>
            </a:r>
            <a:r>
              <a:rPr sz="1600" spc="-1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8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2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nee</a:t>
            </a:r>
            <a:r>
              <a:rPr sz="1600" spc="17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600" spc="6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emp</a:t>
            </a:r>
            <a:r>
              <a:rPr sz="1600" spc="2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600" spc="-3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600" spc="3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yers</a:t>
            </a:r>
            <a:r>
              <a:rPr sz="1600" spc="-8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9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6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prov</a:t>
            </a:r>
            <a:r>
              <a:rPr sz="1600" spc="-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7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600" spc="-13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600" spc="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600" spc="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pport</a:t>
            </a:r>
            <a:r>
              <a:rPr sz="1600" spc="-10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6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600" spc="15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600" spc="-11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3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resources</a:t>
            </a:r>
            <a:r>
              <a:rPr sz="1600" spc="-10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2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emp</a:t>
            </a:r>
            <a:r>
              <a:rPr sz="1600" spc="-2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600" spc="2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oyees</a:t>
            </a:r>
            <a:r>
              <a:rPr sz="1600" spc="1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6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strugg</a:t>
            </a:r>
            <a:r>
              <a:rPr sz="1600" spc="3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600" spc="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1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600" spc="1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600" spc="-18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600" spc="2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114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1600" spc="-8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2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mental</a:t>
            </a:r>
            <a:r>
              <a:rPr sz="1600" spc="-7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hea</a:t>
            </a:r>
            <a:r>
              <a:rPr sz="1600" spc="-7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600" spc="114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1600" spc="-8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160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600" spc="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es,</a:t>
            </a:r>
            <a:r>
              <a:rPr sz="1600" spc="-19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spc="-15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600" spc="-2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5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soc</a:t>
            </a:r>
            <a:r>
              <a:rPr sz="1600" spc="2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ety</a:t>
            </a:r>
            <a:r>
              <a:rPr sz="1600" spc="-9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600" spc="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spc="-1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1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600" spc="9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600" spc="7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600" spc="-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600" spc="19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600" spc="114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600" spc="-7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6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red</a:t>
            </a:r>
            <a:r>
              <a:rPr sz="1600" spc="-3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600" spc="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600" spc="204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600" spc="6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600" spc="-6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8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st</a:t>
            </a:r>
            <a:r>
              <a:rPr sz="1600" spc="-2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gma</a:t>
            </a:r>
            <a:r>
              <a:rPr sz="1600" spc="-10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surro</a:t>
            </a:r>
            <a:r>
              <a:rPr sz="1600" spc="8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600" spc="8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nd</a:t>
            </a:r>
            <a:r>
              <a:rPr sz="1600" spc="-4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spc="7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600" spc="-114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4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mental</a:t>
            </a:r>
            <a:r>
              <a:rPr sz="1600" spc="2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7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il</a:t>
            </a:r>
            <a:r>
              <a:rPr sz="1600" spc="-3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600" spc="20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nes</a:t>
            </a:r>
            <a:r>
              <a:rPr sz="1600" spc="35" dirty="0">
                <a:solidFill>
                  <a:srgbClr val="544F4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600" spc="280" dirty="0">
                <a:solidFill>
                  <a:srgbClr val="75625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600" spc="280" dirty="0">
              <a:solidFill>
                <a:srgbClr val="756252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6513" y="1653333"/>
            <a:ext cx="213995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0"/>
              </a:lnSpc>
            </a:pPr>
            <a:r>
              <a:rPr sz="2950" b="1" spc="2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950" b="1" spc="1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950" b="1" spc="-1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950" b="1" spc="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clus</a:t>
            </a:r>
            <a:r>
              <a:rPr sz="2950" b="1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950" b="1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on</a:t>
            </a:r>
            <a:endParaRPr sz="2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9790" y="2212554"/>
            <a:ext cx="3791585" cy="371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 marR="337820" indent="-5715">
              <a:lnSpc>
                <a:spcPct val="100000"/>
              </a:lnSpc>
            </a:pPr>
            <a:r>
              <a:rPr sz="1850" spc="1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50" spc="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50" spc="1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50" spc="-229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case</a:t>
            </a:r>
            <a:r>
              <a:rPr sz="1850" spc="-1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850" spc="-2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Aam</a:t>
            </a:r>
            <a:r>
              <a:rPr sz="1850" spc="1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50" spc="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50" spc="-1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50" spc="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50" spc="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50" spc="8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850" spc="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50" spc="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850" spc="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1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50" spc="-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50" spc="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ssa</a:t>
            </a:r>
            <a:r>
              <a:rPr sz="1850" spc="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50" spc="1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50" spc="-2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50" spc="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50" spc="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rves</a:t>
            </a:r>
            <a:r>
              <a:rPr sz="1850" spc="-2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850" spc="-1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50" spc="-11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ca</a:t>
            </a:r>
            <a:r>
              <a:rPr sz="1850" spc="-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50" spc="2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50" spc="-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5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onary</a:t>
            </a:r>
            <a:r>
              <a:rPr sz="1850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1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ta</a:t>
            </a:r>
            <a:r>
              <a:rPr sz="1850" spc="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50" spc="1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50" spc="-1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50" spc="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50" spc="1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50" spc="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50" spc="28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50" spc="-2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1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850" spc="-1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1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50" spc="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angers</a:t>
            </a:r>
            <a:r>
              <a:rPr sz="1850" spc="-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850" spc="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50" spc="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50" spc="1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50" spc="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50" spc="1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ec</a:t>
            </a:r>
            <a:r>
              <a:rPr sz="1850" spc="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850" spc="1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1850" spc="-18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50" spc="1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ower</a:t>
            </a:r>
            <a:r>
              <a:rPr sz="1850" spc="-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850" spc="-2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the</a:t>
            </a:r>
            <a:endParaRPr sz="1850">
              <a:latin typeface="Arial" panose="020B0604020202020204"/>
              <a:cs typeface="Arial" panose="020B0604020202020204"/>
            </a:endParaRPr>
          </a:p>
          <a:p>
            <a:pPr marL="17780" marR="5080" indent="10795">
              <a:lnSpc>
                <a:spcPts val="2190"/>
              </a:lnSpc>
              <a:spcBef>
                <a:spcPts val="30"/>
              </a:spcBef>
            </a:pPr>
            <a:r>
              <a:rPr sz="1850" spc="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5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mp</a:t>
            </a:r>
            <a:r>
              <a:rPr sz="1850" spc="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50" spc="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rta</a:t>
            </a:r>
            <a:r>
              <a:rPr sz="1850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50" spc="11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ce</a:t>
            </a:r>
            <a:r>
              <a:rPr sz="1850" spc="-20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850" spc="-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creat</a:t>
            </a:r>
            <a:r>
              <a:rPr sz="1850" spc="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50" spc="1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850" spc="-2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safe</a:t>
            </a:r>
            <a:r>
              <a:rPr sz="1850" spc="-1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850" spc="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50" spc="1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50" spc="1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50" spc="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50" spc="1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ort</a:t>
            </a:r>
            <a:r>
              <a:rPr sz="1850" spc="-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50" spc="8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ve</a:t>
            </a:r>
            <a:r>
              <a:rPr sz="1850" spc="-1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11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work</a:t>
            </a:r>
            <a:r>
              <a:rPr sz="1850" spc="-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8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env</a:t>
            </a:r>
            <a:r>
              <a:rPr sz="1850" spc="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50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1850" spc="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50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50" spc="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50" spc="-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50" spc="1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ts</a:t>
            </a:r>
            <a:r>
              <a:rPr sz="1850" spc="-1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8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85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1850" spc="-1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1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emp</a:t>
            </a:r>
            <a:r>
              <a:rPr sz="1850" spc="-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50" spc="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oy</a:t>
            </a:r>
            <a:r>
              <a:rPr sz="1850" spc="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50" spc="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50" spc="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50" spc="4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850">
              <a:latin typeface="Arial" panose="020B0604020202020204"/>
              <a:cs typeface="Arial" panose="020B0604020202020204"/>
            </a:endParaRPr>
          </a:p>
          <a:p>
            <a:pPr marL="29210" marR="250190" indent="5080">
              <a:lnSpc>
                <a:spcPct val="99000"/>
              </a:lnSpc>
              <a:spcBef>
                <a:spcPts val="985"/>
              </a:spcBef>
            </a:pPr>
            <a:r>
              <a:rPr sz="1850" spc="-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50" spc="3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50" spc="-1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50" spc="-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50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50" spc="1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50" spc="-1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50" spc="1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50" spc="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850" spc="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50" spc="-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50" spc="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cores</a:t>
            </a:r>
            <a:r>
              <a:rPr sz="1850" spc="-2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850" spc="-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ne</a:t>
            </a:r>
            <a:r>
              <a:rPr sz="1850" spc="-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50" spc="25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50" spc="-2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8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85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50" spc="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5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creas</a:t>
            </a:r>
            <a:r>
              <a:rPr sz="1850" spc="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50" spc="25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50" spc="-2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awareness</a:t>
            </a:r>
            <a:r>
              <a:rPr sz="1850" spc="-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50" spc="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50" spc="1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50" spc="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50" spc="1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50" spc="-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50" spc="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50" spc="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50" spc="-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50" spc="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tan</a:t>
            </a:r>
            <a:r>
              <a:rPr sz="1850" spc="1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50" spc="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50" spc="1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850" spc="-229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8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me</a:t>
            </a:r>
            <a:r>
              <a:rPr sz="1850" spc="-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50" spc="1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tal</a:t>
            </a:r>
            <a:r>
              <a:rPr sz="1850" spc="-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hea</a:t>
            </a:r>
            <a:r>
              <a:rPr sz="1850" spc="-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50" spc="18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th</a:t>
            </a:r>
            <a:endParaRPr sz="1850">
              <a:latin typeface="Arial" panose="020B0604020202020204"/>
              <a:cs typeface="Arial" panose="020B0604020202020204"/>
            </a:endParaRPr>
          </a:p>
          <a:p>
            <a:pPr marL="29210" marR="175895">
              <a:lnSpc>
                <a:spcPct val="98000"/>
              </a:lnSpc>
              <a:spcBef>
                <a:spcPts val="65"/>
              </a:spcBef>
            </a:pPr>
            <a:r>
              <a:rPr sz="1850" spc="-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50" spc="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50" spc="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50" spc="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5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5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50" spc="-1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50" spc="-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50" spc="459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50" spc="1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850" spc="-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1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1850" spc="-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50" spc="1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50" spc="-3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3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50" spc="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50" spc="-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50" spc="1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50" spc="-1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850" spc="-1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1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50" spc="-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50" spc="-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50" spc="1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50" spc="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50" spc="1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50" spc="-3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workp</a:t>
            </a:r>
            <a:r>
              <a:rPr sz="1850" spc="1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50" spc="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ace</a:t>
            </a:r>
            <a:r>
              <a:rPr sz="1850" spc="-1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50" spc="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yna</a:t>
            </a:r>
            <a:r>
              <a:rPr sz="1850" spc="1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50" spc="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5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cs</a:t>
            </a:r>
            <a:r>
              <a:rPr sz="1850" spc="-1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50" spc="-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50" spc="25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5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spc="1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50" spc="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50" spc="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hav</a:t>
            </a:r>
            <a:r>
              <a:rPr sz="1850" spc="-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50" spc="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50" spc="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50" spc="4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4418" y="1893226"/>
            <a:ext cx="56451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935" dirty="0">
                <a:solidFill>
                  <a:srgbClr val="F27036"/>
                </a:solidFill>
                <a:latin typeface="Arial" panose="020B0604020202020204"/>
                <a:cs typeface="Arial" panose="020B0604020202020204"/>
              </a:rPr>
              <a:t>9</a:t>
            </a:r>
            <a:r>
              <a:rPr sz="2500" b="1" spc="-434" dirty="0">
                <a:solidFill>
                  <a:srgbClr val="269CA8"/>
                </a:solidFill>
                <a:latin typeface="Arial" panose="020B0604020202020204"/>
                <a:cs typeface="Arial" panose="020B0604020202020204"/>
              </a:rPr>
              <a:t>11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550" y="1997425"/>
            <a:ext cx="62611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409" dirty="0">
                <a:solidFill>
                  <a:srgbClr val="2697C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50" b="1" spc="155" dirty="0">
                <a:solidFill>
                  <a:srgbClr val="2697C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50" b="1" spc="2685" dirty="0">
                <a:solidFill>
                  <a:srgbClr val="F4874F"/>
                </a:solidFill>
                <a:latin typeface="Arial" panose="020B0604020202020204"/>
                <a:cs typeface="Arial" panose="020B0604020202020204"/>
              </a:rPr>
              <a:t>-</a:t>
            </a:r>
            <a:endParaRPr sz="16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4936" y="2026542"/>
            <a:ext cx="358775" cy="6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50" spc="465" dirty="0">
                <a:solidFill>
                  <a:srgbClr val="E44938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4650" spc="-944" dirty="0">
                <a:solidFill>
                  <a:srgbClr val="A89793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endParaRPr sz="46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73096" y="0"/>
            <a:ext cx="3820303" cy="7562848"/>
          </a:xfrm>
          <a:prstGeom prst="rect">
            <a:avLst/>
          </a:prstGeom>
          <a:blipFill dpi="0" rotWithShape="1">
            <a:blip r:embed="rId1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661" y="428798"/>
            <a:ext cx="3108414" cy="1774749"/>
          </a:xfrm>
          <a:prstGeom prst="rect">
            <a:avLst/>
          </a:prstGeom>
          <a:ln>
            <a:noFill/>
          </a:ln>
        </p:spPr>
        <p:txBody>
          <a:bodyPr vert="horz" lIns="0" tIns="332366" rIns="0" bIns="0" rtlCol="0">
            <a:normAutofit/>
          </a:bodyPr>
          <a:lstStyle/>
          <a:p>
            <a:pPr marL="45720"/>
            <a:r>
              <a:rPr lang="en-US" sz="3100" spc="60"/>
              <a:t>B</a:t>
            </a:r>
            <a:r>
              <a:rPr lang="en-US" sz="3100" spc="-55"/>
              <a:t>i</a:t>
            </a:r>
            <a:r>
              <a:rPr lang="en-US" sz="3100" spc="50"/>
              <a:t>p</a:t>
            </a:r>
            <a:r>
              <a:rPr lang="en-US" sz="3100" spc="70"/>
              <a:t>o</a:t>
            </a:r>
            <a:r>
              <a:rPr lang="en-US" sz="3100" spc="5"/>
              <a:t>l</a:t>
            </a:r>
            <a:r>
              <a:rPr lang="en-US" sz="3100" spc="10"/>
              <a:t>ar</a:t>
            </a:r>
            <a:r>
              <a:rPr lang="en-US" sz="3100" spc="-20"/>
              <a:t> </a:t>
            </a:r>
            <a:r>
              <a:rPr lang="en-US" sz="3100" spc="275"/>
              <a:t>D</a:t>
            </a:r>
            <a:r>
              <a:rPr lang="en-US" sz="3100" spc="-160"/>
              <a:t>i</a:t>
            </a:r>
            <a:r>
              <a:rPr lang="en-US" sz="3100" spc="50"/>
              <a:t>s</a:t>
            </a:r>
            <a:r>
              <a:rPr lang="en-US" sz="3100" spc="105"/>
              <a:t>ord</a:t>
            </a:r>
            <a:r>
              <a:rPr lang="en-US" sz="3100" spc="175"/>
              <a:t>e</a:t>
            </a:r>
            <a:r>
              <a:rPr lang="en-US" sz="3100" spc="65"/>
              <a:t>r</a:t>
            </a:r>
            <a:endParaRPr lang="en-US" sz="3100"/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10000262" y="6869953"/>
            <a:ext cx="401003" cy="504190"/>
            <a:chOff x="11361456" y="6195813"/>
            <a:chExt cx="548640" cy="548640"/>
          </a:xfrm>
        </p:grpSpPr>
        <p:sp>
          <p:nvSpPr>
            <p:cNvPr id="13" name="Oval 1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object 2"/>
          <p:cNvSpPr/>
          <p:nvPr/>
        </p:nvSpPr>
        <p:spPr>
          <a:xfrm>
            <a:off x="4440984" y="782457"/>
            <a:ext cx="5751520" cy="5819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3700" y="2486025"/>
            <a:ext cx="3714750" cy="357441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8890" marR="72390" indent="12065" defTabSz="676910">
              <a:lnSpc>
                <a:spcPct val="96000"/>
              </a:lnSpc>
            </a:pPr>
            <a:r>
              <a:rPr lang="en-US" sz="2200" kern="1200" spc="-7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B</a:t>
            </a:r>
            <a:r>
              <a:rPr lang="en-US" sz="2200" kern="1200" spc="44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200" kern="1200" spc="78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po</a:t>
            </a:r>
            <a:r>
              <a:rPr lang="en-US" sz="2200" kern="1200" spc="-22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sz="2200" kern="1200" spc="-7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ar</a:t>
            </a:r>
            <a:r>
              <a:rPr lang="en-US" sz="2200" kern="1200" spc="-104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126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lang="en-US" sz="2200" kern="1200" spc="-22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200" kern="1200" spc="44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sor</a:t>
            </a:r>
            <a:r>
              <a:rPr lang="en-US" sz="2200" kern="1200" spc="15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lang="en-US" sz="2200" kern="1200" spc="37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sz="2200" kern="1200" spc="-26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lang="en-US" sz="2200" kern="1200" spc="222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,</a:t>
            </a:r>
            <a:r>
              <a:rPr lang="en-US" sz="2200" kern="1200" spc="59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lang="en-US" sz="2200" kern="1200" spc="-56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sz="2200" kern="1200" spc="59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so</a:t>
            </a:r>
            <a:r>
              <a:rPr lang="en-US" sz="2200" kern="1200" spc="-81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41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k</a:t>
            </a:r>
            <a:r>
              <a:rPr lang="en-US" sz="2200" kern="1200" spc="74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nown</a:t>
            </a:r>
            <a:r>
              <a:rPr lang="en-US" sz="2200" kern="1200" spc="-159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15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as</a:t>
            </a:r>
            <a:r>
              <a:rPr lang="en-US" sz="2200" kern="1200" spc="7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26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ma</a:t>
            </a:r>
            <a:r>
              <a:rPr lang="en-US" sz="2200" kern="1200" spc="-4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sz="2200" kern="1200" spc="11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200" kern="1200" spc="93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c-</a:t>
            </a:r>
            <a:r>
              <a:rPr lang="en-US" sz="2200" kern="1200" spc="30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lang="en-US" sz="2200" kern="1200" spc="59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sz="2200" kern="1200" spc="93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p</a:t>
            </a:r>
            <a:r>
              <a:rPr lang="en-US" sz="2200" kern="1200" spc="26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ress</a:t>
            </a:r>
            <a:r>
              <a:rPr lang="en-US" sz="2200" kern="1200" spc="-89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200" kern="1200" spc="44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ve</a:t>
            </a:r>
            <a:r>
              <a:rPr lang="en-US" sz="2200" kern="1200" spc="-52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44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200" kern="1200" spc="78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sz="2200" kern="1200" spc="-22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sz="2200" kern="1200" spc="30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nes</a:t>
            </a:r>
            <a:r>
              <a:rPr lang="en-US" sz="2200" kern="1200" spc="-11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sz="2200" kern="1200" spc="255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,</a:t>
            </a:r>
            <a:r>
              <a:rPr lang="en-US" sz="2200" kern="1200" spc="-22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200" kern="1200" spc="74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sz="2200" kern="1200" spc="-133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-11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lang="en-US" sz="2200" kern="1200" spc="-7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m</a:t>
            </a:r>
            <a:r>
              <a:rPr lang="en-US" sz="2200" kern="1200" spc="59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sz="2200" kern="1200" spc="-41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sz="2200" kern="1200" spc="67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tal</a:t>
            </a:r>
            <a:r>
              <a:rPr lang="en-US" sz="2200" kern="1200" spc="-52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-37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h</a:t>
            </a:r>
            <a:r>
              <a:rPr lang="en-US" sz="2200" kern="1200" spc="37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ea</a:t>
            </a:r>
            <a:r>
              <a:rPr lang="en-US" sz="2200" kern="1200" spc="-74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sz="2200" kern="1200" spc="122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th</a:t>
            </a:r>
            <a:r>
              <a:rPr lang="en-US" sz="2200" kern="1200" spc="-133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96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c</a:t>
            </a:r>
            <a:r>
              <a:rPr lang="en-US" sz="2200" kern="1200" spc="70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o</a:t>
            </a:r>
            <a:r>
              <a:rPr lang="en-US" sz="2200" kern="1200" spc="-4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sz="2200" kern="1200" spc="126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lang="en-US" sz="2200" kern="1200" spc="-56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200" kern="1200" spc="163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lang="en-US" sz="2200" kern="1200" spc="67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200" kern="1200" spc="59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on</a:t>
            </a:r>
            <a:r>
              <a:rPr lang="en-US" sz="2200" kern="1200" spc="-229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81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that</a:t>
            </a:r>
            <a:r>
              <a:rPr lang="en-US" sz="2200" kern="1200" spc="52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22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causes</a:t>
            </a:r>
            <a:r>
              <a:rPr lang="en-US" sz="2200" kern="1200" spc="-44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-70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sz="2200" kern="1200" spc="126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x</a:t>
            </a:r>
            <a:r>
              <a:rPr lang="en-US" sz="2200" kern="1200" spc="96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lang="en-US" sz="2200" kern="1200" spc="22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reme</a:t>
            </a:r>
            <a:r>
              <a:rPr lang="en-US" sz="2200" kern="1200" spc="-118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41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sz="2200" kern="1200" spc="26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h</a:t>
            </a:r>
            <a:r>
              <a:rPr lang="en-US" sz="2200" kern="1200" spc="-22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200" kern="1200" spc="111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fts</a:t>
            </a:r>
            <a:r>
              <a:rPr lang="en-US" sz="2200" kern="1200" spc="-56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11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200" kern="1200" spc="100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sz="2200" kern="1200" spc="-141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63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moo</a:t>
            </a:r>
            <a:r>
              <a:rPr lang="en-US" sz="2200" kern="1200" spc="-11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lang="en-US" sz="2200" kern="1200" spc="278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, </a:t>
            </a:r>
            <a:r>
              <a:rPr lang="en-US" sz="2200" kern="1200" spc="59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sz="2200" kern="1200" spc="-7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sz="2200" kern="1200" spc="44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erg</a:t>
            </a:r>
            <a:r>
              <a:rPr lang="en-US" sz="2200" kern="1200" spc="11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y</a:t>
            </a:r>
            <a:r>
              <a:rPr lang="en-US" sz="2200" kern="1200" spc="188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,</a:t>
            </a:r>
            <a:r>
              <a:rPr lang="en-US" sz="2200" kern="1200" spc="44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lang="en-US" sz="2200" kern="1200" spc="-22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sz="2200" kern="1200" spc="163" err="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lang="en-US" sz="2200" kern="1200" spc="-204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89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ac</a:t>
            </a:r>
            <a:r>
              <a:rPr lang="en-US" sz="2200" kern="1200" spc="37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lang="en-US" sz="2200" kern="1200" spc="-22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200" kern="1200" spc="118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v</a:t>
            </a:r>
            <a:r>
              <a:rPr lang="en-US" sz="2200" kern="1200" spc="-33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200" kern="1200" spc="126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ty</a:t>
            </a:r>
            <a:r>
              <a:rPr lang="en-US" sz="2200" kern="1200" spc="-93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-22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sz="2200" kern="1200" spc="-7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sz="2200" kern="1200" spc="44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ve</a:t>
            </a:r>
            <a:r>
              <a:rPr lang="en-US" sz="2200" kern="1200" spc="-4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sz="2200" kern="1200" spc="70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sz="2200" kern="1200" spc="318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.</a:t>
            </a:r>
            <a:endParaRPr lang="en-US" sz="2200" kern="1200">
              <a:latin typeface="Arial" panose="020B0604020202020204"/>
              <a:cs typeface="Arial" panose="020B0604020202020204"/>
            </a:endParaRPr>
          </a:p>
          <a:p>
            <a:pPr marL="12700" marR="3175" indent="7620" algn="just" defTabSz="676910">
              <a:lnSpc>
                <a:spcPct val="96000"/>
              </a:lnSpc>
              <a:spcBef>
                <a:spcPts val="45"/>
              </a:spcBef>
            </a:pPr>
            <a:r>
              <a:rPr lang="en-US" sz="2200" kern="1200" spc="-7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200" kern="1200" spc="93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sz="2200" kern="1200" spc="-4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lang="en-US" sz="2200" kern="1200" spc="-22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200" kern="1200" spc="89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v</a:t>
            </a:r>
            <a:r>
              <a:rPr lang="en-US" sz="2200" kern="1200" spc="26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200" kern="1200" spc="93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lang="en-US" sz="2200" kern="1200" spc="-7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u</a:t>
            </a:r>
            <a:r>
              <a:rPr lang="en-US" sz="2200" kern="1200" spc="59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lang="en-US" sz="2200" kern="1200" spc="-56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sz="2200" kern="1200" spc="74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sz="2200" spc="7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 </a:t>
            </a:r>
            <a:r>
              <a:rPr lang="en-US" sz="2200" kern="1200" spc="141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w</a:t>
            </a:r>
            <a:r>
              <a:rPr lang="en-US" sz="2200" kern="1200" spc="19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200" kern="1200" spc="122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th</a:t>
            </a:r>
            <a:r>
              <a:rPr lang="en-US" sz="2200" kern="1200" spc="-100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93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b</a:t>
            </a:r>
            <a:r>
              <a:rPr lang="en-US" sz="2200" kern="1200" spc="11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200" kern="1200" spc="26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p</a:t>
            </a:r>
            <a:r>
              <a:rPr lang="en-US" sz="2200" kern="1200" spc="107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o</a:t>
            </a:r>
            <a:r>
              <a:rPr lang="en-US" sz="2200" kern="1200" spc="-7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sz="2200" kern="1200" spc="11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ar</a:t>
            </a:r>
            <a:r>
              <a:rPr lang="en-US" sz="2200" kern="1200" spc="-107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93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lang="en-US" sz="2200" kern="1200" spc="11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200" kern="1200" spc="44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sor</a:t>
            </a:r>
            <a:r>
              <a:rPr lang="en-US" sz="2200" kern="1200" spc="48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lang="en-US" sz="2200" kern="1200" spc="30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er</a:t>
            </a:r>
            <a:r>
              <a:rPr lang="en-US" sz="2200" kern="1200" spc="19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-70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sz="2200" kern="1200" spc="44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xper</a:t>
            </a:r>
            <a:r>
              <a:rPr lang="en-US" sz="2200" kern="1200" spc="37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200" kern="1200" spc="44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sz="2200" kern="1200" spc="11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sz="2200" kern="1200" spc="89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ce</a:t>
            </a:r>
            <a:r>
              <a:rPr lang="en-US" sz="2200" kern="1200" spc="-204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78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ep</a:t>
            </a:r>
            <a:r>
              <a:rPr lang="en-US" sz="2200" kern="1200" spc="-22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200" kern="1200" spc="59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so</a:t>
            </a:r>
            <a:r>
              <a:rPr lang="en-US" sz="2200" kern="1200" spc="44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lang="en-US" sz="2200" kern="1200" spc="30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es</a:t>
            </a:r>
            <a:r>
              <a:rPr lang="en-US" sz="2200" kern="1200" spc="-118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44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of</a:t>
            </a:r>
            <a:r>
              <a:rPr lang="en-US" sz="2200" kern="1200" spc="-44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-7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m</a:t>
            </a:r>
            <a:r>
              <a:rPr lang="en-US" sz="2200" kern="1200" spc="30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lang="en-US" sz="2200" kern="1200" spc="26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sz="2200" kern="1200" spc="11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200" kern="1200" spc="-11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lang="en-US" sz="2200" kern="1200" spc="-96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59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o</a:t>
            </a:r>
            <a:r>
              <a:rPr lang="en-US" sz="2200" kern="1200" spc="96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lang="en-US" sz="2200" kern="1200" spc="81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-70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h</a:t>
            </a:r>
            <a:r>
              <a:rPr lang="en-US" sz="2200" kern="1200" spc="67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yp</a:t>
            </a:r>
            <a:r>
              <a:rPr lang="en-US" sz="2200" kern="1200" spc="96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o</a:t>
            </a:r>
            <a:r>
              <a:rPr lang="en-US" sz="2200" kern="1200" spc="37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ma</a:t>
            </a:r>
            <a:r>
              <a:rPr lang="en-US" sz="2200" kern="1200" spc="-48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sz="2200" kern="1200" spc="-15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200" kern="1200" spc="-11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lang="en-US" sz="2200" kern="1200" spc="-96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-81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(</a:t>
            </a:r>
            <a:r>
              <a:rPr lang="en-US" sz="2200" kern="1200" spc="93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sz="2200" kern="1200" spc="-52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sz="2200" kern="1200" spc="44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eva</a:t>
            </a:r>
            <a:r>
              <a:rPr lang="en-US" sz="2200" kern="1200" spc="4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lang="en-US" sz="2200" kern="1200" spc="84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ed</a:t>
            </a:r>
            <a:r>
              <a:rPr lang="en-US" sz="2200" kern="1200" spc="-115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63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moo</a:t>
            </a:r>
            <a:r>
              <a:rPr lang="en-US" sz="2200" kern="1200" spc="-41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lang="en-US" sz="2200" kern="1200" spc="70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)</a:t>
            </a:r>
            <a:r>
              <a:rPr lang="en-US" sz="2200" kern="1200" spc="-185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37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and</a:t>
            </a:r>
            <a:r>
              <a:rPr lang="en-US" sz="2200" kern="1200" spc="19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200" kern="1200" spc="59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de</a:t>
            </a:r>
            <a:r>
              <a:rPr lang="en-US" sz="2200" kern="1200" spc="93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p</a:t>
            </a:r>
            <a:r>
              <a:rPr lang="en-US" sz="2200" kern="1200" spc="37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re</a:t>
            </a:r>
            <a:r>
              <a:rPr lang="en-US" sz="2200" kern="1200" spc="-48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sz="2200" kern="1200" spc="89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sz="2200" kern="1200" spc="-41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200" kern="1200" spc="59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on</a:t>
            </a:r>
            <a:r>
              <a:rPr lang="en-US" sz="2200" kern="1200" spc="229" dirty="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.</a:t>
            </a:r>
            <a:endParaRPr lang="en-US"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826" y="1266951"/>
            <a:ext cx="4413503" cy="55351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37291" y="1029532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195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97958" y="1029532"/>
            <a:ext cx="2255520" cy="0"/>
          </a:xfrm>
          <a:custGeom>
            <a:avLst/>
            <a:gdLst/>
            <a:ahLst/>
            <a:cxnLst/>
            <a:rect l="l" t="t" r="r" b="b"/>
            <a:pathLst>
              <a:path w="2255520">
                <a:moveTo>
                  <a:pt x="0" y="0"/>
                </a:moveTo>
                <a:lnTo>
                  <a:pt x="2255438" y="0"/>
                </a:lnTo>
              </a:path>
            </a:pathLst>
          </a:custGeom>
          <a:ln w="6095">
            <a:solidFill>
              <a:srgbClr val="D8CC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0477" y="961823"/>
            <a:ext cx="3924935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">
              <a:lnSpc>
                <a:spcPts val="2400"/>
              </a:lnSpc>
            </a:pPr>
            <a:r>
              <a:rPr sz="2100" b="1" spc="2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100" b="1" spc="-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anic</a:t>
            </a:r>
            <a:r>
              <a:rPr sz="2100" b="1" spc="-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100" b="1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Depressive</a:t>
            </a:r>
            <a:r>
              <a:rPr sz="2100" b="1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8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Episodes</a:t>
            </a:r>
            <a:r>
              <a:rPr sz="2100" b="1" spc="-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100" b="1" spc="-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100" b="1" spc="-1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1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100" b="1" spc="-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100" b="1" spc="-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polar</a:t>
            </a:r>
            <a:r>
              <a:rPr sz="2100" b="1" spc="-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Disorder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385" y="1724025"/>
            <a:ext cx="4562475" cy="473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0335" indent="12065">
              <a:lnSpc>
                <a:spcPct val="122000"/>
              </a:lnSpc>
            </a:pPr>
            <a:r>
              <a:rPr spc="4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Manic</a:t>
            </a:r>
            <a:r>
              <a:rPr spc="-3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4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ep</a:t>
            </a:r>
            <a:r>
              <a:rPr spc="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pc="2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sodes</a:t>
            </a:r>
            <a:r>
              <a:rPr spc="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pc="2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0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pc="1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2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defin</a:t>
            </a:r>
            <a:r>
              <a:rPr spc="9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pc="2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pc="-7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1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feature</a:t>
            </a:r>
            <a:r>
              <a:rPr spc="6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1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pc="5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7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pc="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pc="1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polar</a:t>
            </a:r>
            <a:r>
              <a:rPr spc="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7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pc="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isorder.</a:t>
            </a:r>
            <a:r>
              <a:rPr spc="-14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pc="8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1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episodes </a:t>
            </a:r>
            <a:r>
              <a:rPr spc="-1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pc="-2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1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characterized</a:t>
            </a:r>
            <a:r>
              <a:rPr spc="10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2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pc="-4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2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high</a:t>
            </a:r>
            <a:r>
              <a:rPr lang="en-US" spc="2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pc="1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pc="1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nergy</a:t>
            </a:r>
            <a:r>
              <a:rPr spc="22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pc="1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decreased</a:t>
            </a:r>
            <a:r>
              <a:rPr spc="13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2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need</a:t>
            </a:r>
            <a:r>
              <a:rPr spc="-9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2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pc="-2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pc="-2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pc="1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leep</a:t>
            </a:r>
            <a:r>
              <a:rPr spc="22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pc="4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rac</a:t>
            </a:r>
            <a:r>
              <a:rPr spc="2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pc="2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pc="1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2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thoughts</a:t>
            </a:r>
            <a:r>
              <a:rPr spc="17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pc="-204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3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Dur</a:t>
            </a:r>
            <a:r>
              <a:rPr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pc="2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pc="-2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3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man</a:t>
            </a:r>
            <a:r>
              <a:rPr spc="-2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pc="5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pc="-2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1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episodes,</a:t>
            </a:r>
            <a:r>
              <a:rPr spc="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5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pc="1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ndividuals</a:t>
            </a:r>
            <a:r>
              <a:rPr spc="7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may</a:t>
            </a:r>
            <a:r>
              <a:rPr spc="-7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2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engage</a:t>
            </a:r>
            <a:r>
              <a:rPr spc="1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5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pc="-8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1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risky</a:t>
            </a:r>
            <a:r>
              <a:rPr spc="-2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1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behaviors</a:t>
            </a:r>
            <a:r>
              <a:rPr spc="2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3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3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pc="-1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excess</a:t>
            </a:r>
            <a:r>
              <a:rPr spc="6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pc="-1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ve</a:t>
            </a:r>
            <a:r>
              <a:rPr spc="-1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4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spend</a:t>
            </a:r>
            <a:r>
              <a:rPr spc="9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pc="2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pc="-7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2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pc="-2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substance</a:t>
            </a:r>
            <a:r>
              <a:rPr spc="13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abuse.</a:t>
            </a:r>
            <a:r>
              <a:rPr spc="-15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They</a:t>
            </a:r>
            <a:r>
              <a:rPr spc="6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may</a:t>
            </a:r>
            <a:r>
              <a:rPr spc="-7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pc="1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exh</a:t>
            </a:r>
            <a:r>
              <a:rPr spc="6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pc="4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bit</a:t>
            </a:r>
            <a:r>
              <a:rPr spc="1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3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irritabi</a:t>
            </a:r>
            <a:r>
              <a:rPr spc="5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pc="-9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pc="2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ty,</a:t>
            </a:r>
            <a:r>
              <a:rPr spc="-8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1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agita</a:t>
            </a:r>
            <a:r>
              <a:rPr spc="9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pc="-40" dirty="0">
                <a:solidFill>
                  <a:srgbClr val="9E876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pc="1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on,</a:t>
            </a:r>
            <a:r>
              <a:rPr spc="-9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2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pc="-2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even</a:t>
            </a:r>
            <a:r>
              <a:rPr spc="1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spc="-2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pc="-8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4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pc="2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other</a:t>
            </a:r>
            <a:r>
              <a:rPr spc="7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1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hand,</a:t>
            </a:r>
            <a:r>
              <a:rPr spc="-114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1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depressive</a:t>
            </a:r>
            <a:r>
              <a:rPr spc="11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1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episodes </a:t>
            </a:r>
            <a:r>
              <a:rPr spc="-1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pc="2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marked</a:t>
            </a:r>
            <a:r>
              <a:rPr spc="5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by</a:t>
            </a:r>
            <a:r>
              <a:rPr spc="-9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5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low</a:t>
            </a:r>
            <a:r>
              <a:rPr spc="2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3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mood,</a:t>
            </a:r>
            <a:r>
              <a:rPr spc="-14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1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fatigue,</a:t>
            </a:r>
            <a:r>
              <a:rPr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2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feel</a:t>
            </a:r>
            <a:r>
              <a:rPr spc="10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pc="3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ngs</a:t>
            </a:r>
            <a:r>
              <a:rPr spc="-6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pc="-3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1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worthlessness,</a:t>
            </a:r>
            <a:r>
              <a:rPr spc="16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pc="-1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3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difficulty</a:t>
            </a:r>
            <a:r>
              <a:rPr spc="2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concentrating.</a:t>
            </a:r>
            <a:r>
              <a:rPr spc="114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2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Indiv</a:t>
            </a:r>
            <a:r>
              <a:rPr spc="-6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pc="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duals</a:t>
            </a:r>
            <a:r>
              <a:rPr spc="-5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5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pc="6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2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bipolar</a:t>
            </a:r>
            <a:r>
              <a:rPr spc="-1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7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pc="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pc="1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sorder</a:t>
            </a:r>
            <a:r>
              <a:rPr spc="3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1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may</a:t>
            </a:r>
            <a:r>
              <a:rPr lang="en-US" spc="1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2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exper</a:t>
            </a:r>
            <a:r>
              <a:rPr spc="2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pc="3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ence</a:t>
            </a:r>
            <a:r>
              <a:rPr spc="-3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2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suicidal</a:t>
            </a:r>
            <a:r>
              <a:rPr spc="7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1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ideation</a:t>
            </a:r>
            <a:r>
              <a:rPr spc="-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3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during</a:t>
            </a:r>
            <a:r>
              <a:rPr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1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depressive</a:t>
            </a:r>
            <a:r>
              <a:rPr spc="5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4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ep</a:t>
            </a:r>
            <a:r>
              <a:rPr spc="5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pc="10" dirty="0">
                <a:solidFill>
                  <a:srgbClr val="857C75"/>
                </a:solidFill>
                <a:latin typeface="Arial" panose="020B0604020202020204"/>
                <a:cs typeface="Arial" panose="020B0604020202020204"/>
              </a:rPr>
              <a:t>sodes.</a:t>
            </a:r>
            <a:endParaRPr spc="10" dirty="0">
              <a:solidFill>
                <a:srgbClr val="857C75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0856" y="915644"/>
            <a:ext cx="6856095" cy="53578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452755" indent="-440055">
              <a:lnSpc>
                <a:spcPct val="100000"/>
              </a:lnSpc>
              <a:buClr>
                <a:srgbClr val="524D4B"/>
              </a:buClr>
              <a:buFont typeface="Arial" panose="020B0604020202020204"/>
              <a:buChar char="•"/>
              <a:tabLst>
                <a:tab pos="453390" algn="l"/>
              </a:tabLst>
            </a:pPr>
            <a:r>
              <a:rPr sz="3600" spc="-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spc="-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spc="229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spc="2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spc="1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spc="2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spc="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spc="3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ct</a:t>
            </a:r>
            <a:r>
              <a:rPr sz="3600" spc="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spc="2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spc="2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endParaRPr lang="en-US" sz="3600">
              <a:latin typeface="Arial" panose="020B0604020202020204"/>
              <a:cs typeface="Arial" panose="020B0604020202020204"/>
            </a:endParaRPr>
          </a:p>
          <a:p>
            <a:pPr marL="419100" indent="-406400">
              <a:lnSpc>
                <a:spcPct val="100000"/>
              </a:lnSpc>
              <a:spcBef>
                <a:spcPts val="450"/>
              </a:spcBef>
              <a:buClr>
                <a:srgbClr val="524D4B"/>
              </a:buClr>
              <a:buFont typeface="Arial" panose="020B0604020202020204"/>
              <a:buChar char="•"/>
              <a:tabLst>
                <a:tab pos="419100" algn="l"/>
              </a:tabLst>
            </a:pPr>
            <a:r>
              <a:rPr sz="3600" spc="2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spc="-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spc="1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spc="-1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spc="-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spc="3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spc="-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spc="2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spc="1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spc="-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spc="4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447040" indent="-434340">
              <a:lnSpc>
                <a:spcPct val="100000"/>
              </a:lnSpc>
              <a:spcBef>
                <a:spcPts val="405"/>
              </a:spcBef>
              <a:buClr>
                <a:srgbClr val="524D4B"/>
              </a:buClr>
              <a:buFont typeface="Arial" panose="020B0604020202020204"/>
              <a:buChar char="•"/>
              <a:tabLst>
                <a:tab pos="447675" algn="l"/>
              </a:tabLst>
            </a:pPr>
            <a:r>
              <a:rPr sz="360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spc="-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spc="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spc="11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spc="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ai</a:t>
            </a:r>
            <a:r>
              <a:rPr sz="3600" spc="-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spc="-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'</a:t>
            </a:r>
            <a:r>
              <a:rPr sz="3600" spc="2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spc="-11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spc="-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spc="-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spc="4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ory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430530" indent="-417830">
              <a:lnSpc>
                <a:spcPct val="100000"/>
              </a:lnSpc>
              <a:spcBef>
                <a:spcPts val="450"/>
              </a:spcBef>
              <a:buClr>
                <a:srgbClr val="524D4B"/>
              </a:buClr>
              <a:buFont typeface="Arial" panose="020B0604020202020204"/>
              <a:buChar char="•"/>
              <a:tabLst>
                <a:tab pos="431165" algn="l"/>
              </a:tabLst>
            </a:pPr>
            <a:r>
              <a:rPr sz="3600" spc="2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spc="2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spc="-1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spc="3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spc="3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spc="-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spc="1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sm</a:t>
            </a:r>
            <a:r>
              <a:rPr sz="3600" spc="-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600" spc="2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spc="-8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4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spc="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spc="1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spc="1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ers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447040" indent="-434340">
              <a:lnSpc>
                <a:spcPct val="100000"/>
              </a:lnSpc>
              <a:spcBef>
                <a:spcPts val="495"/>
              </a:spcBef>
              <a:buClr>
                <a:srgbClr val="524D4B"/>
              </a:buClr>
              <a:buFont typeface="Arial" panose="020B0604020202020204"/>
              <a:buChar char="•"/>
              <a:tabLst>
                <a:tab pos="447675" algn="l"/>
              </a:tabLst>
            </a:pPr>
            <a:r>
              <a:rPr sz="3600" spc="4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spc="1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spc="-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spc="18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tal</a:t>
            </a:r>
            <a:r>
              <a:rPr sz="3600" spc="-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spc="8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ea</a:t>
            </a:r>
            <a:r>
              <a:rPr sz="3600" spc="-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spc="3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3600" spc="-18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spc="509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spc="20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spc="3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spc="2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spc="-5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4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spc="20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spc="1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spc="1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spc="20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spc="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spc="11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430530" indent="-417830">
              <a:lnSpc>
                <a:spcPct val="100000"/>
              </a:lnSpc>
              <a:spcBef>
                <a:spcPts val="450"/>
              </a:spcBef>
              <a:buClr>
                <a:srgbClr val="524D4B"/>
              </a:buClr>
              <a:buFont typeface="Arial" panose="020B0604020202020204"/>
              <a:buChar char="•"/>
              <a:tabLst>
                <a:tab pos="431165" algn="l"/>
              </a:tabLst>
            </a:pPr>
            <a:r>
              <a:rPr sz="3600" spc="1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spc="2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spc="-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spc="1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spc="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spc="2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3600" spc="-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spc="2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spc="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spc="2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spc="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spc="2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spc="-2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1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spc="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spc="3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spc="-5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3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spc="2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cc</a:t>
            </a:r>
            <a:r>
              <a:rPr sz="3600" spc="2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spc="1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spc="-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spc="1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ta</a:t>
            </a:r>
            <a:r>
              <a:rPr sz="3600" spc="3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600" spc="1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il</a:t>
            </a:r>
            <a:r>
              <a:rPr sz="3600" spc="-2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spc="3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spc="2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430530" indent="-417830">
              <a:lnSpc>
                <a:spcPct val="100000"/>
              </a:lnSpc>
              <a:spcBef>
                <a:spcPts val="495"/>
              </a:spcBef>
              <a:buClr>
                <a:srgbClr val="524D4B"/>
              </a:buClr>
              <a:buFont typeface="Arial" panose="020B0604020202020204"/>
              <a:buChar char="•"/>
              <a:tabLst>
                <a:tab pos="431165" algn="l"/>
              </a:tabLst>
            </a:pPr>
            <a:r>
              <a:rPr sz="3600" spc="1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spc="2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spc="-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spc="3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spc="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spc="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spc="2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spc="-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spc="2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spc="2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7328" y="905487"/>
            <a:ext cx="4314861" cy="583265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2995" y="746838"/>
            <a:ext cx="4959701" cy="606339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1435">
              <a:lnSpc>
                <a:spcPct val="100000"/>
              </a:lnSpc>
            </a:pPr>
            <a:r>
              <a:rPr lang="en-US" sz="4400" b="1" spc="1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4400" b="1" spc="-204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lang="en-US" sz="4400" b="1" spc="7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tr</a:t>
            </a:r>
            <a:r>
              <a:rPr lang="en-US" sz="4400" b="1" spc="1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lang="en-US" sz="4400" b="1" spc="16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lang="en-US" sz="4400" b="1" spc="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lang="en-US" sz="4400" b="1" spc="-17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lang="en-US" sz="4400" b="1" spc="18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lang="en-US" sz="4400" b="1" spc="6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4400" b="1" spc="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on</a:t>
            </a:r>
            <a:endParaRPr lang="en-US" sz="4400">
              <a:latin typeface="Arial" panose="020B0604020202020204"/>
              <a:cs typeface="Arial" panose="020B0604020202020204"/>
            </a:endParaRPr>
          </a:p>
          <a:p>
            <a:pPr marL="12700" marR="5080" indent="5080">
              <a:lnSpc>
                <a:spcPct val="122000"/>
              </a:lnSpc>
              <a:spcBef>
                <a:spcPts val="540"/>
              </a:spcBef>
            </a:pPr>
            <a:r>
              <a:rPr lang="en-US" sz="2000" spc="6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Aam</a:t>
            </a:r>
            <a:r>
              <a:rPr lang="en-US" sz="2000" spc="5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2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lang="en-US" sz="2000" spc="-7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Liaq</a:t>
            </a:r>
            <a:r>
              <a:rPr lang="en-US" sz="2000" spc="-3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lang="en-US" sz="2000" spc="8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lang="en-US" sz="2000" spc="-5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8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lang="en-US" sz="2000" spc="-6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lang="en-US" sz="2000" spc="1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ssa</a:t>
            </a:r>
            <a:r>
              <a:rPr lang="en-US" sz="2000" spc="4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-3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lang="en-US" sz="2000" spc="204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lang="en-US" sz="2000" spc="1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sz="2000" spc="-9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well-kn</a:t>
            </a:r>
            <a:r>
              <a:rPr lang="en-US" sz="2000" spc="3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lang="en-US" sz="2000" spc="11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wn</a:t>
            </a:r>
            <a:r>
              <a:rPr lang="en-US" sz="2000" spc="-12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9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te</a:t>
            </a:r>
            <a:r>
              <a:rPr lang="en-US" sz="2000" spc="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lang="en-US" sz="2000" spc="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ev</a:t>
            </a:r>
            <a:r>
              <a:rPr lang="en-US" sz="2000" spc="-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8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lang="en-US" sz="2000" spc="-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7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lang="en-US" sz="2000" spc="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1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lang="en-US" sz="2000" spc="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ersona</a:t>
            </a:r>
            <a:r>
              <a:rPr lang="en-US" sz="2000" spc="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lang="en-US" sz="2000" spc="-4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10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ty</a:t>
            </a:r>
            <a:r>
              <a:rPr lang="en-US" sz="2000" spc="-8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lang="en-US" sz="2000" spc="-7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1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lang="en-US" sz="2000" spc="10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lang="en-US" sz="200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lang="en-US" sz="2000" spc="-4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16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lang="en-US" sz="2000" spc="4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12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lang="en-US" sz="2000" spc="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2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sz="2000" spc="1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lang="en-US" sz="2000" spc="20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lang="en-US" sz="2000" spc="6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ma</a:t>
            </a:r>
            <a:r>
              <a:rPr lang="en-US" sz="2000" spc="-4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lang="en-US" sz="2000" spc="6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lang="en-US" sz="2000" spc="-6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hea</a:t>
            </a:r>
            <a:r>
              <a:rPr lang="en-US" sz="2000" spc="-4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lang="en-US" sz="2000" spc="4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lang="en-US" sz="2000" spc="4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nes</a:t>
            </a:r>
            <a:r>
              <a:rPr lang="en-US" sz="2000" spc="-11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4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19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lang="en-US" sz="2000" spc="8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lang="en-US" sz="2000" spc="6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lang="en-US" sz="2000" spc="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ne</a:t>
            </a:r>
            <a:r>
              <a:rPr lang="en-US" sz="2000" spc="-16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10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20</a:t>
            </a:r>
            <a:r>
              <a:rPr lang="en-US" sz="2000" spc="6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lang="en-US" sz="2000" spc="17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lang="en-US" sz="2000" spc="8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6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lang="en-US" sz="2000" spc="-2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10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lang="en-US" sz="2000" spc="-8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7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lang="en-US" sz="2000" spc="-9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4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invo</a:t>
            </a:r>
            <a:r>
              <a:rPr lang="en-US" sz="2000" spc="-6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lang="en-US" sz="2000" spc="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veme</a:t>
            </a:r>
            <a:r>
              <a:rPr lang="en-US" sz="2000" spc="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lang="en-US" sz="2000" spc="20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lang="en-US" sz="2000" spc="-10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10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lang="en-US" sz="2000" spc="-18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spc="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sz="2000" b="1" spc="-1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spc="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lang="en-US" sz="2000" b="1" spc="3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b="1" spc="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lang="en-US" sz="2000" b="1" spc="-6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lang="en-US" sz="2000" b="1" spc="5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lang="en-US" sz="2000" b="1" spc="-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lang="en-US" sz="2000" b="1" spc="18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lang="en-US" sz="2000" b="1" spc="-14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spc="4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sz="2000" b="1" spc="-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lang="en-US" sz="2000" b="1" spc="5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tercat</a:t>
            </a:r>
            <a:r>
              <a:rPr lang="en-US" sz="2000" b="1" spc="3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b="1" spc="2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lang="en-US" sz="2000" b="1" spc="-15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16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lang="en-US" sz="2000" spc="2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114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lang="en-US" sz="2000" spc="-12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1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sz="2000" spc="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journa</a:t>
            </a:r>
            <a:r>
              <a:rPr lang="en-US" sz="2000" spc="7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lang="en-US" sz="2000" spc="-6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9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st</a:t>
            </a:r>
            <a:r>
              <a:rPr lang="en-US" sz="2000" spc="-9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7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dur</a:t>
            </a:r>
            <a:r>
              <a:rPr lang="en-US" sz="2000" spc="1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7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lang="en-US" sz="2000" spc="-16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1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sz="2000" spc="-5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3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live</a:t>
            </a:r>
            <a:r>
              <a:rPr lang="en-US" sz="2000" spc="-12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4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broa</a:t>
            </a:r>
            <a:r>
              <a:rPr lang="en-US" sz="2000" spc="-1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lang="en-US" sz="2000" spc="6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cast</a:t>
            </a:r>
            <a:r>
              <a:rPr lang="en-US" sz="2000" spc="-7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-3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lang="en-US" sz="2000" spc="7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lang="en-US" sz="2000" spc="-1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14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lang="en-US" sz="2000" spc="-7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7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lang="en-US" sz="2000" spc="-9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1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lang="en-US" sz="2000" spc="10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lang="en-US" sz="2000" spc="-6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lang="en-US" sz="2000" spc="14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lang="en-US" sz="2000" spc="2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5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cal</a:t>
            </a:r>
            <a:r>
              <a:rPr lang="en-US" sz="2000" spc="-17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9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ta</a:t>
            </a:r>
            <a:r>
              <a:rPr lang="en-US" sz="2000" spc="7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lang="en-US" sz="2000" spc="8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lang="en-US" sz="2000" spc="4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sh</a:t>
            </a:r>
            <a:r>
              <a:rPr lang="en-US" sz="2000" spc="-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lang="en-US" sz="2000" spc="13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lang="en-US" sz="2000" spc="-5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7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lang="en-US" sz="2000" spc="-114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6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sz="2000" spc="-10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9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pr</a:t>
            </a:r>
            <a:r>
              <a:rPr lang="en-US" sz="2000" spc="-7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vate</a:t>
            </a:r>
            <a:r>
              <a:rPr lang="en-US" sz="2000" spc="-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news</a:t>
            </a:r>
            <a:r>
              <a:rPr lang="en-US" sz="2000" spc="-10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chan</a:t>
            </a:r>
            <a:r>
              <a:rPr lang="en-US" sz="2000" spc="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lang="en-US" sz="2000" spc="4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el.</a:t>
            </a:r>
            <a:endParaRPr lang="en-US" sz="2000">
              <a:latin typeface="Arial" panose="020B0604020202020204"/>
              <a:cs typeface="Arial" panose="020B0604020202020204"/>
            </a:endParaRPr>
          </a:p>
          <a:p>
            <a:pPr marL="17780" marR="78105">
              <a:lnSpc>
                <a:spcPct val="123000"/>
              </a:lnSpc>
              <a:spcBef>
                <a:spcPts val="590"/>
              </a:spcBef>
            </a:pPr>
            <a:r>
              <a:rPr lang="en-US" sz="2000" spc="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lang="en-US" sz="2000" spc="-6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1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lang="en-US" sz="2000" spc="16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lang="en-US" sz="2000" spc="-4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5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lang="en-US" sz="2000" spc="8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en</a:t>
            </a:r>
            <a:r>
              <a:rPr lang="en-US" sz="2000" spc="1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lang="en-US" sz="2000" spc="16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lang="en-US" sz="2000" spc="11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wh</a:t>
            </a:r>
            <a:r>
              <a:rPr lang="en-US" sz="2000" spc="2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6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ch</a:t>
            </a:r>
            <a:r>
              <a:rPr lang="en-US" sz="2000" spc="-18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was</a:t>
            </a:r>
            <a:r>
              <a:rPr lang="en-US" sz="2000" spc="-3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4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caught</a:t>
            </a:r>
            <a:r>
              <a:rPr lang="en-US" sz="2000" spc="-4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lang="en-US" sz="2000" spc="-8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2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camera</a:t>
            </a:r>
            <a:r>
              <a:rPr lang="en-US" sz="2000" spc="-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lang="en-US" sz="2000" spc="-7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8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qu</a:t>
            </a:r>
            <a:r>
              <a:rPr lang="en-US" sz="2000" spc="-4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8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ck</a:t>
            </a:r>
            <a:r>
              <a:rPr lang="en-US" sz="2000" spc="-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lang="en-US" sz="2000" spc="6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lang="en-US" sz="2000" spc="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7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went</a:t>
            </a:r>
            <a:r>
              <a:rPr lang="en-US" sz="2000" spc="-6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9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lang="en-US" sz="2000" spc="3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5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ra</a:t>
            </a:r>
            <a:r>
              <a:rPr lang="en-US" sz="2000" spc="-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lang="en-US" sz="2000" spc="160" dirty="0">
                <a:solidFill>
                  <a:srgbClr val="756257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lang="en-US" sz="2000" spc="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sparked</a:t>
            </a:r>
            <a:r>
              <a:rPr lang="en-US" sz="2000" spc="-1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16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lang="en-US" sz="2000" spc="6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5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lang="en-US" sz="2000" spc="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espread</a:t>
            </a:r>
            <a:r>
              <a:rPr lang="en-US" sz="2000" spc="-7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4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outrage</a:t>
            </a:r>
            <a:r>
              <a:rPr lang="en-US" sz="2000" spc="-9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sz="2000" spc="-1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lang="en-US" sz="2000" spc="15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lang="en-US" sz="2000" spc="8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7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lang="en-US" sz="2000" spc="1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lang="en-US" sz="2000" spc="5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lang="en-US" sz="2000" spc="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emnat</a:t>
            </a:r>
            <a:r>
              <a:rPr lang="en-US" sz="2000" spc="-1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lang="en-US" sz="2000" spc="7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lang="en-US" sz="2000" spc="200" dirty="0">
                <a:solidFill>
                  <a:srgbClr val="756257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lang="en-US" sz="2000" spc="7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br</a:t>
            </a:r>
            <a:r>
              <a:rPr lang="en-US" sz="2000" spc="-3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8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lang="en-US" sz="2000" spc="-4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7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lang="en-US" sz="2000" spc="18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lang="en-US" sz="2000" spc="114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lang="en-US" sz="2000" spc="-7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-6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lang="en-US" sz="2000" spc="-6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9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lang="en-US" sz="2000" spc="-1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lang="en-US" sz="2000" spc="20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lang="en-US" sz="2000" spc="-5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Hussa</a:t>
            </a:r>
            <a:r>
              <a:rPr lang="en-US" sz="2000" spc="-2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-3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lang="en-US" sz="2000" spc="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's</a:t>
            </a:r>
            <a:r>
              <a:rPr lang="en-US" sz="2000" spc="-10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10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lang="en-US" sz="2000" spc="-8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4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story</a:t>
            </a:r>
            <a:r>
              <a:rPr lang="en-US" sz="2000" spc="-6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lang="en-US" sz="2000" spc="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spc="4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errat</a:t>
            </a:r>
            <a:r>
              <a:rPr lang="en-US" sz="2000" b="1" spc="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b="1" spc="9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lang="en-US" sz="2000" b="1" spc="-9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spc="2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behav</a:t>
            </a:r>
            <a:r>
              <a:rPr lang="en-US" sz="2000" b="1" spc="-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b="1" spc="1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lang="en-US" sz="2000" b="1" spc="-11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spc="1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lang="en-US" sz="2000" b="1" spc="-14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spc="3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lang="en-US" sz="2000" b="1" spc="-4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lang="en-US" sz="2000" b="1" spc="3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eg</a:t>
            </a:r>
            <a:r>
              <a:rPr lang="en-US" sz="2000" b="1" spc="-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sz="2000" b="1" spc="13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lang="en-US" sz="2000" b="1" spc="3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b="1" spc="-1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lang="en-US" sz="2000" b="1" spc="4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ns</a:t>
            </a:r>
            <a:r>
              <a:rPr lang="en-US" sz="2000" b="1" spc="-17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lang="en-US" sz="2000" spc="-12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4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verbal</a:t>
            </a:r>
            <a:r>
              <a:rPr lang="en-US" sz="2000" spc="-6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3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abuse</a:t>
            </a:r>
            <a:r>
              <a:rPr lang="en-US" sz="2000" spc="-10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sz="2000" spc="-1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lang="en-US" sz="2000" spc="15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lang="en-US" sz="2000" spc="8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2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harassment</a:t>
            </a:r>
            <a:r>
              <a:rPr lang="en-US" sz="2000" spc="-1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6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toward</a:t>
            </a:r>
            <a:r>
              <a:rPr lang="en-US" sz="2000" spc="-6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7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col</a:t>
            </a:r>
            <a:r>
              <a:rPr lang="en-US" sz="2000" spc="-3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lang="en-US" sz="2000" spc="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ea</a:t>
            </a:r>
            <a:r>
              <a:rPr lang="en-US" sz="2000" spc="-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lang="en-US" sz="2000" spc="1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lang="en-US" sz="2000" spc="4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lang="en-US" sz="2000" spc="-13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5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lang="en-US" sz="2000" spc="-11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4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subord</a:t>
            </a:r>
            <a:r>
              <a:rPr lang="en-US" sz="2000" spc="7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spc="1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lang="en-US" sz="2000" spc="114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sz="2000" spc="-3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lang="en-US" sz="2000" spc="7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lang="en-US" sz="2000" spc="25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lang="en-US" sz="2000" spc="280" dirty="0">
                <a:solidFill>
                  <a:srgbClr val="544F4D"/>
                </a:solidFill>
                <a:latin typeface="Arial" panose="020B0604020202020204"/>
                <a:cs typeface="Arial" panose="020B0604020202020204"/>
              </a:rPr>
              <a:t>.</a:t>
            </a:r>
            <a:endParaRPr lang="en-US"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2729" y="904232"/>
            <a:ext cx="36385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950" spc="20" dirty="0">
                <a:solidFill>
                  <a:srgbClr val="93908E"/>
                </a:solidFill>
                <a:latin typeface="Arial" panose="020B0604020202020204"/>
                <a:cs typeface="Arial" panose="020B0604020202020204"/>
              </a:rPr>
              <a:t>Share</a:t>
            </a:r>
            <a:endParaRPr lang="en-US" sz="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61554" y="843776"/>
            <a:ext cx="14986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700" spc="125" dirty="0">
                <a:solidFill>
                  <a:srgbClr val="93908E"/>
                </a:solidFill>
                <a:latin typeface="Arial" panose="020B0604020202020204"/>
                <a:cs typeface="Arial" panose="020B0604020202020204"/>
              </a:rPr>
              <a:t>x</a:t>
            </a:r>
            <a:endParaRPr lang="en-US" sz="17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069340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3492" y="4231864"/>
            <a:ext cx="8966415" cy="88975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3492" y="4390790"/>
            <a:ext cx="8966415" cy="2291941"/>
          </a:xfrm>
          <a:prstGeom prst="rect">
            <a:avLst/>
          </a:prstGeom>
          <a:blipFill dpi="0" rotWithShape="1">
            <a:blip r:embed="rId1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7452" y="4589795"/>
            <a:ext cx="3985188" cy="1948764"/>
          </a:xfrm>
          <a:prstGeom prst="rect">
            <a:avLst/>
          </a:prstGeom>
        </p:spPr>
        <p:txBody>
          <a:bodyPr vert="horz" lIns="0" tIns="428004" rIns="0" bIns="0" rtlCol="0">
            <a:normAutofit/>
          </a:bodyPr>
          <a:lstStyle/>
          <a:p>
            <a:pPr marL="12700" algn="r"/>
            <a:r>
              <a:rPr lang="en-US" spc="390"/>
              <a:t>T</a:t>
            </a:r>
            <a:r>
              <a:rPr lang="en-US" spc="50"/>
              <a:t>he</a:t>
            </a:r>
            <a:r>
              <a:rPr lang="en-US" spc="-130"/>
              <a:t> </a:t>
            </a:r>
            <a:r>
              <a:rPr lang="en-US" spc="30"/>
              <a:t>I</a:t>
            </a:r>
            <a:r>
              <a:rPr lang="en-US" spc="-135"/>
              <a:t>n</a:t>
            </a:r>
            <a:r>
              <a:rPr lang="en-US" spc="175"/>
              <a:t>c</a:t>
            </a:r>
            <a:r>
              <a:rPr lang="en-US" spc="-95"/>
              <a:t>i</a:t>
            </a:r>
            <a:r>
              <a:rPr lang="en-US" spc="50"/>
              <a:t>de</a:t>
            </a:r>
            <a:r>
              <a:rPr lang="en-US" spc="-45"/>
              <a:t>n</a:t>
            </a:r>
            <a:r>
              <a:rPr lang="en-US" spc="315"/>
              <a:t>t</a:t>
            </a:r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3492" y="6758561"/>
            <a:ext cx="8966415" cy="88975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000262" y="6869953"/>
            <a:ext cx="401003" cy="504190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025867" y="6902147"/>
            <a:ext cx="349792" cy="439804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5956184" y="787018"/>
            <a:ext cx="3028876" cy="3374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63600" y="962025"/>
            <a:ext cx="3779520" cy="3048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144780" indent="20320" defTabSz="676910">
              <a:lnSpc>
                <a:spcPct val="96000"/>
              </a:lnSpc>
            </a:pPr>
            <a:r>
              <a:rPr lang="en-US" sz="2000" kern="1200" spc="22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lang="en-US" sz="2000" kern="1200" spc="3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u</a:t>
            </a:r>
            <a:r>
              <a:rPr lang="en-US" sz="2000" kern="1200" spc="11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lang="en-US" sz="2000" kern="1200" spc="-19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000" kern="1200" spc="8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sz="2000" kern="1200" spc="20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g</a:t>
            </a:r>
            <a:r>
              <a:rPr lang="en-US" sz="2000" kern="1200" spc="78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the</a:t>
            </a:r>
            <a:r>
              <a:rPr lang="en-US" sz="2000" kern="1200" spc="-67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1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sz="2000" kern="1200" spc="-22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000" kern="1200" spc="3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ve</a:t>
            </a:r>
            <a:r>
              <a:rPr lang="en-US" sz="2000" kern="1200" spc="-52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93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b</a:t>
            </a:r>
            <a:r>
              <a:rPr lang="en-US" sz="2000" kern="1200" spc="4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roa</a:t>
            </a:r>
            <a:r>
              <a:rPr lang="en-US" sz="2000" kern="1200" spc="-15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lang="en-US" sz="2000" kern="1200" spc="4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ca</a:t>
            </a:r>
            <a:r>
              <a:rPr lang="en-US" sz="2000" kern="1200" spc="-37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sz="2000" kern="1200" spc="14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lang="en-US" sz="2000" kern="1200" spc="20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,</a:t>
            </a:r>
            <a:r>
              <a:rPr lang="en-US" sz="2000" kern="1200" spc="222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lang="en-US" sz="2000" kern="1200" spc="-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h</a:t>
            </a:r>
            <a:r>
              <a:rPr lang="en-US" sz="2000" kern="1200" spc="7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sz="2000" kern="1200" spc="33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3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jo</a:t>
            </a:r>
            <a:r>
              <a:rPr lang="en-US" sz="2000" kern="1200" spc="167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u</a:t>
            </a:r>
            <a:r>
              <a:rPr lang="en-US" sz="2000" kern="1200" spc="63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lang="en-US" sz="2000" kern="1200" spc="-19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sz="2000" kern="1200" spc="59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lang="en-US" sz="2000" kern="1200" spc="7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sz="2000" kern="1200" spc="-22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000" kern="1200" spc="-26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sz="2000" kern="1200" spc="237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lang="en-US" sz="2000" kern="1200" spc="-115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7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cr</a:t>
            </a:r>
            <a:r>
              <a:rPr lang="en-US" sz="2000" kern="1200" spc="-48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000" kern="1200" spc="163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lang="en-US" sz="2000" kern="1200" spc="67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000" kern="1200" spc="126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c</a:t>
            </a:r>
            <a:r>
              <a:rPr lang="en-US" sz="2000" kern="1200" spc="-7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000" kern="1200" spc="3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zed</a:t>
            </a:r>
            <a:r>
              <a:rPr lang="en-US" sz="2000" kern="1200" spc="-56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52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H</a:t>
            </a:r>
            <a:r>
              <a:rPr lang="en-US" sz="2000" kern="1200" spc="22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ussa</a:t>
            </a:r>
            <a:r>
              <a:rPr lang="en-US" sz="2000" kern="1200" spc="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000" kern="1200" spc="10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sz="2000" kern="1200" spc="-20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59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on</a:t>
            </a:r>
            <a:r>
              <a:rPr lang="en-US" sz="2000" kern="1200" spc="3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4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sz="2000" kern="1200" spc="7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oci</a:t>
            </a:r>
            <a:r>
              <a:rPr lang="en-US" sz="2000" kern="1200" spc="26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al</a:t>
            </a:r>
            <a:r>
              <a:rPr lang="en-US" sz="2000" kern="1200" spc="-11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-7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m</a:t>
            </a:r>
            <a:r>
              <a:rPr lang="en-US" sz="2000" kern="1200" spc="8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sz="2000" kern="1200" spc="1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lang="en-US" sz="2000" kern="1200" spc="-15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000" kern="1200" spc="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a,</a:t>
            </a:r>
            <a:r>
              <a:rPr lang="en-US" sz="2000" kern="1200" spc="-192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93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p</a:t>
            </a:r>
            <a:r>
              <a:rPr lang="en-US" sz="2000" kern="1200" spc="48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rom</a:t>
            </a:r>
            <a:r>
              <a:rPr lang="en-US" sz="2000" kern="1200" spc="-4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p</a:t>
            </a:r>
            <a:r>
              <a:rPr lang="en-US" sz="2000" kern="1200" spc="18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lang="en-US" sz="2000" kern="1200" spc="78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000" kern="1200" spc="7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ng</a:t>
            </a:r>
            <a:r>
              <a:rPr lang="en-US" sz="2000" kern="1200" spc="-115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26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h</a:t>
            </a:r>
            <a:r>
              <a:rPr lang="en-US" sz="2000" kern="1200" spc="4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000" kern="1200" spc="7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m</a:t>
            </a:r>
            <a:r>
              <a:rPr lang="en-US" sz="2000" kern="1200" spc="-237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10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to</a:t>
            </a:r>
            <a:r>
              <a:rPr lang="en-US" sz="2000" kern="1200" spc="7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8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b</a:t>
            </a:r>
            <a:r>
              <a:rPr lang="en-US" sz="2000" kern="1200" spc="-3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sz="2000" kern="1200" spc="59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co</a:t>
            </a:r>
            <a:r>
              <a:rPr lang="en-US" sz="2000" kern="1200" spc="48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m</a:t>
            </a:r>
            <a:r>
              <a:rPr lang="en-US" sz="2000" kern="1200" spc="107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sz="2000" kern="1200" spc="-178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59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sz="2000" kern="1200" spc="26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sz="2000" kern="1200" spc="3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ra</a:t>
            </a:r>
            <a:r>
              <a:rPr lang="en-US" sz="2000" kern="1200" spc="-52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g</a:t>
            </a:r>
            <a:r>
              <a:rPr lang="en-US" sz="2000" kern="1200" spc="26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sz="2000" kern="1200" spc="163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lang="en-US" sz="2000" kern="1200" spc="-169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37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and</a:t>
            </a:r>
            <a:r>
              <a:rPr lang="en-US" sz="2000" kern="1200" spc="-63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7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p</a:t>
            </a:r>
            <a:r>
              <a:rPr lang="en-US" sz="2000" kern="1200" spc="-78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h</a:t>
            </a:r>
            <a:r>
              <a:rPr lang="en-US" sz="2000" kern="1200" spc="56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y</a:t>
            </a:r>
            <a:r>
              <a:rPr lang="en-US" sz="2000" kern="1200" spc="63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sz="2000" kern="1200" spc="1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000" kern="1200" spc="52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cal</a:t>
            </a:r>
            <a:r>
              <a:rPr lang="en-US" sz="2000" kern="1200" spc="-33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sz="2000" kern="1200" spc="7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y</a:t>
            </a:r>
            <a:r>
              <a:rPr lang="en-US" sz="2000" kern="1200" spc="37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15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as</a:t>
            </a:r>
            <a:r>
              <a:rPr lang="en-US" sz="2000" kern="1200" spc="-15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sz="2000" kern="1200" spc="3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lang="en-US" sz="2000" kern="1200" spc="26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u</a:t>
            </a:r>
            <a:r>
              <a:rPr lang="en-US" sz="2000" kern="1200" spc="-22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sz="2000" kern="1200" spc="20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lang="en-US" sz="2000" kern="1200" spc="-178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8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lang="en-US" sz="2000" kern="1200" spc="96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h</a:t>
            </a:r>
            <a:r>
              <a:rPr lang="en-US" sz="2000" kern="1200" spc="222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sz="2000" kern="1200" spc="107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j</a:t>
            </a:r>
            <a:r>
              <a:rPr lang="en-US" sz="2000" kern="1200" spc="59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ou</a:t>
            </a:r>
            <a:r>
              <a:rPr lang="en-US" sz="2000" kern="1200" spc="4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rna</a:t>
            </a:r>
            <a:r>
              <a:rPr lang="en-US" sz="2000" kern="1200" spc="-22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li</a:t>
            </a:r>
            <a:r>
              <a:rPr lang="en-US" sz="2000" kern="1200" spc="-26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sz="2000" kern="1200" spc="20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lang="en-US" sz="2000" kern="1200" spc="-11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59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on</a:t>
            </a:r>
            <a:r>
              <a:rPr lang="en-US" sz="2000" kern="1200" spc="-133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59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lang="en-US" sz="2000" kern="1200" spc="7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000" kern="1200" spc="-48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lang="en-US" sz="2000" kern="1200" spc="318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.</a:t>
            </a:r>
            <a:endParaRPr lang="en-US" sz="2000" kern="1200">
              <a:solidFill>
                <a:schemeClr val="tx1"/>
              </a:solidFill>
              <a:latin typeface="Arial" panose="020B0604020202020204"/>
              <a:ea typeface="+mn-ea"/>
              <a:cs typeface="Arial" panose="020B0604020202020204"/>
            </a:endParaRPr>
          </a:p>
          <a:p>
            <a:pPr marL="17145" marR="3810" indent="-4445" defTabSz="676910">
              <a:lnSpc>
                <a:spcPct val="96000"/>
              </a:lnSpc>
              <a:spcBef>
                <a:spcPts val="775"/>
              </a:spcBef>
            </a:pPr>
            <a:r>
              <a:rPr lang="en-US" sz="2000" kern="1200" spc="10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lang="en-US" sz="2000" kern="1200" spc="-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h</a:t>
            </a:r>
            <a:r>
              <a:rPr lang="en-US" sz="2000" kern="1200" spc="107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sz="2000" kern="1200" spc="-148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4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000" kern="1200" spc="-7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sz="2000" kern="1200" spc="15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c</a:t>
            </a:r>
            <a:r>
              <a:rPr lang="en-US" sz="2000" kern="1200" spc="-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000" kern="1200" spc="59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lang="en-US" sz="2000" kern="1200" spc="4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sz="2000" kern="1200" spc="-89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sz="2000" kern="1200" spc="237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lang="en-US" sz="2000" kern="1200" spc="-115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37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cau</a:t>
            </a:r>
            <a:r>
              <a:rPr lang="en-US" sz="2000" kern="120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sz="2000" kern="1200" spc="26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sz="2000" kern="1200" spc="163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lang="en-US" sz="2000" kern="1200" spc="-169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3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an</a:t>
            </a:r>
            <a:r>
              <a:rPr lang="en-US" sz="2000" kern="1200" spc="-133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59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u</a:t>
            </a:r>
            <a:r>
              <a:rPr lang="en-US" sz="2000" kern="1200" spc="26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proar</a:t>
            </a:r>
            <a:r>
              <a:rPr lang="en-US" sz="2000" kern="1200" spc="-10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59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on</a:t>
            </a:r>
            <a:r>
              <a:rPr lang="en-US" sz="2000" kern="1200" spc="3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4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sz="2000" kern="1200" spc="7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oci</a:t>
            </a:r>
            <a:r>
              <a:rPr lang="en-US" sz="2000" kern="1200" spc="26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al</a:t>
            </a:r>
            <a:r>
              <a:rPr lang="en-US" sz="2000" kern="1200" spc="-11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-7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m</a:t>
            </a:r>
            <a:r>
              <a:rPr lang="en-US" sz="2000" kern="1200" spc="8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sz="2000" kern="1200" spc="7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lang="en-US" sz="2000" kern="1200" spc="-22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000" kern="1200" spc="-4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lang="en-US" sz="2000" kern="1200" spc="-96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4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and</a:t>
            </a:r>
            <a:r>
              <a:rPr lang="en-US" sz="2000" kern="1200" spc="-8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-22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sz="2000" kern="1200" spc="8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ed</a:t>
            </a:r>
            <a:r>
              <a:rPr lang="en-US" sz="2000" kern="1200" spc="-21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10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to</a:t>
            </a:r>
            <a:r>
              <a:rPr lang="en-US" sz="2000" kern="1200" spc="-96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52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cal</a:t>
            </a:r>
            <a:r>
              <a:rPr lang="en-US" sz="2000" kern="1200" spc="-33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sz="2000" kern="1200" spc="7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sz="2000" kern="1200" spc="-167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48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for</a:t>
            </a:r>
            <a:r>
              <a:rPr lang="en-US" sz="2000" kern="1200" spc="63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H</a:t>
            </a:r>
            <a:r>
              <a:rPr lang="en-US" sz="2000" kern="1200" spc="-7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u</a:t>
            </a:r>
            <a:r>
              <a:rPr lang="en-US" sz="2000" kern="1200" spc="19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ssa</a:t>
            </a:r>
            <a:r>
              <a:rPr lang="en-US" sz="2000" kern="1200" spc="3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000" kern="1200" spc="10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sz="2000" kern="1200" spc="-27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122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to</a:t>
            </a:r>
            <a:r>
              <a:rPr lang="en-US" sz="2000" kern="1200" spc="-67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4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be</a:t>
            </a:r>
            <a:r>
              <a:rPr lang="en-US" sz="2000" kern="1200" spc="-133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-37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h</a:t>
            </a:r>
            <a:r>
              <a:rPr lang="en-US" sz="2000" kern="1200" spc="93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sz="2000" kern="1200" spc="-22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sz="2000" kern="1200" spc="163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lang="en-US" sz="2000" kern="1200" spc="-169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52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acco</a:t>
            </a:r>
            <a:r>
              <a:rPr lang="en-US" sz="2000" kern="1200" spc="93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u</a:t>
            </a:r>
            <a:r>
              <a:rPr lang="en-US" sz="2000" kern="1200" spc="-7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sz="2000" kern="1200" spc="7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ta</a:t>
            </a:r>
            <a:r>
              <a:rPr lang="en-US" sz="2000" kern="1200" spc="11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b</a:t>
            </a:r>
            <a:r>
              <a:rPr lang="en-US" sz="2000" kern="1200" spc="1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sz="2000" kern="1200" spc="70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sz="2000" kern="1200" spc="33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52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f</a:t>
            </a:r>
            <a:r>
              <a:rPr lang="en-US" sz="2000" kern="1200" spc="118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o</a:t>
            </a:r>
            <a:r>
              <a:rPr lang="en-US" sz="2000" kern="1200" spc="96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lang="en-US" sz="2000" kern="1200" spc="-148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26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h</a:t>
            </a:r>
            <a:r>
              <a:rPr lang="en-US" sz="2000" kern="1200" spc="-22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000" kern="1200" spc="7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sz="2000" kern="1200" spc="-133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sz="2000" kern="1200" spc="78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act</a:t>
            </a:r>
            <a:r>
              <a:rPr lang="en-US" sz="2000" kern="1200" spc="1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sz="2000" kern="1200" spc="26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o</a:t>
            </a:r>
            <a:r>
              <a:rPr lang="en-US" sz="2000" kern="1200" spc="-4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sz="2000" kern="1200" spc="41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sz="2000" kern="1200" spc="318">
                <a:solidFill>
                  <a:srgbClr val="524D4B"/>
                </a:solidFill>
                <a:latin typeface="Arial" panose="020B0604020202020204"/>
                <a:ea typeface="+mn-ea"/>
                <a:cs typeface="Arial" panose="020B0604020202020204"/>
              </a:rPr>
              <a:t>.</a:t>
            </a:r>
            <a:endParaRPr lang="en-US" sz="2000" kern="1200" spc="318">
              <a:solidFill>
                <a:srgbClr val="524D4B"/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74887" y="1059365"/>
            <a:ext cx="4064619" cy="529682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75365" y="1202596"/>
            <a:ext cx="3820160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7305">
              <a:lnSpc>
                <a:spcPts val="3510"/>
              </a:lnSpc>
            </a:pPr>
            <a:r>
              <a:rPr sz="3050" spc="4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50" spc="1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50" spc="-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50" spc="2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tal</a:t>
            </a:r>
            <a:r>
              <a:rPr sz="3050" spc="-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50" spc="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050" spc="1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ea</a:t>
            </a:r>
            <a:r>
              <a:rPr sz="3050" spc="-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50" spc="3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3050" spc="-1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50" spc="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50" spc="5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50" spc="2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50" spc="3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050" spc="2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50" spc="1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50" spc="4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050" spc="2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50" spc="1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50" spc="1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050" spc="1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50" spc="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50" spc="1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ace</a:t>
            </a:r>
            <a:endParaRPr sz="3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9790" y="2212984"/>
            <a:ext cx="3756660" cy="399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35"/>
              </a:lnSpc>
            </a:pPr>
            <a:r>
              <a:rPr sz="1900" spc="1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900" spc="-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900" spc="1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-2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case</a:t>
            </a:r>
            <a:r>
              <a:rPr sz="1900" spc="-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900" spc="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900" spc="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spc="-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1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900" spc="-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900" spc="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900" spc="1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2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00" spc="-3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900" spc="1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900" spc="1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900">
              <a:latin typeface="Arial" panose="020B0604020202020204"/>
              <a:cs typeface="Arial" panose="020B0604020202020204"/>
            </a:endParaRPr>
          </a:p>
          <a:p>
            <a:pPr marL="23495" marR="5080" indent="5080">
              <a:lnSpc>
                <a:spcPct val="97000"/>
              </a:lnSpc>
              <a:spcBef>
                <a:spcPts val="30"/>
              </a:spcBef>
            </a:pP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900" spc="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porta</a:t>
            </a:r>
            <a:r>
              <a:rPr sz="1900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ce</a:t>
            </a:r>
            <a:r>
              <a:rPr sz="1900" spc="-2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900" spc="-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00" spc="-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00" spc="1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00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res</a:t>
            </a:r>
            <a:r>
              <a:rPr sz="1900" spc="-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1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900" spc="-1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-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900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-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tal</a:t>
            </a:r>
            <a:r>
              <a:rPr sz="1900" spc="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hea</a:t>
            </a:r>
            <a:r>
              <a:rPr sz="1900" spc="-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spc="1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1900" spc="-1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-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1900" spc="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900" spc="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1900" spc="-1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1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-3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900" spc="-2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wor</a:t>
            </a:r>
            <a:r>
              <a:rPr sz="1900" spc="2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0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900" spc="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ace</a:t>
            </a:r>
            <a:r>
              <a:rPr sz="1900" spc="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and</a:t>
            </a:r>
            <a:r>
              <a:rPr sz="1900" spc="-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900" spc="-8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900" spc="1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1900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1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-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2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900" spc="-2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00" spc="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00" spc="11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900" spc="-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900" spc="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ate</a:t>
            </a:r>
            <a:r>
              <a:rPr sz="1900" spc="-20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su</a:t>
            </a:r>
            <a:r>
              <a:rPr sz="1900" spc="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pp</a:t>
            </a:r>
            <a:r>
              <a:rPr sz="1900" spc="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900" spc="2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1900" spc="1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900" spc="-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reso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900" spc="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rces</a:t>
            </a:r>
            <a:r>
              <a:rPr sz="1900" spc="-2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900" spc="-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00" spc="-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1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1900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1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00" spc="-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900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00" spc="-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spc="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00" spc="-2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1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who</a:t>
            </a:r>
            <a:r>
              <a:rPr sz="1900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may</a:t>
            </a:r>
            <a:r>
              <a:rPr sz="1900" spc="-1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900" spc="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-2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00" spc="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tr</a:t>
            </a:r>
            <a:r>
              <a:rPr sz="1900" spc="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900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900" spc="1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900" spc="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11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900" spc="-3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2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900" spc="-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1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th</a:t>
            </a:r>
            <a:endParaRPr sz="1900">
              <a:latin typeface="Arial" panose="020B0604020202020204"/>
              <a:cs typeface="Arial" panose="020B0604020202020204"/>
            </a:endParaRPr>
          </a:p>
          <a:p>
            <a:pPr marL="29210">
              <a:lnSpc>
                <a:spcPts val="2195"/>
              </a:lnSpc>
            </a:pPr>
            <a:r>
              <a:rPr sz="1900" spc="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900" spc="-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00" spc="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ycho</a:t>
            </a:r>
            <a:r>
              <a:rPr sz="1900" spc="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lo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900" spc="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cal</a:t>
            </a:r>
            <a:r>
              <a:rPr sz="1900" spc="-1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900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1900" spc="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900" spc="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900" spc="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00" spc="4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900">
              <a:latin typeface="Arial" panose="020B0604020202020204"/>
              <a:cs typeface="Arial" panose="020B0604020202020204"/>
            </a:endParaRPr>
          </a:p>
          <a:p>
            <a:pPr marL="17780" marR="330200" indent="16510">
              <a:lnSpc>
                <a:spcPct val="96000"/>
              </a:lnSpc>
              <a:spcBef>
                <a:spcPts val="1010"/>
              </a:spcBef>
            </a:pPr>
            <a:r>
              <a:rPr sz="1900" spc="-1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3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900" spc="-1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00" spc="-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spc="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0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900" spc="-1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900" spc="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1900" spc="-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900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900" spc="-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900" spc="2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900" spc="-1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atte</a:t>
            </a:r>
            <a:r>
              <a:rPr sz="1900" spc="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2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900" spc="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900" spc="-2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900" spc="-2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n</a:t>
            </a:r>
            <a:r>
              <a:rPr sz="1900" spc="-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11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1900" spc="-2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900" spc="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900" spc="-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11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tt</a:t>
            </a:r>
            <a:r>
              <a:rPr sz="1900" spc="2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28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900" spc="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tra</a:t>
            </a:r>
            <a:r>
              <a:rPr sz="1900" spc="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900" spc="-2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900" spc="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1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00" spc="-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900" spc="11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1900" spc="-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900" spc="1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-229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1900" spc="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900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900" spc="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nd</a:t>
            </a:r>
            <a:r>
              <a:rPr sz="1900" spc="-3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wor</a:t>
            </a:r>
            <a:r>
              <a:rPr sz="1900" spc="2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00" spc="1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900" spc="-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ace</a:t>
            </a:r>
            <a:r>
              <a:rPr sz="1900" spc="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con</a:t>
            </a:r>
            <a:r>
              <a:rPr sz="190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00" spc="-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900" spc="1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ct</a:t>
            </a:r>
            <a:r>
              <a:rPr sz="1900" spc="-1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900" spc="-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res</a:t>
            </a:r>
            <a:r>
              <a:rPr sz="1900" spc="-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900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ctf</a:t>
            </a:r>
            <a:r>
              <a:rPr sz="1900" spc="1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900" spc="2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spc="2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comm</a:t>
            </a:r>
            <a:r>
              <a:rPr sz="1900" spc="1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900" spc="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19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900" spc="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3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900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900" spc="11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1900" spc="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900" spc="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1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900" spc="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900" spc="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1900" spc="-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spc="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900" spc="-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2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endParaRPr sz="1900">
              <a:latin typeface="Arial" panose="020B0604020202020204"/>
              <a:cs typeface="Arial" panose="020B0604020202020204"/>
            </a:endParaRPr>
          </a:p>
          <a:p>
            <a:pPr marL="17780" marR="139065" indent="10795">
              <a:lnSpc>
                <a:spcPts val="2110"/>
              </a:lnSpc>
              <a:spcBef>
                <a:spcPts val="170"/>
              </a:spcBef>
            </a:pPr>
            <a:r>
              <a:rPr sz="1900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900" spc="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h-pr</a:t>
            </a:r>
            <a:r>
              <a:rPr sz="1900" spc="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00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00" spc="-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900" spc="-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900" spc="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-1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envi</a:t>
            </a:r>
            <a:r>
              <a:rPr sz="1900" spc="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1900" spc="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-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-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1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ts</a:t>
            </a:r>
            <a:r>
              <a:rPr sz="1900" spc="-1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-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00" spc="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900" spc="-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-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900" spc="11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00" spc="-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-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00" spc="-8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-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00" spc="-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900" spc="-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00" spc="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tr</a:t>
            </a:r>
            <a:r>
              <a:rPr sz="1900" spc="11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900" spc="4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9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0693400" cy="75628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0693399" cy="7562848"/>
          </a:xfrm>
          <a:prstGeom prst="rect">
            <a:avLst/>
          </a:prstGeom>
          <a:blipFill dpi="0" rotWithShape="1">
            <a:blip r:embed="rId1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18378" y="529398"/>
            <a:ext cx="9856641" cy="6504051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6583785" y="2050713"/>
            <a:ext cx="3090769" cy="3452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2500" y="1363980"/>
            <a:ext cx="5622290" cy="50063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3335" marR="3810" indent="3810" defTabSz="694690">
              <a:lnSpc>
                <a:spcPct val="123000"/>
              </a:lnSpc>
              <a:spcBef>
                <a:spcPts val="595"/>
              </a:spcBef>
            </a:pPr>
            <a:r>
              <a:rPr lang="en-US" sz="3040" b="1" kern="1200" spc="42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Aamir Liaqat Hussain was criticized by memers</a:t>
            </a:r>
            <a:endParaRPr lang="en-US" sz="3040" b="1" kern="1200" spc="42">
              <a:solidFill>
                <a:srgbClr val="544F4F"/>
              </a:solidFill>
              <a:latin typeface="Arial" panose="020B0604020202020204"/>
              <a:ea typeface="+mn-ea"/>
              <a:cs typeface="Arial" panose="020B0604020202020204"/>
            </a:endParaRPr>
          </a:p>
          <a:p>
            <a:pPr marL="13335" marR="3810" indent="3810" defTabSz="694690">
              <a:lnSpc>
                <a:spcPct val="123000"/>
              </a:lnSpc>
              <a:spcBef>
                <a:spcPts val="595"/>
              </a:spcBef>
            </a:pPr>
            <a:r>
              <a:rPr lang="en-US" kern="1200" spc="1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76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kern="1200" spc="-141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42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add</a:t>
            </a:r>
            <a:r>
              <a:rPr lang="en-US" kern="1200" spc="-1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125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lang="en-US" kern="1200" spc="30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3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on</a:t>
            </a:r>
            <a:r>
              <a:rPr lang="en-US" kern="1200" spc="-125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8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to</a:t>
            </a:r>
            <a:r>
              <a:rPr lang="en-US" kern="1200" spc="-8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2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facing</a:t>
            </a:r>
            <a:r>
              <a:rPr lang="en-US" kern="1200" spc="-2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84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cr</a:t>
            </a:r>
            <a:r>
              <a:rPr lang="en-US" kern="1200" spc="-61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125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lang="en-US" kern="1200" spc="30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95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c</a:t>
            </a:r>
            <a:r>
              <a:rPr lang="en-US" kern="1200" spc="4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34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sm</a:t>
            </a:r>
            <a:r>
              <a:rPr lang="en-US" kern="1200" spc="-110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42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from</a:t>
            </a:r>
            <a:r>
              <a:rPr lang="en-US" kern="1200" spc="-84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61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the</a:t>
            </a:r>
            <a:r>
              <a:rPr lang="en-US" kern="1200" spc="-5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4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med</a:t>
            </a:r>
            <a:r>
              <a:rPr lang="en-US" kern="1200" spc="-4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46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lang="en-US" kern="1200" spc="-114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3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and</a:t>
            </a:r>
            <a:r>
              <a:rPr lang="en-US" kern="1200" spc="1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4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publ</a:t>
            </a:r>
            <a:r>
              <a:rPr lang="en-US" kern="1200" spc="-46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6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c</a:t>
            </a:r>
            <a:r>
              <a:rPr lang="en-US" kern="1200" spc="-84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9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f</a:t>
            </a:r>
            <a:r>
              <a:rPr lang="en-US" kern="1200" spc="2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34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gure</a:t>
            </a:r>
            <a:r>
              <a:rPr lang="en-US" kern="1200" spc="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kern="1200" spc="122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,</a:t>
            </a:r>
            <a:r>
              <a:rPr lang="en-US" kern="1200" spc="2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Aam</a:t>
            </a:r>
            <a:r>
              <a:rPr lang="en-US" kern="1200" spc="4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5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lang="en-US" kern="1200" spc="-95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3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Lia</a:t>
            </a:r>
            <a:r>
              <a:rPr lang="en-US" kern="1200" spc="-3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q</a:t>
            </a:r>
            <a:r>
              <a:rPr lang="en-US" kern="1200" spc="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u</a:t>
            </a:r>
            <a:r>
              <a:rPr lang="en-US" kern="1200" spc="65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at</a:t>
            </a:r>
            <a:r>
              <a:rPr lang="en-US" kern="1200" spc="-42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61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H</a:t>
            </a:r>
            <a:r>
              <a:rPr lang="en-US" kern="1200" spc="-4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u</a:t>
            </a:r>
            <a:r>
              <a:rPr lang="en-US" kern="1200" spc="1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ssai</a:t>
            </a:r>
            <a:r>
              <a:rPr lang="en-US" kern="1200" spc="11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kern="1200" spc="-11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15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has</a:t>
            </a:r>
            <a:r>
              <a:rPr lang="en-US" kern="1200" spc="-110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5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lang="en-US" kern="1200" spc="-42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kern="1200" spc="46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so</a:t>
            </a:r>
            <a:r>
              <a:rPr lang="en-US" kern="1200" spc="-61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3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bee</a:t>
            </a:r>
            <a:r>
              <a:rPr lang="en-US" kern="1200" spc="13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kern="1200" spc="46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the</a:t>
            </a:r>
            <a:r>
              <a:rPr lang="en-US" kern="1200" spc="2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34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subject</a:t>
            </a:r>
            <a:r>
              <a:rPr lang="en-US" kern="1200" spc="-1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3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of</a:t>
            </a:r>
            <a:r>
              <a:rPr lang="en-US" kern="1200" spc="-2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14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lang="en-US" kern="1200" spc="-3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13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lang="en-US" kern="1200" spc="-1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9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cu</a:t>
            </a:r>
            <a:r>
              <a:rPr lang="en-US" kern="1200" spc="-2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kern="1200" spc="8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kern="1200" spc="-11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3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lang="en-US" kern="1200" spc="-11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kern="1200" spc="11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lang="en-US" kern="1200" spc="-84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6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moc</a:t>
            </a:r>
            <a:r>
              <a:rPr lang="en-US" kern="1200" spc="-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k</a:t>
            </a:r>
            <a:r>
              <a:rPr lang="en-US" kern="1200" spc="6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ery</a:t>
            </a:r>
            <a:r>
              <a:rPr lang="en-US" kern="1200" spc="-65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4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by</a:t>
            </a:r>
            <a:r>
              <a:rPr lang="en-US" kern="1200" spc="-10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34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3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nternet</a:t>
            </a:r>
            <a:r>
              <a:rPr lang="en-US" kern="1200" spc="-2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2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meme</a:t>
            </a:r>
            <a:r>
              <a:rPr lang="en-US" kern="1200" spc="4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kern="1200" spc="21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.</a:t>
            </a:r>
            <a:endParaRPr lang="en-US" kern="1200">
              <a:solidFill>
                <a:schemeClr val="tx1"/>
              </a:solidFill>
              <a:latin typeface="Arial" panose="020B0604020202020204"/>
              <a:ea typeface="+mn-ea"/>
              <a:cs typeface="Arial" panose="020B0604020202020204"/>
            </a:endParaRPr>
          </a:p>
          <a:p>
            <a:pPr marL="13335" marR="365760" indent="-4445" defTabSz="694690">
              <a:lnSpc>
                <a:spcPct val="121000"/>
              </a:lnSpc>
              <a:spcBef>
                <a:spcPts val="30"/>
              </a:spcBef>
            </a:pPr>
            <a:r>
              <a:rPr lang="en-US" kern="1200" spc="1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These</a:t>
            </a:r>
            <a:r>
              <a:rPr lang="en-US" kern="1200" spc="-2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2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memes</a:t>
            </a:r>
            <a:r>
              <a:rPr lang="en-US" kern="1200" spc="-5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91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of</a:t>
            </a:r>
            <a:r>
              <a:rPr lang="en-US" kern="1200" spc="-4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lang="en-US" kern="1200" spc="1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en</a:t>
            </a:r>
            <a:r>
              <a:rPr lang="en-US" kern="1200" spc="-5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80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h</a:t>
            </a:r>
            <a:r>
              <a:rPr lang="en-US" kern="1200" spc="-34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46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gh</a:t>
            </a:r>
            <a:r>
              <a:rPr lang="en-US" kern="1200" spc="34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kern="1200" spc="4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5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g</a:t>
            </a:r>
            <a:r>
              <a:rPr lang="en-US" kern="1200" spc="-2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h</a:t>
            </a:r>
            <a:r>
              <a:rPr lang="en-US" kern="1200" spc="152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lang="en-US" kern="1200" spc="-42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80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h</a:t>
            </a:r>
            <a:r>
              <a:rPr lang="en-US" kern="1200" spc="-65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5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kern="1200" spc="-72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42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contr</a:t>
            </a:r>
            <a:r>
              <a:rPr lang="en-US" kern="1200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o</a:t>
            </a:r>
            <a:r>
              <a:rPr lang="en-US" kern="1200" spc="34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vers</a:t>
            </a:r>
            <a:r>
              <a:rPr lang="en-US" kern="1200" spc="4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3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al</a:t>
            </a:r>
            <a:r>
              <a:rPr lang="en-US" kern="1200" spc="2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30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stateme</a:t>
            </a:r>
            <a:r>
              <a:rPr lang="en-US" kern="1200" spc="1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kern="1200" spc="80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ts</a:t>
            </a:r>
            <a:r>
              <a:rPr lang="en-US" kern="1200" spc="-61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2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and</a:t>
            </a:r>
            <a:r>
              <a:rPr lang="en-US" kern="1200" spc="-8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5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act</a:t>
            </a:r>
            <a:r>
              <a:rPr lang="en-US" kern="1200" spc="-1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5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o</a:t>
            </a:r>
            <a:r>
              <a:rPr lang="en-US" kern="1200" spc="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kern="1200" spc="2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s,</a:t>
            </a:r>
            <a:r>
              <a:rPr lang="en-US" kern="1200" spc="-110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11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as</a:t>
            </a:r>
            <a:r>
              <a:rPr lang="en-US" kern="1200" spc="-95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3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well</a:t>
            </a:r>
            <a:r>
              <a:rPr lang="en-US" kern="1200" spc="-15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11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as</a:t>
            </a:r>
            <a:r>
              <a:rPr lang="en-US" kern="1200" spc="-61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80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h</a:t>
            </a:r>
            <a:r>
              <a:rPr lang="en-US" kern="1200" spc="-65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5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kern="1200" spc="-3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42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perce</a:t>
            </a:r>
            <a:r>
              <a:rPr lang="en-US" kern="1200" spc="-65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34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ved</a:t>
            </a:r>
            <a:r>
              <a:rPr lang="en-US" kern="1200" spc="1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2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arrogance</a:t>
            </a:r>
            <a:r>
              <a:rPr lang="en-US" kern="1200" spc="-11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2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and</a:t>
            </a:r>
            <a:r>
              <a:rPr lang="en-US" kern="1200" spc="-106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-4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kern="1200" spc="2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ack</a:t>
            </a:r>
            <a:r>
              <a:rPr lang="en-US" kern="1200" spc="-84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3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of</a:t>
            </a:r>
            <a:r>
              <a:rPr lang="en-US" kern="1200" spc="-2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30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profess</a:t>
            </a:r>
            <a:r>
              <a:rPr lang="en-US" kern="1200" spc="-1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5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o</a:t>
            </a:r>
            <a:r>
              <a:rPr lang="en-US" kern="1200" spc="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kern="1200" spc="5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lang="en-US" kern="1200" spc="-5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kern="1200" spc="-4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2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kern="1200" spc="3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m</a:t>
            </a:r>
            <a:r>
              <a:rPr lang="en-US" kern="1200" spc="21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.</a:t>
            </a:r>
            <a:endParaRPr lang="en-US" kern="1200">
              <a:solidFill>
                <a:schemeClr val="tx1"/>
              </a:solidFill>
              <a:latin typeface="Arial" panose="020B0604020202020204"/>
              <a:ea typeface="+mn-ea"/>
              <a:cs typeface="Arial" panose="020B0604020202020204"/>
            </a:endParaRPr>
          </a:p>
          <a:p>
            <a:pPr marL="13335" marR="41275" indent="-4445" defTabSz="694690">
              <a:lnSpc>
                <a:spcPct val="122000"/>
              </a:lnSpc>
              <a:spcBef>
                <a:spcPts val="455"/>
              </a:spcBef>
            </a:pPr>
            <a:r>
              <a:rPr lang="en-US" kern="1200" spc="6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Whi</a:t>
            </a:r>
            <a:r>
              <a:rPr lang="en-US" kern="1200" spc="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kern="1200" spc="46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kern="1200" spc="-80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30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some</a:t>
            </a:r>
            <a:r>
              <a:rPr lang="en-US" kern="1200" spc="-42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15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may</a:t>
            </a:r>
            <a:r>
              <a:rPr lang="en-US" kern="1200" spc="-76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11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argue</a:t>
            </a:r>
            <a:r>
              <a:rPr lang="en-US" kern="1200" spc="-110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5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that</a:t>
            </a:r>
            <a:r>
              <a:rPr lang="en-US" kern="1200" spc="-80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2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these</a:t>
            </a:r>
            <a:r>
              <a:rPr lang="en-US" kern="1200" spc="15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2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memes</a:t>
            </a:r>
            <a:r>
              <a:rPr lang="en-US" kern="1200" spc="-8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2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are</a:t>
            </a:r>
            <a:r>
              <a:rPr lang="en-US" kern="1200" spc="-61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2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harm</a:t>
            </a:r>
            <a:r>
              <a:rPr lang="en-US" kern="1200" spc="-3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kern="1200" spc="2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ess</a:t>
            </a:r>
            <a:r>
              <a:rPr lang="en-US" kern="1200" spc="11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3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lang="en-US" kern="1200" spc="-11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kern="1200" spc="11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lang="en-US" kern="1200" spc="-11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61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kern="1200" spc="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72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mp</a:t>
            </a:r>
            <a:r>
              <a:rPr lang="en-US" kern="1200" spc="-8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lang="en-US" kern="1200" spc="80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y</a:t>
            </a:r>
            <a:r>
              <a:rPr lang="en-US" kern="1200" spc="-65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lang="en-US" kern="1200" spc="-106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42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form</a:t>
            </a:r>
            <a:r>
              <a:rPr lang="en-US" kern="1200" spc="-4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2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of</a:t>
            </a:r>
            <a:r>
              <a:rPr lang="en-US" kern="1200" spc="-65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46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sat</a:t>
            </a:r>
            <a:r>
              <a:rPr lang="en-US" kern="1200" spc="1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3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re</a:t>
            </a:r>
            <a:r>
              <a:rPr lang="en-US" kern="1200" spc="91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,</a:t>
            </a:r>
            <a:r>
              <a:rPr lang="en-US" kern="1200" spc="5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ot</a:t>
            </a:r>
            <a:r>
              <a:rPr lang="en-US" kern="1200" spc="2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h</a:t>
            </a:r>
            <a:r>
              <a:rPr lang="en-US" kern="1200" spc="30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ers</a:t>
            </a:r>
            <a:r>
              <a:rPr lang="en-US" kern="1200" spc="-5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b</a:t>
            </a:r>
            <a:r>
              <a:rPr lang="en-US" kern="1200" spc="80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kern="1200" spc="-4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li</a:t>
            </a:r>
            <a:r>
              <a:rPr lang="en-US" kern="1200" spc="2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eve</a:t>
            </a:r>
            <a:r>
              <a:rPr lang="en-US" kern="1200" spc="-122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5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that</a:t>
            </a:r>
            <a:r>
              <a:rPr lang="en-US" kern="1200" spc="-80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3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they</a:t>
            </a:r>
            <a:r>
              <a:rPr lang="en-US" kern="1200" spc="2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5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co</a:t>
            </a:r>
            <a:r>
              <a:rPr lang="en-US" kern="1200" spc="-2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kern="1200" spc="91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tr</a:t>
            </a:r>
            <a:r>
              <a:rPr lang="en-US" kern="1200" spc="42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46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bute</a:t>
            </a:r>
            <a:r>
              <a:rPr lang="en-US" kern="1200" spc="-14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8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to</a:t>
            </a:r>
            <a:r>
              <a:rPr lang="en-US" kern="1200" spc="-5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lang="en-US" kern="1200" spc="-106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72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tox</a:t>
            </a:r>
            <a:r>
              <a:rPr lang="en-US" kern="1200" spc="4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141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c</a:t>
            </a:r>
            <a:r>
              <a:rPr lang="en-US" kern="1200" spc="-125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110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w</a:t>
            </a:r>
            <a:r>
              <a:rPr lang="en-US" kern="1200" spc="6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o</a:t>
            </a:r>
            <a:r>
              <a:rPr lang="en-US" kern="1200" spc="95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lang="en-US" kern="1200" spc="23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k</a:t>
            </a:r>
            <a:r>
              <a:rPr lang="en-US" kern="1200" spc="5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lang="en-US" kern="1200" spc="-34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kern="1200" spc="152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v</a:t>
            </a:r>
            <a:r>
              <a:rPr lang="en-US" kern="1200" spc="11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5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ronme</a:t>
            </a:r>
            <a:r>
              <a:rPr lang="en-US" kern="1200" spc="-2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kern="1200" spc="186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lang="en-US" kern="1200" spc="-110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34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for</a:t>
            </a:r>
            <a:r>
              <a:rPr lang="en-US" kern="1200" spc="15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2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Hussa</a:t>
            </a:r>
            <a:r>
              <a:rPr lang="en-US" kern="1200" spc="-19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76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kern="1200" spc="3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a</a:t>
            </a:r>
            <a:r>
              <a:rPr lang="en-US" kern="1200" spc="-11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lang="en-US" kern="1200" spc="11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lang="en-US" kern="1200" spc="-84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80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h</a:t>
            </a:r>
            <a:r>
              <a:rPr lang="en-US" kern="1200" spc="-65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lang="en-US" kern="1200" spc="53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kern="1200" spc="-106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kern="1200" spc="2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colleague</a:t>
            </a:r>
            <a:r>
              <a:rPr lang="en-US" kern="1200" spc="57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lang="en-US" kern="1200" spc="118">
                <a:solidFill>
                  <a:srgbClr val="544F4F"/>
                </a:solidFill>
                <a:latin typeface="Arial" panose="020B0604020202020204"/>
                <a:ea typeface="+mn-ea"/>
                <a:cs typeface="Arial" panose="020B0604020202020204"/>
              </a:rPr>
              <a:t>.</a:t>
            </a:r>
            <a:endParaRPr lang="en-US" kern="1200" spc="118">
              <a:solidFill>
                <a:srgbClr val="544F4F"/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74887" y="1276815"/>
            <a:ext cx="4064619" cy="489538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4240" y="1502410"/>
            <a:ext cx="4234815" cy="457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">
              <a:lnSpc>
                <a:spcPts val="3620"/>
              </a:lnSpc>
            </a:pPr>
            <a:r>
              <a:rPr sz="3100" b="1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100" b="1" spc="2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100" b="1" spc="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100" b="1" spc="11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100" b="1" spc="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100" b="1" spc="2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3100" b="1" spc="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100" b="1" spc="11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100" b="1" spc="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100" b="1" spc="2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100" b="1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100" b="1" spc="2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100" b="1" spc="-3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b="1" spc="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100" b="1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100" b="1" spc="3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endParaRPr sz="3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560"/>
              </a:lnSpc>
            </a:pPr>
            <a:r>
              <a:rPr sz="3050" b="1" spc="2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50" b="1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cc</a:t>
            </a:r>
            <a:r>
              <a:rPr sz="3050" b="1" spc="1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50" b="1" spc="-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50" b="1" spc="-25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50" b="1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ta</a:t>
            </a:r>
            <a:r>
              <a:rPr sz="3050" b="1" spc="2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050" b="1" spc="-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il</a:t>
            </a:r>
            <a:r>
              <a:rPr sz="3050" b="1" spc="-2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50" b="1" spc="1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ty</a:t>
            </a:r>
            <a:endParaRPr sz="3050">
              <a:latin typeface="Arial" panose="020B0604020202020204"/>
              <a:cs typeface="Arial" panose="020B0604020202020204"/>
            </a:endParaRPr>
          </a:p>
          <a:p>
            <a:pPr marL="23495" marR="40640" indent="10795">
              <a:lnSpc>
                <a:spcPct val="96000"/>
              </a:lnSpc>
              <a:spcBef>
                <a:spcPts val="1100"/>
              </a:spcBef>
            </a:pPr>
            <a:r>
              <a:rPr sz="1900" spc="-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2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900" spc="1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900" spc="1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-2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b="1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aftermath</a:t>
            </a:r>
            <a:r>
              <a:rPr sz="1900" b="1" spc="-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900" spc="-1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900" spc="-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-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1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900" spc="-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900" spc="-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1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t, </a:t>
            </a:r>
            <a:r>
              <a:rPr sz="1900" spc="1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900" spc="-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900" spc="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ssa</a:t>
            </a:r>
            <a:r>
              <a:rPr sz="1900" spc="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1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-3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fac</a:t>
            </a:r>
            <a:r>
              <a:rPr sz="1900" spc="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4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00" spc="2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900" spc="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0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900" spc="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read</a:t>
            </a:r>
            <a:r>
              <a:rPr sz="1900" spc="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1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cr</a:t>
            </a:r>
            <a:r>
              <a:rPr sz="1900" spc="-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2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900" spc="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20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900" spc="-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sm</a:t>
            </a:r>
            <a:r>
              <a:rPr sz="1900" spc="-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00" spc="-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2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00" spc="-229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cal</a:t>
            </a:r>
            <a:r>
              <a:rPr sz="1900" spc="-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spc="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00" spc="-2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900" spc="-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3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900" spc="1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900" spc="-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900" spc="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he</a:t>
            </a:r>
            <a:r>
              <a:rPr sz="1900" spc="-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spc="2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00" spc="-229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acco</a:t>
            </a:r>
            <a:r>
              <a:rPr sz="190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900" spc="-1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ta</a:t>
            </a:r>
            <a:r>
              <a:rPr sz="1900" spc="1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900" spc="-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spc="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-2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900" spc="-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900" spc="-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00" spc="-1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act</a:t>
            </a:r>
            <a:r>
              <a:rPr sz="1900" spc="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900" spc="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00" spc="4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900">
              <a:latin typeface="Arial" panose="020B0604020202020204"/>
              <a:cs typeface="Arial" panose="020B0604020202020204"/>
            </a:endParaRPr>
          </a:p>
          <a:p>
            <a:pPr marL="17780" marR="40640" indent="16510">
              <a:lnSpc>
                <a:spcPct val="96000"/>
              </a:lnSpc>
              <a:spcBef>
                <a:spcPts val="1050"/>
              </a:spcBef>
            </a:pPr>
            <a:r>
              <a:rPr sz="1900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900" spc="2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was</a:t>
            </a:r>
            <a:r>
              <a:rPr sz="1900" spc="-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00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900" spc="-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900" spc="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00" spc="-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1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900" spc="-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-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2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900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spc="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900" spc="-1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b="1" spc="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00" b="1" spc="-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900" b="1" spc="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00" b="1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900" b="1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en</a:t>
            </a:r>
            <a:r>
              <a:rPr sz="1900" b="1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00" b="1" spc="-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b="1" spc="2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00" b="1" spc="1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900" spc="-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900" spc="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00" spc="-1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pos</a:t>
            </a:r>
            <a:r>
              <a:rPr sz="1900" spc="-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2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900" spc="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900" spc="-1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900" spc="-1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-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900" spc="-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00" spc="3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900" spc="-1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900" spc="-1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ta</a:t>
            </a:r>
            <a:r>
              <a:rPr sz="1900" spc="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spc="4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00" spc="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00" spc="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900" spc="1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ow</a:t>
            </a:r>
            <a:r>
              <a:rPr sz="1900" spc="-1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900" spc="-1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fac</a:t>
            </a:r>
            <a:r>
              <a:rPr sz="1900" spc="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1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00" spc="-1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-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egal</a:t>
            </a:r>
            <a:r>
              <a:rPr sz="1900" spc="-1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act</a:t>
            </a:r>
            <a:r>
              <a:rPr sz="1900" spc="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900" spc="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900" spc="-1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900" spc="-2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jo</a:t>
            </a:r>
            <a:r>
              <a:rPr sz="1900" spc="204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900" spc="8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900" spc="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spc="-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-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00" spc="3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900" spc="-1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he</a:t>
            </a:r>
            <a:r>
              <a:rPr sz="1900" spc="-1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had</a:t>
            </a:r>
            <a:r>
              <a:rPr sz="1900" spc="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900" spc="-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00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au</a:t>
            </a:r>
            <a:r>
              <a:rPr sz="1900" spc="-5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spc="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900" spc="1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00" spc="34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900" spc="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900" spc="-8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gh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spc="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900" spc="-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900" spc="2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900" spc="1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900" spc="-3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3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900" spc="-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900" spc="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900">
              <a:latin typeface="Arial" panose="020B0604020202020204"/>
              <a:cs typeface="Arial" panose="020B0604020202020204"/>
            </a:endParaRPr>
          </a:p>
          <a:p>
            <a:pPr marL="23495" marR="5080" indent="5080">
              <a:lnSpc>
                <a:spcPct val="97000"/>
              </a:lnSpc>
              <a:spcBef>
                <a:spcPts val="20"/>
              </a:spcBef>
            </a:pP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900" spc="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porta</a:t>
            </a:r>
            <a:r>
              <a:rPr sz="1900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ce</a:t>
            </a:r>
            <a:r>
              <a:rPr sz="1900" spc="-2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900" spc="-10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900" spc="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900" spc="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-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900" spc="3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900" spc="-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900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00" spc="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ces</a:t>
            </a:r>
            <a:r>
              <a:rPr sz="1900" spc="-1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900" spc="3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acc</a:t>
            </a:r>
            <a:r>
              <a:rPr sz="1900" spc="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900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900" spc="-9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00" spc="10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ta</a:t>
            </a:r>
            <a:r>
              <a:rPr sz="1900" spc="1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900" spc="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spc="-7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1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ty</a:t>
            </a:r>
            <a:r>
              <a:rPr sz="1900" spc="-2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6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900" spc="-16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9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900" spc="1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900" spc="8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900" spc="4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0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900" spc="1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900" spc="5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ace</a:t>
            </a:r>
            <a:r>
              <a:rPr sz="1900" spc="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1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900" spc="-12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00" spc="7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scon</a:t>
            </a:r>
            <a:r>
              <a:rPr sz="190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00" spc="-10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900" spc="125" dirty="0">
                <a:solidFill>
                  <a:srgbClr val="524D4B"/>
                </a:solidFill>
                <a:latin typeface="Arial" panose="020B0604020202020204"/>
                <a:cs typeface="Arial" panose="020B0604020202020204"/>
              </a:rPr>
              <a:t>ct.</a:t>
            </a:r>
            <a:endParaRPr sz="1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2729" y="904232"/>
            <a:ext cx="36385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>
                <a:solidFill>
                  <a:srgbClr val="93908E"/>
                </a:solidFill>
                <a:latin typeface="Arial" panose="020B0604020202020204"/>
                <a:cs typeface="Arial" panose="020B0604020202020204"/>
              </a:rPr>
              <a:t>Share</a:t>
            </a:r>
            <a:endParaRPr sz="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43461" y="873359"/>
            <a:ext cx="56642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950" spc="125" dirty="0">
                <a:solidFill>
                  <a:srgbClr val="7C7B77"/>
                </a:solidFill>
                <a:latin typeface="Arial" panose="020B0604020202020204"/>
                <a:cs typeface="Arial" panose="020B0604020202020204"/>
              </a:rPr>
              <a:t>•••</a:t>
            </a:r>
            <a:r>
              <a:rPr sz="1250" spc="-5" dirty="0">
                <a:solidFill>
                  <a:srgbClr val="93908E"/>
                </a:solidFill>
                <a:latin typeface="Arial" panose="020B0604020202020204"/>
                <a:cs typeface="Arial" panose="020B0604020202020204"/>
              </a:rPr>
              <a:t> 	</a:t>
            </a:r>
            <a:r>
              <a:rPr sz="1250" spc="125" dirty="0">
                <a:solidFill>
                  <a:srgbClr val="93908E"/>
                </a:solidFill>
                <a:latin typeface="Arial" panose="020B0604020202020204"/>
                <a:cs typeface="Arial" panose="020B0604020202020204"/>
              </a:rPr>
              <a:t>X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4181</Words>
  <Application>WPS Presentation</Application>
  <PresentationFormat>Custom</PresentationFormat>
  <Paragraphs>74</Paragraphs>
  <Slides>11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SimSun</vt:lpstr>
      <vt:lpstr>Wingdings</vt:lpstr>
      <vt:lpstr>Arial</vt:lpstr>
      <vt:lpstr>Rockwell Extra Bold</vt:lpstr>
      <vt:lpstr>Calibri</vt:lpstr>
      <vt:lpstr>Times New Roman</vt:lpstr>
      <vt:lpstr>Rockwell</vt:lpstr>
      <vt:lpstr>Rockwell Condensed</vt:lpstr>
      <vt:lpstr>Microsoft YaHei</vt:lpstr>
      <vt:lpstr>Arial Unicode MS</vt:lpstr>
      <vt:lpstr>Segoe Print</vt:lpstr>
      <vt:lpstr>Arial Black</vt:lpstr>
      <vt:lpstr>Bahnschrift Condensed</vt:lpstr>
      <vt:lpstr>Bahnschrift</vt:lpstr>
      <vt:lpstr>Bahnschrift Light</vt:lpstr>
      <vt:lpstr>Wood Type</vt:lpstr>
      <vt:lpstr>PowerPoint 演示文稿</vt:lpstr>
      <vt:lpstr>Bipolar Disorder</vt:lpstr>
      <vt:lpstr>PowerPoint 演示文稿</vt:lpstr>
      <vt:lpstr>PowerPoint 演示文稿</vt:lpstr>
      <vt:lpstr>PowerPoint 演示文稿</vt:lpstr>
      <vt:lpstr>The Incident</vt:lpstr>
      <vt:lpstr>PowerPoint 演示文稿</vt:lpstr>
      <vt:lpstr>PowerPoint 演示文稿</vt:lpstr>
      <vt:lpstr>PowerPoint 演示文稿</vt:lpstr>
      <vt:lpstr>Death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fwfar</cp:lastModifiedBy>
  <cp:revision>68</cp:revision>
  <dcterms:created xsi:type="dcterms:W3CDTF">2023-05-06T10:13:00Z</dcterms:created>
  <dcterms:modified xsi:type="dcterms:W3CDTF">2023-05-19T09:07:26Z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2023-05-06T05:00:00Z</vt:filetime>
  </property>
  <property fmtid="{D5CDD505-2E9C-101B-9397-08002B2CF9AE}" pid="3" name="LastSaved">
    <vt:filetime>2023-05-06T05:00:00Z</vt:filetime>
  </property>
  <property fmtid="{D5CDD505-2E9C-101B-9397-08002B2CF9AE}" pid="4" name="ICV">
    <vt:lpwstr>9C05BA0ED9744F7089D30F7B9B9C2D51</vt:lpwstr>
  </property>
  <property fmtid="{D5CDD505-2E9C-101B-9397-08002B2CF9AE}" pid="5" name="KSOProductBuildVer">
    <vt:lpwstr>1033-11.2.0.11537</vt:lpwstr>
  </property>
</Properties>
</file>