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8FDC7-2EA2-4A12-9207-46D4CD92F56B}" v="142" dt="2023-05-06T08:54:11.7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7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2005" y="1485384"/>
            <a:ext cx="9089390" cy="8897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02005" y="4722937"/>
            <a:ext cx="9089390" cy="8897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2005" y="1637381"/>
            <a:ext cx="9089390" cy="30251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8460673" y="4529134"/>
            <a:ext cx="1069340" cy="10083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306" y="1579423"/>
            <a:ext cx="8879978" cy="3347822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049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8346" y="4840224"/>
            <a:ext cx="6921303" cy="1179805"/>
          </a:xfrm>
        </p:spPr>
        <p:txBody>
          <a:bodyPr>
            <a:normAutofit/>
          </a:bodyPr>
          <a:lstStyle>
            <a:lvl1pPr marL="0" indent="0" algn="l">
              <a:buNone/>
              <a:defRPr sz="2545" b="0">
                <a:solidFill>
                  <a:schemeClr val="tx1"/>
                </a:solidFill>
              </a:defRPr>
            </a:lvl1pPr>
            <a:lvl2pPr marL="646435" indent="0" algn="ctr">
              <a:buNone/>
              <a:defRPr sz="2545"/>
            </a:lvl2pPr>
            <a:lvl3pPr marL="1292870" indent="0" algn="ctr">
              <a:buNone/>
              <a:defRPr sz="2545"/>
            </a:lvl3pPr>
            <a:lvl4pPr marL="1939305" indent="0" algn="ctr">
              <a:buNone/>
              <a:defRPr sz="2545"/>
            </a:lvl4pPr>
            <a:lvl5pPr marL="2585740" indent="0" algn="ctr">
              <a:buNone/>
              <a:defRPr sz="2545"/>
            </a:lvl5pPr>
            <a:lvl6pPr marL="3232175" indent="0" algn="ctr">
              <a:buNone/>
              <a:defRPr sz="2545"/>
            </a:lvl6pPr>
            <a:lvl7pPr marL="3878610" indent="0" algn="ctr">
              <a:buNone/>
              <a:defRPr sz="2545"/>
            </a:lvl7pPr>
            <a:lvl8pPr marL="4525046" indent="0" algn="ctr">
              <a:buNone/>
              <a:defRPr sz="2545"/>
            </a:lvl8pPr>
            <a:lvl9pPr marL="5171481" indent="0" algn="ctr">
              <a:buNone/>
              <a:defRPr sz="2545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0530" y="6917488"/>
            <a:ext cx="5549875" cy="4026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1783" y="4661657"/>
            <a:ext cx="1047122" cy="705866"/>
          </a:xfrm>
        </p:spPr>
        <p:txBody>
          <a:bodyPr/>
          <a:lstStyle>
            <a:lvl1pPr>
              <a:defRPr sz="3959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3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3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588222"/>
            <a:ext cx="2238931" cy="6218343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5673" y="588222"/>
            <a:ext cx="6583124" cy="621834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989E-5397-49EE-B0F5-E72D9FFD7EC0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53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86039" y="1667107"/>
            <a:ext cx="4042317" cy="4053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579245" y="1806386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0732" y="0"/>
                </a:lnTo>
              </a:path>
            </a:pathLst>
          </a:custGeom>
          <a:ln w="11149">
            <a:solidFill>
              <a:srgbClr val="90B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232356" y="1962493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418144"/>
                </a:moveTo>
                <a:lnTo>
                  <a:pt x="0" y="0"/>
                </a:lnTo>
              </a:path>
            </a:pathLst>
          </a:custGeom>
          <a:ln w="66894">
            <a:solidFill>
              <a:srgbClr val="DFA8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544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426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1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423449"/>
            <a:ext cx="10693400" cy="21394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52" y="1351229"/>
            <a:ext cx="8140351" cy="3882263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049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9563" y="5536006"/>
            <a:ext cx="7939850" cy="1176443"/>
          </a:xfrm>
        </p:spPr>
        <p:txBody>
          <a:bodyPr anchor="t">
            <a:normAutofit/>
          </a:bodyPr>
          <a:lstStyle>
            <a:lvl1pPr marL="0" indent="0">
              <a:buNone/>
              <a:defRPr sz="2545" b="0">
                <a:solidFill>
                  <a:schemeClr val="accent1">
                    <a:lumMod val="50000"/>
                  </a:schemeClr>
                </a:solidFill>
              </a:defRPr>
            </a:lvl1pPr>
            <a:lvl2pPr marL="646435" indent="0">
              <a:buNone/>
              <a:defRPr sz="2545">
                <a:solidFill>
                  <a:schemeClr val="tx1">
                    <a:tint val="75000"/>
                  </a:schemeClr>
                </a:solidFill>
              </a:defRPr>
            </a:lvl2pPr>
            <a:lvl3pPr marL="1292870" indent="0">
              <a:buNone/>
              <a:defRPr sz="2262">
                <a:solidFill>
                  <a:schemeClr val="tx1">
                    <a:tint val="75000"/>
                  </a:schemeClr>
                </a:solidFill>
              </a:defRPr>
            </a:lvl3pPr>
            <a:lvl4pPr marL="1939305" indent="0">
              <a:buNone/>
              <a:defRPr sz="1979">
                <a:solidFill>
                  <a:schemeClr val="tx1">
                    <a:tint val="75000"/>
                  </a:schemeClr>
                </a:solidFill>
              </a:defRPr>
            </a:lvl4pPr>
            <a:lvl5pPr marL="2585740" indent="0">
              <a:buNone/>
              <a:defRPr sz="1979">
                <a:solidFill>
                  <a:schemeClr val="tx1">
                    <a:tint val="75000"/>
                  </a:schemeClr>
                </a:solidFill>
              </a:defRPr>
            </a:lvl5pPr>
            <a:lvl6pPr marL="3232175" indent="0">
              <a:buNone/>
              <a:defRPr sz="1979">
                <a:solidFill>
                  <a:schemeClr val="tx1">
                    <a:tint val="75000"/>
                  </a:schemeClr>
                </a:solidFill>
              </a:defRPr>
            </a:lvl6pPr>
            <a:lvl7pPr marL="3878610" indent="0">
              <a:buNone/>
              <a:defRPr sz="1979">
                <a:solidFill>
                  <a:schemeClr val="tx1">
                    <a:tint val="75000"/>
                  </a:schemeClr>
                </a:solidFill>
              </a:defRPr>
            </a:lvl7pPr>
            <a:lvl8pPr marL="4525046" indent="0">
              <a:buNone/>
              <a:defRPr sz="1979">
                <a:solidFill>
                  <a:schemeClr val="tx1">
                    <a:tint val="75000"/>
                  </a:schemeClr>
                </a:solidFill>
              </a:defRPr>
            </a:lvl8pPr>
            <a:lvl9pPr marL="5171481" indent="0">
              <a:buNone/>
              <a:defRPr sz="19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37363" y="6917488"/>
            <a:ext cx="2319280" cy="402652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3327" y="6917487"/>
            <a:ext cx="5549875" cy="402652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741266" y="2680437"/>
            <a:ext cx="1069340" cy="10083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818" y="2766436"/>
            <a:ext cx="1042237" cy="794366"/>
          </a:xfrm>
        </p:spPr>
        <p:txBody>
          <a:bodyPr/>
          <a:lstStyle>
            <a:lvl1pPr>
              <a:defRPr sz="3959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4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005" y="2420112"/>
            <a:ext cx="4277360" cy="4386453"/>
          </a:xfrm>
        </p:spPr>
        <p:txBody>
          <a:bodyPr/>
          <a:lstStyle>
            <a:lvl1pPr>
              <a:defRPr sz="2828"/>
            </a:lvl1pPr>
            <a:lvl2pPr>
              <a:defRPr sz="2545"/>
            </a:lvl2pPr>
            <a:lvl3pPr>
              <a:defRPr sz="2262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4233" y="2420112"/>
            <a:ext cx="4277360" cy="4386453"/>
          </a:xfrm>
        </p:spPr>
        <p:txBody>
          <a:bodyPr/>
          <a:lstStyle>
            <a:lvl1pPr>
              <a:defRPr sz="2828"/>
            </a:lvl1pPr>
            <a:lvl2pPr>
              <a:defRPr sz="2545"/>
            </a:lvl2pPr>
            <a:lvl3pPr>
              <a:defRPr sz="2262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005" y="2258771"/>
            <a:ext cx="4277360" cy="705866"/>
          </a:xfrm>
        </p:spPr>
        <p:txBody>
          <a:bodyPr anchor="ctr">
            <a:normAutofit/>
          </a:bodyPr>
          <a:lstStyle>
            <a:lvl1pPr marL="0" indent="0">
              <a:buNone/>
              <a:defRPr sz="2828" b="1">
                <a:solidFill>
                  <a:schemeClr val="accent1">
                    <a:lumMod val="75000"/>
                  </a:schemeClr>
                </a:solidFill>
              </a:defRPr>
            </a:lvl1pPr>
            <a:lvl2pPr marL="646435" indent="0">
              <a:buNone/>
              <a:defRPr sz="2828" b="1"/>
            </a:lvl2pPr>
            <a:lvl3pPr marL="1292870" indent="0">
              <a:buNone/>
              <a:defRPr sz="2545" b="1"/>
            </a:lvl3pPr>
            <a:lvl4pPr marL="1939305" indent="0">
              <a:buNone/>
              <a:defRPr sz="2262" b="1"/>
            </a:lvl4pPr>
            <a:lvl5pPr marL="2585740" indent="0">
              <a:buNone/>
              <a:defRPr sz="2262" b="1"/>
            </a:lvl5pPr>
            <a:lvl6pPr marL="3232175" indent="0">
              <a:buNone/>
              <a:defRPr sz="2262" b="1"/>
            </a:lvl6pPr>
            <a:lvl7pPr marL="3878610" indent="0">
              <a:buNone/>
              <a:defRPr sz="2262" b="1"/>
            </a:lvl7pPr>
            <a:lvl8pPr marL="4525046" indent="0">
              <a:buNone/>
              <a:defRPr sz="2262" b="1"/>
            </a:lvl8pPr>
            <a:lvl9pPr marL="5171481" indent="0">
              <a:buNone/>
              <a:defRPr sz="2262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005" y="3025140"/>
            <a:ext cx="4277360" cy="3630168"/>
          </a:xfrm>
        </p:spPr>
        <p:txBody>
          <a:bodyPr/>
          <a:lstStyle>
            <a:lvl1pPr>
              <a:defRPr sz="2828"/>
            </a:lvl1pPr>
            <a:lvl2pPr>
              <a:defRPr sz="2545"/>
            </a:lvl2pPr>
            <a:lvl3pPr>
              <a:defRPr sz="2262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7650" y="2258771"/>
            <a:ext cx="4277360" cy="705866"/>
          </a:xfrm>
        </p:spPr>
        <p:txBody>
          <a:bodyPr anchor="ctr">
            <a:normAutofit/>
          </a:bodyPr>
          <a:lstStyle>
            <a:lvl1pPr marL="0" indent="0">
              <a:buNone/>
              <a:defRPr sz="2828" b="1">
                <a:solidFill>
                  <a:schemeClr val="accent1">
                    <a:lumMod val="75000"/>
                  </a:schemeClr>
                </a:solidFill>
              </a:defRPr>
            </a:lvl1pPr>
            <a:lvl2pPr marL="646435" indent="0">
              <a:buNone/>
              <a:defRPr sz="2828" b="1"/>
            </a:lvl2pPr>
            <a:lvl3pPr marL="1292870" indent="0">
              <a:buNone/>
              <a:defRPr sz="2545" b="1"/>
            </a:lvl3pPr>
            <a:lvl4pPr marL="1939305" indent="0">
              <a:buNone/>
              <a:defRPr sz="2262" b="1"/>
            </a:lvl4pPr>
            <a:lvl5pPr marL="2585740" indent="0">
              <a:buNone/>
              <a:defRPr sz="2262" b="1"/>
            </a:lvl5pPr>
            <a:lvl6pPr marL="3232175" indent="0">
              <a:buNone/>
              <a:defRPr sz="2262" b="1"/>
            </a:lvl6pPr>
            <a:lvl7pPr marL="3878610" indent="0">
              <a:buNone/>
              <a:defRPr sz="2262" b="1"/>
            </a:lvl7pPr>
            <a:lvl8pPr marL="4525046" indent="0">
              <a:buNone/>
              <a:defRPr sz="2262" b="1"/>
            </a:lvl8pPr>
            <a:lvl9pPr marL="5171481" indent="0">
              <a:buNone/>
              <a:defRPr sz="2262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7650" y="3025140"/>
            <a:ext cx="4277360" cy="3630168"/>
          </a:xfrm>
        </p:spPr>
        <p:txBody>
          <a:bodyPr/>
          <a:lstStyle>
            <a:lvl1pPr>
              <a:defRPr sz="2828"/>
            </a:lvl1pPr>
            <a:lvl2pPr>
              <a:defRPr sz="2545"/>
            </a:lvl2pPr>
            <a:lvl3pPr>
              <a:defRPr sz="2262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2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9237B0-CC05-45CB-9D8E-44851499E325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1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83073" y="2"/>
            <a:ext cx="3410327" cy="756284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747" y="756285"/>
            <a:ext cx="2807018" cy="1915922"/>
          </a:xfrm>
        </p:spPr>
        <p:txBody>
          <a:bodyPr anchor="b">
            <a:normAutofit/>
          </a:bodyPr>
          <a:lstStyle>
            <a:lvl1pPr>
              <a:defRPr sz="3959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71" y="756285"/>
            <a:ext cx="5886717" cy="5536006"/>
          </a:xfrm>
        </p:spPr>
        <p:txBody>
          <a:bodyPr/>
          <a:lstStyle>
            <a:lvl1pPr>
              <a:defRPr sz="2828"/>
            </a:lvl1pPr>
            <a:lvl2pPr>
              <a:defRPr sz="2545"/>
            </a:lvl2pPr>
            <a:lvl3pPr>
              <a:defRPr sz="2262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8747" y="2672207"/>
            <a:ext cx="2807018" cy="36301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14"/>
              </a:spcBef>
              <a:buNone/>
              <a:defRPr sz="1909">
                <a:solidFill>
                  <a:schemeClr val="accent1">
                    <a:lumMod val="50000"/>
                  </a:schemeClr>
                </a:solidFill>
              </a:defRPr>
            </a:lvl1pPr>
            <a:lvl2pPr marL="646435" indent="0">
              <a:buNone/>
              <a:defRPr sz="1697"/>
            </a:lvl2pPr>
            <a:lvl3pPr marL="1292870" indent="0">
              <a:buNone/>
              <a:defRPr sz="1414"/>
            </a:lvl3pPr>
            <a:lvl4pPr marL="1939305" indent="0">
              <a:buNone/>
              <a:defRPr sz="1273"/>
            </a:lvl4pPr>
            <a:lvl5pPr marL="2585740" indent="0">
              <a:buNone/>
              <a:defRPr sz="1273"/>
            </a:lvl5pPr>
            <a:lvl6pPr marL="3232175" indent="0">
              <a:buNone/>
              <a:defRPr sz="1273"/>
            </a:lvl6pPr>
            <a:lvl7pPr marL="3878610" indent="0">
              <a:buNone/>
              <a:defRPr sz="1273"/>
            </a:lvl7pPr>
            <a:lvl8pPr marL="4525046" indent="0">
              <a:buNone/>
              <a:defRPr sz="1273"/>
            </a:lvl8pPr>
            <a:lvl9pPr marL="5171481" indent="0">
              <a:buNone/>
              <a:defRPr sz="127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966782" y="6898160"/>
            <a:ext cx="459816" cy="433603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4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283073" y="2"/>
            <a:ext cx="3410327" cy="756284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747" y="756285"/>
            <a:ext cx="2807018" cy="1915922"/>
          </a:xfrm>
        </p:spPr>
        <p:txBody>
          <a:bodyPr anchor="b">
            <a:normAutofit/>
          </a:bodyPr>
          <a:lstStyle>
            <a:lvl1pPr>
              <a:defRPr sz="3959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7283072" cy="756285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4524"/>
            </a:lvl1pPr>
            <a:lvl2pPr marL="646435" indent="0">
              <a:buNone/>
              <a:defRPr sz="3959"/>
            </a:lvl2pPr>
            <a:lvl3pPr marL="1292870" indent="0">
              <a:buNone/>
              <a:defRPr sz="3393"/>
            </a:lvl3pPr>
            <a:lvl4pPr marL="1939305" indent="0">
              <a:buNone/>
              <a:defRPr sz="2828"/>
            </a:lvl4pPr>
            <a:lvl5pPr marL="2585740" indent="0">
              <a:buNone/>
              <a:defRPr sz="2828"/>
            </a:lvl5pPr>
            <a:lvl6pPr marL="3232175" indent="0">
              <a:buNone/>
              <a:defRPr sz="2828"/>
            </a:lvl6pPr>
            <a:lvl7pPr marL="3878610" indent="0">
              <a:buNone/>
              <a:defRPr sz="2828"/>
            </a:lvl7pPr>
            <a:lvl8pPr marL="4525046" indent="0">
              <a:buNone/>
              <a:defRPr sz="2828"/>
            </a:lvl8pPr>
            <a:lvl9pPr marL="5171481" indent="0">
              <a:buNone/>
              <a:defRPr sz="2828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8747" y="2672207"/>
            <a:ext cx="2807018" cy="36301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14"/>
              </a:spcBef>
              <a:buNone/>
              <a:defRPr sz="1909">
                <a:solidFill>
                  <a:schemeClr val="accent1">
                    <a:lumMod val="50000"/>
                  </a:schemeClr>
                </a:solidFill>
              </a:defRPr>
            </a:lvl1pPr>
            <a:lvl2pPr marL="646435" indent="0">
              <a:buNone/>
              <a:defRPr sz="1697"/>
            </a:lvl2pPr>
            <a:lvl3pPr marL="1292870" indent="0">
              <a:buNone/>
              <a:defRPr sz="1414"/>
            </a:lvl3pPr>
            <a:lvl4pPr marL="1939305" indent="0">
              <a:buNone/>
              <a:defRPr sz="1273"/>
            </a:lvl4pPr>
            <a:lvl5pPr marL="2585740" indent="0">
              <a:buNone/>
              <a:defRPr sz="1273"/>
            </a:lvl5pPr>
            <a:lvl6pPr marL="3232175" indent="0">
              <a:buNone/>
              <a:defRPr sz="1273"/>
            </a:lvl6pPr>
            <a:lvl7pPr marL="3878610" indent="0">
              <a:buNone/>
              <a:defRPr sz="1273"/>
            </a:lvl7pPr>
            <a:lvl8pPr marL="4525046" indent="0">
              <a:buNone/>
              <a:defRPr sz="1273"/>
            </a:lvl8pPr>
            <a:lvl9pPr marL="5171481" indent="0">
              <a:buNone/>
              <a:defRPr sz="127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966782" y="6898160"/>
            <a:ext cx="459816" cy="433603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966782" y="6898160"/>
            <a:ext cx="459816" cy="433603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005" y="534441"/>
            <a:ext cx="9089390" cy="177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005" y="2339442"/>
            <a:ext cx="9089390" cy="446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7741" y="6917488"/>
            <a:ext cx="2871178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4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2005" y="6917488"/>
            <a:ext cx="554987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4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20802" y="6917488"/>
            <a:ext cx="561404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5" b="1" spc="-99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4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48" y="1485382"/>
            <a:ext cx="8966416" cy="8897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48" y="4741609"/>
            <a:ext cx="8966416" cy="8897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48" y="1637381"/>
            <a:ext cx="8966416" cy="302514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63165" y="4487117"/>
            <a:ext cx="948043" cy="1191995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0726" cy="7562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922305" y="1039891"/>
            <a:ext cx="8741855" cy="38873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 indent="-41275"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spc="32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6000" cap="all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</a:t>
            </a:r>
            <a:r>
              <a:rPr lang="en-US" sz="6000" cap="all" spc="24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6000" cap="all" spc="-19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cap="all" spc="4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</a:t>
            </a:r>
            <a:r>
              <a:rPr lang="en-US" sz="6000" cap="all" spc="7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6000" cap="all" spc="9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</a:t>
            </a:r>
            <a:r>
              <a:rPr lang="en-US" sz="6000" cap="all" spc="-7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</a:t>
            </a:r>
            <a:r>
              <a:rPr lang="en-US" sz="6000" cap="all" spc="114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6000" cap="all" spc="14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6000" cap="all" spc="5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000" cap="all" spc="7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6000" cap="all" spc="27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</a:t>
            </a:r>
            <a:r>
              <a:rPr lang="en-US" sz="6000" cap="all" spc="-3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cap="all" spc="2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6000" cap="all" spc="19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</a:t>
            </a:r>
            <a:r>
              <a:rPr lang="en-US" sz="6000" cap="all" spc="-3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cap="all" spc="1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Aam</a:t>
            </a:r>
            <a:r>
              <a:rPr lang="en-US" sz="6000" cap="all" spc="14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000" cap="all" spc="19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6000" cap="all" spc="-29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cap="all" spc="7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6000" cap="all" spc="1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000" cap="all" spc="18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6000" cap="all" spc="8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</a:t>
            </a:r>
            <a:r>
              <a:rPr lang="en-US" sz="6000" cap="all" spc="7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</a:t>
            </a:r>
            <a:r>
              <a:rPr lang="en-US" sz="6000" cap="all" spc="12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</a:t>
            </a:r>
            <a:r>
              <a:rPr lang="en-US" sz="6000" cap="all" spc="8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cap="all" spc="12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</a:t>
            </a:r>
            <a:r>
              <a:rPr lang="en-US" sz="6000" cap="all" spc="-1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</a:t>
            </a:r>
            <a:r>
              <a:rPr lang="en-US" sz="6000" cap="all" spc="7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6000" cap="all" spc="9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sai</a:t>
            </a:r>
            <a:r>
              <a:rPr lang="en-US" sz="6000" cap="all" spc="7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6000" cap="all" spc="3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 </a:t>
            </a:r>
            <a:r>
              <a:rPr lang="en-US" sz="6000" cap="all" spc="31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6000" cap="all" spc="-229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cap="all" spc="17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6000" cap="all" spc="6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6000" cap="all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</a:t>
            </a:r>
            <a:r>
              <a:rPr lang="en-US" sz="6000" cap="all" spc="40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6000" cap="all" spc="19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000" cap="all" spc="204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60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6000" cap="all" spc="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ary</a:t>
            </a:r>
            <a:r>
              <a:rPr lang="en-US" sz="6000" cap="all" spc="-47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cap="all" spc="-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6000" cap="all" spc="13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6000" cap="all" spc="-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6000" cap="all" spc="18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6000" cap="all" spc="-3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6000" cap="all" spc="15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</a:t>
            </a:r>
            <a:r>
              <a:rPr lang="en-US" sz="6000" cap="all" spc="9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cap="all" spc="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6000" cap="all" spc="15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6000" cap="all" spc="-1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6000" cap="all" spc="19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tal</a:t>
            </a:r>
            <a:r>
              <a:rPr lang="en-US" sz="6000" cap="all" spc="15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cap="all" spc="4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</a:t>
            </a:r>
            <a:r>
              <a:rPr lang="en-US" sz="6000" cap="all" spc="7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6000" cap="all" spc="13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6000" cap="all" spc="-14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6000" cap="all" spc="33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</a:t>
            </a:r>
            <a:r>
              <a:rPr lang="en-US" sz="6000" cap="all" spc="-19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cap="all" spc="1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000" cap="all" spc="509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6000" cap="all" spc="204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6000" cap="all" spc="34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</a:t>
            </a:r>
            <a:r>
              <a:rPr lang="en-US" sz="6000" cap="all" spc="185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6000" cap="all" spc="-4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cap="all" spc="42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</a:t>
            </a:r>
            <a:r>
              <a:rPr lang="en-US" sz="6000" cap="all" spc="24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6000" cap="all" spc="17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6000" cap="all" spc="9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</a:t>
            </a:r>
            <a:r>
              <a:rPr lang="en-US" sz="6000" cap="all" spc="24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6000" cap="all" spc="1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6000" cap="all" spc="114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ace</a:t>
            </a:r>
            <a:endParaRPr lang="en-US" sz="60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36675" y="5027110"/>
            <a:ext cx="802005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4887" y="1276815"/>
            <a:ext cx="4064619" cy="4895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69790" y="1502540"/>
            <a:ext cx="3769360" cy="448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>
              <a:lnSpc>
                <a:spcPts val="3620"/>
              </a:lnSpc>
            </a:pPr>
            <a:r>
              <a:rPr sz="3100" spc="125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3100" spc="20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100" spc="2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114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100" spc="2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100" spc="245" dirty="0">
                <a:solidFill>
                  <a:srgbClr val="524D4B"/>
                </a:solidFill>
                <a:latin typeface="Arial"/>
                <a:cs typeface="Arial"/>
              </a:rPr>
              <a:t>q</a:t>
            </a:r>
            <a:r>
              <a:rPr sz="3100" spc="7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3100" spc="114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100" spc="7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215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3100" spc="6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100" spc="24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100" spc="-3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10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310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36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ts val="3560"/>
              </a:lnSpc>
            </a:pPr>
            <a:r>
              <a:rPr sz="3050" b="1" spc="25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3050" b="1" spc="50" dirty="0">
                <a:solidFill>
                  <a:srgbClr val="524D4B"/>
                </a:solidFill>
                <a:latin typeface="Arial"/>
                <a:cs typeface="Arial"/>
              </a:rPr>
              <a:t>cc</a:t>
            </a:r>
            <a:r>
              <a:rPr sz="3050" b="1" spc="12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050" b="1" spc="-4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3050" b="1" spc="-254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050" b="1" spc="80" dirty="0">
                <a:solidFill>
                  <a:srgbClr val="524D4B"/>
                </a:solidFill>
                <a:latin typeface="Arial"/>
                <a:cs typeface="Arial"/>
              </a:rPr>
              <a:t>ta</a:t>
            </a:r>
            <a:r>
              <a:rPr sz="3050" b="1" spc="265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3050" b="1" spc="-65" dirty="0">
                <a:solidFill>
                  <a:srgbClr val="524D4B"/>
                </a:solidFill>
                <a:latin typeface="Arial"/>
                <a:cs typeface="Arial"/>
              </a:rPr>
              <a:t>il</a:t>
            </a:r>
            <a:r>
              <a:rPr sz="3050" b="1" spc="-24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050" b="1" spc="160" dirty="0">
                <a:solidFill>
                  <a:srgbClr val="524D4B"/>
                </a:solidFill>
                <a:latin typeface="Arial"/>
                <a:cs typeface="Arial"/>
              </a:rPr>
              <a:t>ty</a:t>
            </a:r>
            <a:endParaRPr sz="3050">
              <a:latin typeface="Arial"/>
              <a:cs typeface="Arial"/>
            </a:endParaRPr>
          </a:p>
          <a:p>
            <a:pPr marL="23495" marR="40640" indent="10795">
              <a:lnSpc>
                <a:spcPct val="95600"/>
              </a:lnSpc>
              <a:spcBef>
                <a:spcPts val="1100"/>
              </a:spcBef>
            </a:pP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25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15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14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20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aftermath</a:t>
            </a:r>
            <a:r>
              <a:rPr sz="1900" spc="-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of</a:t>
            </a:r>
            <a:r>
              <a:rPr sz="1900" spc="-19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900" spc="-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de</a:t>
            </a:r>
            <a:r>
              <a:rPr sz="1900" spc="-5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90" dirty="0">
                <a:solidFill>
                  <a:srgbClr val="524D4B"/>
                </a:solidFill>
                <a:latin typeface="Arial"/>
                <a:cs typeface="Arial"/>
              </a:rPr>
              <a:t>t, </a:t>
            </a:r>
            <a:r>
              <a:rPr sz="1900" spc="12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-9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ssa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3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-3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fac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42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270" dirty="0">
                <a:solidFill>
                  <a:srgbClr val="524D4B"/>
                </a:solidFill>
                <a:latin typeface="Arial"/>
                <a:cs typeface="Arial"/>
              </a:rPr>
              <a:t>w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45" dirty="0">
                <a:solidFill>
                  <a:srgbClr val="524D4B"/>
                </a:solidFill>
                <a:latin typeface="Arial"/>
                <a:cs typeface="Arial"/>
              </a:rPr>
              <a:t>read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cr</a:t>
            </a:r>
            <a:r>
              <a:rPr sz="1900" spc="-5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2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9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204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1900" spc="-5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sm</a:t>
            </a:r>
            <a:r>
              <a:rPr sz="1900" spc="-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-6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22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229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cal</a:t>
            </a:r>
            <a:r>
              <a:rPr sz="1900" spc="-4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-2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for</a:t>
            </a:r>
            <a:r>
              <a:rPr sz="1900" spc="-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300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900" spc="165" dirty="0">
                <a:solidFill>
                  <a:srgbClr val="524D4B"/>
                </a:solidFill>
                <a:latin typeface="Arial"/>
                <a:cs typeface="Arial"/>
              </a:rPr>
              <a:t>to</a:t>
            </a:r>
            <a:r>
              <a:rPr sz="1900" spc="-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4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he</a:t>
            </a:r>
            <a:r>
              <a:rPr sz="1900" spc="-7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22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229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acco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-14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ta</a:t>
            </a:r>
            <a:r>
              <a:rPr sz="1900" spc="195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2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for</a:t>
            </a:r>
            <a:r>
              <a:rPr sz="1900" spc="-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-1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act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on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430" dirty="0">
                <a:solidFill>
                  <a:srgbClr val="524D4B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17780" marR="40640" indent="16510">
              <a:lnSpc>
                <a:spcPct val="96300"/>
              </a:lnSpc>
              <a:spcBef>
                <a:spcPts val="1050"/>
              </a:spcBef>
            </a:pP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25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was</a:t>
            </a:r>
            <a:r>
              <a:rPr sz="1900" spc="-10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5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q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7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2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y</a:t>
            </a:r>
            <a:r>
              <a:rPr sz="1900" spc="-1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-1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en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22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1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from</a:t>
            </a:r>
            <a:r>
              <a:rPr sz="1900" spc="-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-1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pos</a:t>
            </a:r>
            <a:r>
              <a:rPr sz="1900" spc="-10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2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9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on</a:t>
            </a:r>
            <a:r>
              <a:rPr sz="1900" spc="-1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20" dirty="0">
                <a:solidFill>
                  <a:srgbClr val="524D4B"/>
                </a:solidFill>
                <a:latin typeface="Arial"/>
                <a:cs typeface="Arial"/>
              </a:rPr>
              <a:t>as</a:t>
            </a:r>
            <a:r>
              <a:rPr sz="1900" spc="-1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-5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3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-1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of</a:t>
            </a:r>
            <a:r>
              <a:rPr sz="1900" spc="-19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10" dirty="0">
                <a:solidFill>
                  <a:srgbClr val="524D4B"/>
                </a:solidFill>
                <a:latin typeface="Arial"/>
                <a:cs typeface="Arial"/>
              </a:rPr>
              <a:t>ta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405" dirty="0">
                <a:solidFill>
                  <a:srgbClr val="524D4B"/>
                </a:solidFill>
                <a:latin typeface="Arial"/>
                <a:cs typeface="Arial"/>
              </a:rPr>
              <a:t>k</a:t>
            </a:r>
            <a:r>
              <a:rPr sz="1900" spc="5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145" dirty="0">
                <a:solidFill>
                  <a:srgbClr val="524D4B"/>
                </a:solidFill>
                <a:latin typeface="Arial"/>
                <a:cs typeface="Arial"/>
              </a:rPr>
              <a:t>ow</a:t>
            </a:r>
            <a:r>
              <a:rPr sz="1900" spc="-1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900" spc="-19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fac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6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13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egal</a:t>
            </a:r>
            <a:r>
              <a:rPr sz="1900" spc="-1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act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on</a:t>
            </a:r>
            <a:r>
              <a:rPr sz="1900" spc="3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from</a:t>
            </a:r>
            <a:r>
              <a:rPr sz="1900" spc="-19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900" spc="-2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jo</a:t>
            </a:r>
            <a:r>
              <a:rPr sz="1900" spc="204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8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-3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3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-1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he</a:t>
            </a:r>
            <a:r>
              <a:rPr sz="1900" spc="-1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had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20" dirty="0">
                <a:solidFill>
                  <a:srgbClr val="524D4B"/>
                </a:solidFill>
                <a:latin typeface="Arial"/>
                <a:cs typeface="Arial"/>
              </a:rPr>
              <a:t>as</a:t>
            </a:r>
            <a:r>
              <a:rPr sz="1900" spc="-2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au</a:t>
            </a:r>
            <a:r>
              <a:rPr sz="1900" spc="-5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14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345" dirty="0">
                <a:solidFill>
                  <a:srgbClr val="524D4B"/>
                </a:solidFill>
                <a:latin typeface="Arial"/>
                <a:cs typeface="Arial"/>
              </a:rPr>
              <a:t>,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-8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gh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1900" spc="-2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2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13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ng</a:t>
            </a:r>
            <a:r>
              <a:rPr sz="1900" spc="-33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0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endParaRPr sz="1900">
              <a:latin typeface="Arial"/>
              <a:cs typeface="Arial"/>
            </a:endParaRPr>
          </a:p>
          <a:p>
            <a:pPr marL="23495" marR="5080" indent="5080">
              <a:lnSpc>
                <a:spcPct val="97200"/>
              </a:lnSpc>
              <a:spcBef>
                <a:spcPts val="20"/>
              </a:spcBef>
            </a:pP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porta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90" dirty="0">
                <a:solidFill>
                  <a:srgbClr val="524D4B"/>
                </a:solidFill>
                <a:latin typeface="Arial"/>
                <a:cs typeface="Arial"/>
              </a:rPr>
              <a:t>ce</a:t>
            </a:r>
            <a:r>
              <a:rPr sz="1900" spc="-21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of</a:t>
            </a:r>
            <a:r>
              <a:rPr sz="1900" spc="-10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30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-6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q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ces</a:t>
            </a:r>
            <a:r>
              <a:rPr sz="1900" spc="-1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900" spc="3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acc</a:t>
            </a:r>
            <a:r>
              <a:rPr sz="1900" spc="9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-9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ta</a:t>
            </a:r>
            <a:r>
              <a:rPr sz="1900" spc="15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-7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ty</a:t>
            </a:r>
            <a:r>
              <a:rPr sz="1900" spc="-2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for</a:t>
            </a:r>
            <a:r>
              <a:rPr sz="1900" spc="-1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90" dirty="0">
                <a:solidFill>
                  <a:srgbClr val="524D4B"/>
                </a:solidFill>
                <a:latin typeface="Arial"/>
                <a:cs typeface="Arial"/>
              </a:rPr>
              <a:t>w</a:t>
            </a:r>
            <a:r>
              <a:rPr sz="1900" spc="18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k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ace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900" spc="-12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scon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ct.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2729" y="904232"/>
            <a:ext cx="36385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>
                <a:solidFill>
                  <a:srgbClr val="93908E"/>
                </a:solidFill>
                <a:latin typeface="Arial"/>
                <a:cs typeface="Arial"/>
              </a:rPr>
              <a:t>Share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43461" y="873359"/>
            <a:ext cx="56642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950" spc="125" dirty="0">
                <a:solidFill>
                  <a:srgbClr val="7C7B77"/>
                </a:solidFill>
                <a:latin typeface="Arial"/>
                <a:cs typeface="Arial"/>
              </a:rPr>
              <a:t>•••</a:t>
            </a:r>
            <a:r>
              <a:rPr sz="1250" spc="-5" dirty="0">
                <a:solidFill>
                  <a:srgbClr val="93908E"/>
                </a:solidFill>
                <a:latin typeface="Arial"/>
                <a:cs typeface="Arial"/>
              </a:rPr>
              <a:t> 	</a:t>
            </a:r>
            <a:r>
              <a:rPr sz="1250" spc="125" dirty="0">
                <a:solidFill>
                  <a:srgbClr val="93908E"/>
                </a:solidFill>
                <a:latin typeface="Arial"/>
                <a:cs typeface="Arial"/>
              </a:rPr>
              <a:t>X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6039" y="1522142"/>
            <a:ext cx="4042317" cy="4516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70"/>
              </a:lnSpc>
            </a:pPr>
            <a:r>
              <a:rPr spc="-25" dirty="0"/>
              <a:t>Aa</a:t>
            </a:r>
            <a:r>
              <a:rPr spc="229" dirty="0"/>
              <a:t>m</a:t>
            </a:r>
            <a:r>
              <a:rPr spc="-95" dirty="0"/>
              <a:t>i</a:t>
            </a:r>
            <a:r>
              <a:rPr spc="-25" dirty="0"/>
              <a:t>r</a:t>
            </a:r>
            <a:r>
              <a:rPr spc="-290" dirty="0"/>
              <a:t>'</a:t>
            </a:r>
            <a:r>
              <a:rPr spc="-70" dirty="0"/>
              <a:t>s</a:t>
            </a:r>
            <a:r>
              <a:rPr spc="-455" dirty="0"/>
              <a:t> </a:t>
            </a:r>
            <a:r>
              <a:rPr spc="-55" dirty="0"/>
              <a:t>T</a:t>
            </a:r>
            <a:r>
              <a:rPr spc="-45" dirty="0"/>
              <a:t>ra</a:t>
            </a:r>
            <a:r>
              <a:rPr spc="-80" dirty="0"/>
              <a:t>g</a:t>
            </a:r>
            <a:r>
              <a:rPr spc="-180" dirty="0"/>
              <a:t>i</a:t>
            </a:r>
            <a:r>
              <a:rPr spc="155" dirty="0"/>
              <a:t>c</a:t>
            </a:r>
          </a:p>
          <a:p>
            <a:pPr marL="45720">
              <a:lnSpc>
                <a:spcPts val="3579"/>
              </a:lnSpc>
            </a:pPr>
            <a:r>
              <a:rPr sz="3100" spc="40" dirty="0"/>
              <a:t>D</a:t>
            </a:r>
            <a:r>
              <a:rPr sz="3100" spc="75" dirty="0"/>
              <a:t>e</a:t>
            </a:r>
            <a:r>
              <a:rPr sz="3100" spc="30" dirty="0"/>
              <a:t>ath</a:t>
            </a:r>
            <a:endParaRPr sz="3100"/>
          </a:p>
        </p:txBody>
      </p:sp>
      <p:sp>
        <p:nvSpPr>
          <p:cNvPr id="4" name="object 4"/>
          <p:cNvSpPr txBox="1"/>
          <p:nvPr/>
        </p:nvSpPr>
        <p:spPr>
          <a:xfrm>
            <a:off x="1369790" y="2758489"/>
            <a:ext cx="3792220" cy="3001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4625">
              <a:lnSpc>
                <a:spcPct val="121900"/>
              </a:lnSpc>
            </a:pP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After</a:t>
            </a:r>
            <a:r>
              <a:rPr sz="1150" spc="-8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the</a:t>
            </a:r>
            <a:r>
              <a:rPr sz="1150" spc="-7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90" dirty="0">
                <a:solidFill>
                  <a:srgbClr val="544F4F"/>
                </a:solidFill>
                <a:latin typeface="Arial"/>
                <a:cs typeface="Arial"/>
              </a:rPr>
              <a:t>nc</a:t>
            </a:r>
            <a:r>
              <a:rPr sz="1150" spc="-7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en</a:t>
            </a:r>
            <a:r>
              <a:rPr sz="1150" spc="15" dirty="0">
                <a:solidFill>
                  <a:srgbClr val="544F4F"/>
                </a:solidFill>
                <a:latin typeface="Arial"/>
                <a:cs typeface="Arial"/>
              </a:rPr>
              <a:t>t</a:t>
            </a:r>
            <a:r>
              <a:rPr sz="1150" spc="160" dirty="0">
                <a:solidFill>
                  <a:srgbClr val="544F4F"/>
                </a:solidFill>
                <a:latin typeface="Arial"/>
                <a:cs typeface="Arial"/>
              </a:rPr>
              <a:t>,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Aam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r</a:t>
            </a:r>
            <a:r>
              <a:rPr sz="1150" spc="-1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Lia</a:t>
            </a:r>
            <a:r>
              <a:rPr sz="1150" spc="-50" dirty="0">
                <a:solidFill>
                  <a:srgbClr val="544F4F"/>
                </a:solidFill>
                <a:latin typeface="Arial"/>
                <a:cs typeface="Arial"/>
              </a:rPr>
              <a:t>q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uat</a:t>
            </a:r>
            <a:r>
              <a:rPr sz="1150" spc="-8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Hussa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-3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-5" dirty="0">
                <a:solidFill>
                  <a:srgbClr val="544F4F"/>
                </a:solidFill>
                <a:latin typeface="Arial"/>
                <a:cs typeface="Arial"/>
              </a:rPr>
              <a:t>'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-9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mental</a:t>
            </a:r>
            <a:r>
              <a:rPr sz="1150" spc="1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hea</a:t>
            </a:r>
            <a:r>
              <a:rPr sz="1150" spc="-120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114" dirty="0">
                <a:solidFill>
                  <a:srgbClr val="544F4F"/>
                </a:solidFill>
                <a:latin typeface="Arial"/>
                <a:cs typeface="Arial"/>
              </a:rPr>
              <a:t>th</a:t>
            </a:r>
            <a:r>
              <a:rPr sz="1150" spc="-1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co</a:t>
            </a:r>
            <a:r>
              <a:rPr sz="1150" spc="-3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165" dirty="0">
                <a:solidFill>
                  <a:srgbClr val="544F4F"/>
                </a:solidFill>
                <a:latin typeface="Arial"/>
                <a:cs typeface="Arial"/>
              </a:rPr>
              <a:t>t</a:t>
            </a:r>
            <a:r>
              <a:rPr sz="1150" spc="8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nued</a:t>
            </a:r>
            <a:r>
              <a:rPr sz="1150" spc="-18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to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eter</a:t>
            </a:r>
            <a:r>
              <a:rPr sz="1150" spc="-2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orat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e</a:t>
            </a:r>
            <a:r>
              <a:rPr sz="1150" spc="245" dirty="0">
                <a:solidFill>
                  <a:srgbClr val="544F4F"/>
                </a:solidFill>
                <a:latin typeface="Arial"/>
                <a:cs typeface="Arial"/>
              </a:rPr>
              <a:t>.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He</a:t>
            </a:r>
            <a:r>
              <a:rPr sz="1150" spc="-14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strugg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ed</a:t>
            </a:r>
            <a:r>
              <a:rPr sz="1150" spc="-17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65" dirty="0">
                <a:solidFill>
                  <a:srgbClr val="544F4F"/>
                </a:solidFill>
                <a:latin typeface="Arial"/>
                <a:cs typeface="Arial"/>
              </a:rPr>
              <a:t>w</a:t>
            </a:r>
            <a:r>
              <a:rPr sz="1150" spc="2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14" dirty="0">
                <a:solidFill>
                  <a:srgbClr val="544F4F"/>
                </a:solidFill>
                <a:latin typeface="Arial"/>
                <a:cs typeface="Arial"/>
              </a:rPr>
              <a:t>th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epress</a:t>
            </a:r>
            <a:r>
              <a:rPr sz="1150" spc="-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on</a:t>
            </a:r>
            <a:r>
              <a:rPr sz="1150" spc="-114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and</a:t>
            </a:r>
            <a:r>
              <a:rPr sz="1150" spc="-11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anx</a:t>
            </a:r>
            <a:r>
              <a:rPr sz="115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et</a:t>
            </a:r>
            <a:r>
              <a:rPr sz="1150" spc="-10" dirty="0">
                <a:solidFill>
                  <a:srgbClr val="544F4F"/>
                </a:solidFill>
                <a:latin typeface="Arial"/>
                <a:cs typeface="Arial"/>
              </a:rPr>
              <a:t>y</a:t>
            </a:r>
            <a:r>
              <a:rPr sz="1150" spc="204" dirty="0">
                <a:solidFill>
                  <a:srgbClr val="544F4F"/>
                </a:solidFill>
                <a:latin typeface="Arial"/>
                <a:cs typeface="Arial"/>
              </a:rPr>
              <a:t>,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and</a:t>
            </a:r>
            <a:r>
              <a:rPr sz="1150" spc="-11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5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-4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-14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career</a:t>
            </a:r>
            <a:r>
              <a:rPr sz="1150" spc="-8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suffered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as</a:t>
            </a:r>
            <a:r>
              <a:rPr sz="1150" spc="-13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a</a:t>
            </a:r>
            <a:r>
              <a:rPr sz="1150" spc="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resu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160" dirty="0">
                <a:solidFill>
                  <a:srgbClr val="544F4F"/>
                </a:solidFill>
                <a:latin typeface="Arial"/>
                <a:cs typeface="Arial"/>
              </a:rPr>
              <a:t>t</a:t>
            </a:r>
            <a:r>
              <a:rPr sz="1150" spc="290" dirty="0">
                <a:solidFill>
                  <a:srgbClr val="544F4F"/>
                </a:solidFill>
                <a:latin typeface="Arial"/>
                <a:cs typeface="Arial"/>
              </a:rPr>
              <a:t>.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Unfortunate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-10" dirty="0">
                <a:solidFill>
                  <a:srgbClr val="544F4F"/>
                </a:solidFill>
                <a:latin typeface="Arial"/>
                <a:cs typeface="Arial"/>
              </a:rPr>
              <a:t>y</a:t>
            </a:r>
            <a:r>
              <a:rPr sz="1150" spc="160" dirty="0">
                <a:solidFill>
                  <a:srgbClr val="544F4F"/>
                </a:solidFill>
                <a:latin typeface="Arial"/>
                <a:cs typeface="Arial"/>
              </a:rPr>
              <a:t>,</a:t>
            </a:r>
            <a:r>
              <a:rPr sz="1150" spc="90" dirty="0">
                <a:solidFill>
                  <a:srgbClr val="544F4F"/>
                </a:solidFill>
                <a:latin typeface="Arial"/>
                <a:cs typeface="Arial"/>
              </a:rPr>
              <a:t>th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ngs</a:t>
            </a:r>
            <a:r>
              <a:rPr sz="1150" spc="-20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took</a:t>
            </a:r>
            <a:r>
              <a:rPr sz="1150" spc="-7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a</a:t>
            </a:r>
            <a:r>
              <a:rPr sz="1150" spc="-14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turn</a:t>
            </a:r>
            <a:r>
              <a:rPr sz="1150" spc="-9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for</a:t>
            </a:r>
            <a:r>
              <a:rPr sz="1150" spc="-11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the</a:t>
            </a:r>
            <a:r>
              <a:rPr sz="1150" spc="-15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worse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when</a:t>
            </a:r>
            <a:r>
              <a:rPr sz="1150" spc="-1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160" dirty="0">
                <a:solidFill>
                  <a:srgbClr val="544F4F"/>
                </a:solidFill>
                <a:latin typeface="Arial"/>
                <a:cs typeface="Arial"/>
              </a:rPr>
              <a:t>e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was</a:t>
            </a:r>
            <a:r>
              <a:rPr sz="1150" spc="-7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fou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105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-15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ead</a:t>
            </a:r>
            <a:r>
              <a:rPr sz="1150" spc="-11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0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-14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5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-4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-9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home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.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The</a:t>
            </a:r>
            <a:r>
              <a:rPr sz="1150" spc="-5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ca</a:t>
            </a:r>
            <a:r>
              <a:rPr sz="1150" spc="-5" dirty="0">
                <a:solidFill>
                  <a:srgbClr val="544F4F"/>
                </a:solidFill>
                <a:latin typeface="Arial"/>
                <a:cs typeface="Arial"/>
              </a:rPr>
              <a:t>u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se</a:t>
            </a:r>
            <a:r>
              <a:rPr sz="1150" spc="-13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of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eath</a:t>
            </a:r>
            <a:r>
              <a:rPr sz="1150" spc="-15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was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ru</a:t>
            </a:r>
            <a:r>
              <a:rPr sz="1150" spc="-3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ed</a:t>
            </a:r>
            <a:r>
              <a:rPr sz="1150" spc="-13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a</a:t>
            </a:r>
            <a:r>
              <a:rPr sz="1150" spc="-9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-45" dirty="0">
                <a:solidFill>
                  <a:srgbClr val="544F4F"/>
                </a:solidFill>
                <a:latin typeface="Arial"/>
                <a:cs typeface="Arial"/>
              </a:rPr>
              <a:t>u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25" dirty="0">
                <a:solidFill>
                  <a:srgbClr val="544F4F"/>
                </a:solidFill>
                <a:latin typeface="Arial"/>
                <a:cs typeface="Arial"/>
              </a:rPr>
              <a:t>c</a:t>
            </a:r>
            <a:r>
              <a:rPr sz="1150" spc="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e</a:t>
            </a:r>
            <a:r>
              <a:rPr sz="1150" spc="160" dirty="0">
                <a:solidFill>
                  <a:srgbClr val="544F4F"/>
                </a:solidFill>
                <a:latin typeface="Arial"/>
                <a:cs typeface="Arial"/>
              </a:rPr>
              <a:t>,</a:t>
            </a:r>
            <a:r>
              <a:rPr sz="1150" spc="110" dirty="0">
                <a:solidFill>
                  <a:srgbClr val="544F4F"/>
                </a:solidFill>
                <a:latin typeface="Arial"/>
                <a:cs typeface="Arial"/>
              </a:rPr>
              <a:t>wh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90" dirty="0">
                <a:solidFill>
                  <a:srgbClr val="544F4F"/>
                </a:solidFill>
                <a:latin typeface="Arial"/>
                <a:cs typeface="Arial"/>
              </a:rPr>
              <a:t>ch</a:t>
            </a:r>
            <a:r>
              <a:rPr sz="1150" spc="-14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-5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ocked</a:t>
            </a:r>
            <a:r>
              <a:rPr sz="1150" spc="-3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ma</a:t>
            </a:r>
            <a:r>
              <a:rPr sz="1150" spc="-10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105" dirty="0">
                <a:solidFill>
                  <a:srgbClr val="544F4F"/>
                </a:solidFill>
                <a:latin typeface="Arial"/>
                <a:cs typeface="Arial"/>
              </a:rPr>
              <a:t>y</a:t>
            </a:r>
            <a:r>
              <a:rPr sz="1150" spc="-17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who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knew</a:t>
            </a:r>
            <a:r>
              <a:rPr sz="1150" spc="-8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5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-4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m</a:t>
            </a:r>
            <a:r>
              <a:rPr sz="1150" spc="280" dirty="0">
                <a:solidFill>
                  <a:srgbClr val="544F4F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21900"/>
              </a:lnSpc>
              <a:spcBef>
                <a:spcPts val="600"/>
              </a:spcBef>
            </a:pP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The</a:t>
            </a:r>
            <a:r>
              <a:rPr sz="1150" spc="-15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trag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90" dirty="0">
                <a:solidFill>
                  <a:srgbClr val="544F4F"/>
                </a:solidFill>
                <a:latin typeface="Arial"/>
                <a:cs typeface="Arial"/>
              </a:rPr>
              <a:t>c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end</a:t>
            </a:r>
            <a:r>
              <a:rPr sz="1150" spc="-15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90" dirty="0">
                <a:solidFill>
                  <a:srgbClr val="544F4F"/>
                </a:solidFill>
                <a:latin typeface="Arial"/>
                <a:cs typeface="Arial"/>
              </a:rPr>
              <a:t>to</a:t>
            </a:r>
            <a:r>
              <a:rPr sz="1150" spc="-15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Aam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40" dirty="0">
                <a:solidFill>
                  <a:srgbClr val="544F4F"/>
                </a:solidFill>
                <a:latin typeface="Arial"/>
                <a:cs typeface="Arial"/>
              </a:rPr>
              <a:t>r</a:t>
            </a:r>
            <a:r>
              <a:rPr sz="1150" spc="-95" dirty="0">
                <a:solidFill>
                  <a:srgbClr val="544F4F"/>
                </a:solidFill>
                <a:latin typeface="Arial"/>
                <a:cs typeface="Arial"/>
              </a:rPr>
              <a:t>'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-9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-4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fe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20" dirty="0">
                <a:solidFill>
                  <a:srgbClr val="544F4F"/>
                </a:solidFill>
                <a:latin typeface="Arial"/>
                <a:cs typeface="Arial"/>
              </a:rPr>
              <a:t>serves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5" dirty="0">
                <a:solidFill>
                  <a:srgbClr val="544F4F"/>
                </a:solidFill>
                <a:latin typeface="Arial"/>
                <a:cs typeface="Arial"/>
              </a:rPr>
              <a:t>as</a:t>
            </a:r>
            <a:r>
              <a:rPr sz="1150" spc="-8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a</a:t>
            </a:r>
            <a:r>
              <a:rPr sz="1150" spc="-9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stark</a:t>
            </a:r>
            <a:r>
              <a:rPr sz="1150" spc="-6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rem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nder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of</a:t>
            </a:r>
            <a:r>
              <a:rPr sz="1150" spc="-12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the</a:t>
            </a:r>
            <a:r>
              <a:rPr sz="1150" spc="-7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5" dirty="0">
                <a:solidFill>
                  <a:srgbClr val="544F4F"/>
                </a:solidFill>
                <a:latin typeface="Arial"/>
                <a:cs typeface="Arial"/>
              </a:rPr>
              <a:t>m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porta</a:t>
            </a:r>
            <a:r>
              <a:rPr sz="1150" spc="-1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ce</a:t>
            </a:r>
            <a:r>
              <a:rPr sz="1150" spc="-10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of</a:t>
            </a:r>
            <a:r>
              <a:rPr sz="1150" spc="-8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address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145" dirty="0">
                <a:solidFill>
                  <a:srgbClr val="544F4F"/>
                </a:solidFill>
                <a:latin typeface="Arial"/>
                <a:cs typeface="Arial"/>
              </a:rPr>
              <a:t>g</a:t>
            </a:r>
            <a:r>
              <a:rPr sz="1150" spc="-10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me</a:t>
            </a:r>
            <a:r>
              <a:rPr sz="1150" spc="-10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tal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hea</a:t>
            </a:r>
            <a:r>
              <a:rPr sz="1150" spc="-7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90" dirty="0">
                <a:solidFill>
                  <a:srgbClr val="544F4F"/>
                </a:solidFill>
                <a:latin typeface="Arial"/>
                <a:cs typeface="Arial"/>
              </a:rPr>
              <a:t>th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9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the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workp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ac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e</a:t>
            </a:r>
            <a:r>
              <a:rPr sz="1150" spc="185" dirty="0">
                <a:solidFill>
                  <a:srgbClr val="544F4F"/>
                </a:solidFill>
                <a:latin typeface="Arial"/>
                <a:cs typeface="Arial"/>
              </a:rPr>
              <a:t>.</a:t>
            </a:r>
            <a:r>
              <a:rPr sz="1150" spc="-3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50" dirty="0">
                <a:solidFill>
                  <a:srgbClr val="544F4F"/>
                </a:solidFill>
                <a:latin typeface="Arial"/>
                <a:cs typeface="Arial"/>
              </a:rPr>
              <a:t>t</a:t>
            </a:r>
            <a:r>
              <a:rPr sz="1150" spc="-5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40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-7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gh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-4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ghts</a:t>
            </a:r>
            <a:r>
              <a:rPr sz="1150" spc="-14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the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nee</a:t>
            </a:r>
            <a:r>
              <a:rPr sz="1150" spc="175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for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emp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-30" dirty="0">
                <a:solidFill>
                  <a:srgbClr val="544F4F"/>
                </a:solidFill>
                <a:latin typeface="Arial"/>
                <a:cs typeface="Arial"/>
              </a:rPr>
              <a:t>o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yers</a:t>
            </a:r>
            <a:r>
              <a:rPr sz="1150" spc="-8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90" dirty="0">
                <a:solidFill>
                  <a:srgbClr val="544F4F"/>
                </a:solidFill>
                <a:latin typeface="Arial"/>
                <a:cs typeface="Arial"/>
              </a:rPr>
              <a:t>to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 prov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de</a:t>
            </a:r>
            <a:r>
              <a:rPr sz="1150" spc="-13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u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pport</a:t>
            </a:r>
            <a:r>
              <a:rPr sz="1150" spc="-10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a</a:t>
            </a:r>
            <a:r>
              <a:rPr sz="1150" spc="-6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155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-11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resources</a:t>
            </a:r>
            <a:r>
              <a:rPr sz="1150" spc="-10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for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emp</a:t>
            </a:r>
            <a:r>
              <a:rPr sz="1150" spc="-20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20" dirty="0">
                <a:solidFill>
                  <a:srgbClr val="544F4F"/>
                </a:solidFill>
                <a:latin typeface="Arial"/>
                <a:cs typeface="Arial"/>
              </a:rPr>
              <a:t>oyees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strugg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145" dirty="0">
                <a:solidFill>
                  <a:srgbClr val="544F4F"/>
                </a:solidFill>
                <a:latin typeface="Arial"/>
                <a:cs typeface="Arial"/>
              </a:rPr>
              <a:t>g</a:t>
            </a:r>
            <a:r>
              <a:rPr sz="1150" spc="-18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65" dirty="0">
                <a:solidFill>
                  <a:srgbClr val="544F4F"/>
                </a:solidFill>
                <a:latin typeface="Arial"/>
                <a:cs typeface="Arial"/>
              </a:rPr>
              <a:t>w</a:t>
            </a:r>
            <a:r>
              <a:rPr sz="1150" spc="2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14" dirty="0">
                <a:solidFill>
                  <a:srgbClr val="544F4F"/>
                </a:solidFill>
                <a:latin typeface="Arial"/>
                <a:cs typeface="Arial"/>
              </a:rPr>
              <a:t>th</a:t>
            </a:r>
            <a:r>
              <a:rPr sz="1150" spc="-8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mental</a:t>
            </a:r>
            <a:r>
              <a:rPr sz="1150" spc="-7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hea</a:t>
            </a:r>
            <a:r>
              <a:rPr sz="1150" spc="-7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114" dirty="0">
                <a:solidFill>
                  <a:srgbClr val="544F4F"/>
                </a:solidFill>
                <a:latin typeface="Arial"/>
                <a:cs typeface="Arial"/>
              </a:rPr>
              <a:t>th</a:t>
            </a:r>
            <a:r>
              <a:rPr sz="1150" spc="-8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-4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ss</a:t>
            </a:r>
            <a:r>
              <a:rPr sz="1150" dirty="0">
                <a:solidFill>
                  <a:srgbClr val="544F4F"/>
                </a:solidFill>
                <a:latin typeface="Arial"/>
                <a:cs typeface="Arial"/>
              </a:rPr>
              <a:t>u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es,</a:t>
            </a:r>
            <a:r>
              <a:rPr sz="1150" spc="-19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and</a:t>
            </a:r>
            <a:r>
              <a:rPr sz="1150" spc="-15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for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soc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ety</a:t>
            </a:r>
            <a:r>
              <a:rPr sz="1150" spc="-9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5" dirty="0">
                <a:solidFill>
                  <a:srgbClr val="544F4F"/>
                </a:solidFill>
                <a:latin typeface="Arial"/>
                <a:cs typeface="Arial"/>
              </a:rPr>
              <a:t>as</a:t>
            </a:r>
            <a:r>
              <a:rPr sz="1150" spc="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a</a:t>
            </a:r>
            <a:r>
              <a:rPr sz="1150" spc="-14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45" dirty="0">
                <a:solidFill>
                  <a:srgbClr val="544F4F"/>
                </a:solidFill>
                <a:latin typeface="Arial"/>
                <a:cs typeface="Arial"/>
              </a:rPr>
              <a:t>w</a:t>
            </a:r>
            <a:r>
              <a:rPr sz="1150" spc="90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o</a:t>
            </a:r>
            <a:r>
              <a:rPr sz="1150" spc="-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190" dirty="0">
                <a:solidFill>
                  <a:srgbClr val="544F4F"/>
                </a:solidFill>
                <a:latin typeface="Arial"/>
                <a:cs typeface="Arial"/>
              </a:rPr>
              <a:t>e</a:t>
            </a:r>
            <a:r>
              <a:rPr sz="1150" spc="114" dirty="0">
                <a:solidFill>
                  <a:srgbClr val="544F4F"/>
                </a:solidFill>
                <a:latin typeface="Arial"/>
                <a:cs typeface="Arial"/>
              </a:rPr>
              <a:t>to</a:t>
            </a:r>
            <a:r>
              <a:rPr sz="1150" spc="-7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red</a:t>
            </a:r>
            <a:r>
              <a:rPr sz="1150" spc="-30" dirty="0">
                <a:solidFill>
                  <a:srgbClr val="544F4F"/>
                </a:solidFill>
                <a:latin typeface="Arial"/>
                <a:cs typeface="Arial"/>
              </a:rPr>
              <a:t>u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c</a:t>
            </a:r>
            <a:r>
              <a:rPr sz="1150" spc="204" dirty="0">
                <a:solidFill>
                  <a:srgbClr val="544F4F"/>
                </a:solidFill>
                <a:latin typeface="Arial"/>
                <a:cs typeface="Arial"/>
              </a:rPr>
              <a:t>e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the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85" dirty="0">
                <a:solidFill>
                  <a:srgbClr val="544F4F"/>
                </a:solidFill>
                <a:latin typeface="Arial"/>
                <a:cs typeface="Arial"/>
              </a:rPr>
              <a:t>st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gma</a:t>
            </a:r>
            <a:r>
              <a:rPr sz="1150" spc="-10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surro</a:t>
            </a:r>
            <a:r>
              <a:rPr sz="1150" spc="85" dirty="0">
                <a:solidFill>
                  <a:srgbClr val="544F4F"/>
                </a:solidFill>
                <a:latin typeface="Arial"/>
                <a:cs typeface="Arial"/>
              </a:rPr>
              <a:t>u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nd</a:t>
            </a:r>
            <a:r>
              <a:rPr sz="1150" spc="-4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ng</a:t>
            </a:r>
            <a:r>
              <a:rPr sz="1150" spc="-114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mental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il</a:t>
            </a:r>
            <a:r>
              <a:rPr sz="1150" spc="-3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20" dirty="0">
                <a:solidFill>
                  <a:srgbClr val="544F4F"/>
                </a:solidFill>
                <a:latin typeface="Arial"/>
                <a:cs typeface="Arial"/>
              </a:rPr>
              <a:t>nes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280" dirty="0">
                <a:solidFill>
                  <a:srgbClr val="756252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6513" y="1653333"/>
            <a:ext cx="213995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0"/>
              </a:lnSpc>
            </a:pPr>
            <a:r>
              <a:rPr sz="2950" b="1" spc="235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2950" b="1" spc="15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2950" b="1" spc="-11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2950" b="1" spc="10" dirty="0">
                <a:solidFill>
                  <a:srgbClr val="524D4B"/>
                </a:solidFill>
                <a:latin typeface="Arial"/>
                <a:cs typeface="Arial"/>
              </a:rPr>
              <a:t>clus</a:t>
            </a:r>
            <a:r>
              <a:rPr sz="2950" b="1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2950" b="1" spc="50" dirty="0">
                <a:solidFill>
                  <a:srgbClr val="524D4B"/>
                </a:solidFill>
                <a:latin typeface="Arial"/>
                <a:cs typeface="Arial"/>
              </a:rPr>
              <a:t>on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790" y="2212554"/>
            <a:ext cx="3791585" cy="371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 marR="337820" indent="-5715">
              <a:lnSpc>
                <a:spcPct val="99500"/>
              </a:lnSpc>
            </a:pPr>
            <a:r>
              <a:rPr sz="1850" spc="17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850" spc="17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-229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75" dirty="0">
                <a:solidFill>
                  <a:srgbClr val="524D4B"/>
                </a:solidFill>
                <a:latin typeface="Arial"/>
                <a:cs typeface="Arial"/>
              </a:rPr>
              <a:t>case</a:t>
            </a:r>
            <a:r>
              <a:rPr sz="1850" spc="-13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of</a:t>
            </a:r>
            <a:r>
              <a:rPr sz="1850" spc="-2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00" dirty="0">
                <a:solidFill>
                  <a:srgbClr val="524D4B"/>
                </a:solidFill>
                <a:latin typeface="Arial"/>
                <a:cs typeface="Arial"/>
              </a:rPr>
              <a:t>Aam</a:t>
            </a:r>
            <a:r>
              <a:rPr sz="1850" spc="13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9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850" spc="-1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2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850" spc="85" dirty="0">
                <a:solidFill>
                  <a:srgbClr val="524D4B"/>
                </a:solidFill>
                <a:latin typeface="Arial"/>
                <a:cs typeface="Arial"/>
              </a:rPr>
              <a:t>q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105" dirty="0">
                <a:solidFill>
                  <a:srgbClr val="524D4B"/>
                </a:solidFill>
                <a:latin typeface="Arial"/>
                <a:cs typeface="Arial"/>
              </a:rPr>
              <a:t>at</a:t>
            </a:r>
            <a:r>
              <a:rPr sz="1850" spc="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6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850" spc="-7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45" dirty="0">
                <a:solidFill>
                  <a:srgbClr val="524D4B"/>
                </a:solidFill>
                <a:latin typeface="Arial"/>
                <a:cs typeface="Arial"/>
              </a:rPr>
              <a:t>ssa</a:t>
            </a:r>
            <a:r>
              <a:rPr sz="1850" spc="7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6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-2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3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10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rves</a:t>
            </a:r>
            <a:r>
              <a:rPr sz="1850" spc="-2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35" dirty="0">
                <a:solidFill>
                  <a:srgbClr val="524D4B"/>
                </a:solidFill>
                <a:latin typeface="Arial"/>
                <a:cs typeface="Arial"/>
              </a:rPr>
              <a:t>as</a:t>
            </a:r>
            <a:r>
              <a:rPr sz="1850" spc="-1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850" spc="-114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524D4B"/>
                </a:solidFill>
                <a:latin typeface="Arial"/>
                <a:cs typeface="Arial"/>
              </a:rPr>
              <a:t>ca</a:t>
            </a:r>
            <a:r>
              <a:rPr sz="1850" spc="-2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25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-4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onary</a:t>
            </a:r>
            <a:r>
              <a:rPr sz="1850" spc="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30" dirty="0">
                <a:solidFill>
                  <a:srgbClr val="524D4B"/>
                </a:solidFill>
                <a:latin typeface="Arial"/>
                <a:cs typeface="Arial"/>
              </a:rPr>
              <a:t>ta</a:t>
            </a:r>
            <a:r>
              <a:rPr sz="1850" spc="4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-17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0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850" spc="3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850" spc="11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28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-2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10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850" spc="-1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5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55" dirty="0">
                <a:solidFill>
                  <a:srgbClr val="524D4B"/>
                </a:solidFill>
                <a:latin typeface="Arial"/>
                <a:cs typeface="Arial"/>
              </a:rPr>
              <a:t>angers</a:t>
            </a:r>
            <a:r>
              <a:rPr sz="1850" spc="-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of</a:t>
            </a:r>
            <a:r>
              <a:rPr sz="1850" spc="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145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1850" spc="4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850" spc="135" dirty="0">
                <a:solidFill>
                  <a:srgbClr val="524D4B"/>
                </a:solidFill>
                <a:latin typeface="Arial"/>
                <a:cs typeface="Arial"/>
              </a:rPr>
              <a:t>ec</a:t>
            </a:r>
            <a:r>
              <a:rPr sz="1850" spc="45" dirty="0">
                <a:solidFill>
                  <a:srgbClr val="524D4B"/>
                </a:solidFill>
                <a:latin typeface="Arial"/>
                <a:cs typeface="Arial"/>
              </a:rPr>
              <a:t>k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ed</a:t>
            </a:r>
            <a:r>
              <a:rPr sz="1850" spc="-18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850" spc="110" dirty="0">
                <a:solidFill>
                  <a:srgbClr val="524D4B"/>
                </a:solidFill>
                <a:latin typeface="Arial"/>
                <a:cs typeface="Arial"/>
              </a:rPr>
              <a:t>ower</a:t>
            </a:r>
            <a:r>
              <a:rPr sz="1850" spc="-9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850" spc="-25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2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endParaRPr sz="1850">
              <a:latin typeface="Arial"/>
              <a:cs typeface="Arial"/>
            </a:endParaRPr>
          </a:p>
          <a:p>
            <a:pPr marL="17780" marR="5080" indent="10795">
              <a:lnSpc>
                <a:spcPts val="2190"/>
              </a:lnSpc>
              <a:spcBef>
                <a:spcPts val="30"/>
              </a:spcBef>
            </a:pP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25" dirty="0">
                <a:solidFill>
                  <a:srgbClr val="524D4B"/>
                </a:solidFill>
                <a:latin typeface="Arial"/>
                <a:cs typeface="Arial"/>
              </a:rPr>
              <a:t>mp</a:t>
            </a:r>
            <a:r>
              <a:rPr sz="1850" spc="4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850" spc="105" dirty="0">
                <a:solidFill>
                  <a:srgbClr val="524D4B"/>
                </a:solidFill>
                <a:latin typeface="Arial"/>
                <a:cs typeface="Arial"/>
              </a:rPr>
              <a:t>rta</a:t>
            </a:r>
            <a:r>
              <a:rPr sz="1850" spc="5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114" dirty="0">
                <a:solidFill>
                  <a:srgbClr val="524D4B"/>
                </a:solidFill>
                <a:latin typeface="Arial"/>
                <a:cs typeface="Arial"/>
              </a:rPr>
              <a:t>ce</a:t>
            </a:r>
            <a:r>
              <a:rPr sz="1850" spc="-204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of</a:t>
            </a:r>
            <a:r>
              <a:rPr sz="1850" spc="-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524D4B"/>
                </a:solidFill>
                <a:latin typeface="Arial"/>
                <a:cs typeface="Arial"/>
              </a:rPr>
              <a:t>creat</a:t>
            </a:r>
            <a:r>
              <a:rPr sz="1850" spc="7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40" dirty="0">
                <a:solidFill>
                  <a:srgbClr val="524D4B"/>
                </a:solidFill>
                <a:latin typeface="Arial"/>
                <a:cs typeface="Arial"/>
              </a:rPr>
              <a:t>ng</a:t>
            </a:r>
            <a:r>
              <a:rPr sz="1850" spc="-2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safe</a:t>
            </a:r>
            <a:r>
              <a:rPr sz="1850" spc="-1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850" spc="4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2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11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160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850" spc="10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850" spc="150" dirty="0">
                <a:solidFill>
                  <a:srgbClr val="524D4B"/>
                </a:solidFill>
                <a:latin typeface="Arial"/>
                <a:cs typeface="Arial"/>
              </a:rPr>
              <a:t>ort</a:t>
            </a:r>
            <a:r>
              <a:rPr sz="1850" spc="-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85" dirty="0">
                <a:solidFill>
                  <a:srgbClr val="524D4B"/>
                </a:solidFill>
                <a:latin typeface="Arial"/>
                <a:cs typeface="Arial"/>
              </a:rPr>
              <a:t>ve</a:t>
            </a:r>
            <a:r>
              <a:rPr sz="1850" spc="-1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14" dirty="0">
                <a:solidFill>
                  <a:srgbClr val="524D4B"/>
                </a:solidFill>
                <a:latin typeface="Arial"/>
                <a:cs typeface="Arial"/>
              </a:rPr>
              <a:t>work</a:t>
            </a:r>
            <a:r>
              <a:rPr sz="1850" spc="-10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524D4B"/>
                </a:solidFill>
                <a:latin typeface="Arial"/>
                <a:cs typeface="Arial"/>
              </a:rPr>
              <a:t>env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ro</a:t>
            </a:r>
            <a:r>
              <a:rPr sz="1850" spc="5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35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-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155" dirty="0">
                <a:solidFill>
                  <a:srgbClr val="524D4B"/>
                </a:solidFill>
                <a:latin typeface="Arial"/>
                <a:cs typeface="Arial"/>
              </a:rPr>
              <a:t>ts</a:t>
            </a:r>
            <a:r>
              <a:rPr sz="1850" spc="-1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524D4B"/>
                </a:solidFill>
                <a:latin typeface="Arial"/>
                <a:cs typeface="Arial"/>
              </a:rPr>
              <a:t>for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524D4B"/>
                </a:solidFill>
                <a:latin typeface="Arial"/>
                <a:cs typeface="Arial"/>
              </a:rPr>
              <a:t>all</a:t>
            </a:r>
            <a:r>
              <a:rPr sz="1850" spc="-1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emp</a:t>
            </a:r>
            <a:r>
              <a:rPr sz="1850" spc="-2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75" dirty="0">
                <a:solidFill>
                  <a:srgbClr val="524D4B"/>
                </a:solidFill>
                <a:latin typeface="Arial"/>
                <a:cs typeface="Arial"/>
              </a:rPr>
              <a:t>oy</a:t>
            </a:r>
            <a:r>
              <a:rPr sz="1850" spc="1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7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3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445" dirty="0">
                <a:solidFill>
                  <a:srgbClr val="524D4B"/>
                </a:solidFill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  <a:p>
            <a:pPr marL="29209" marR="250190" indent="5080">
              <a:lnSpc>
                <a:spcPct val="98900"/>
              </a:lnSpc>
              <a:spcBef>
                <a:spcPts val="985"/>
              </a:spcBef>
            </a:pPr>
            <a:r>
              <a:rPr sz="1850" spc="-12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33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-14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850" spc="-2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3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15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850" spc="-1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15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de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850" spc="-1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cores</a:t>
            </a:r>
            <a:r>
              <a:rPr sz="1850" spc="-2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2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850" spc="-7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ne</a:t>
            </a:r>
            <a:r>
              <a:rPr sz="1850" spc="-5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254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-2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524D4B"/>
                </a:solidFill>
                <a:latin typeface="Arial"/>
                <a:cs typeface="Arial"/>
              </a:rPr>
              <a:t>for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creas</a:t>
            </a:r>
            <a:r>
              <a:rPr sz="1850" spc="5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254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-2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524D4B"/>
                </a:solidFill>
                <a:latin typeface="Arial"/>
                <a:cs typeface="Arial"/>
              </a:rPr>
              <a:t>awareness</a:t>
            </a:r>
            <a:r>
              <a:rPr sz="1850" spc="-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850" spc="3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19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9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15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-2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10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850" spc="-6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100" dirty="0">
                <a:solidFill>
                  <a:srgbClr val="524D4B"/>
                </a:solidFill>
                <a:latin typeface="Arial"/>
                <a:cs typeface="Arial"/>
              </a:rPr>
              <a:t>tan</a:t>
            </a:r>
            <a:r>
              <a:rPr sz="1850" spc="13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40" dirty="0">
                <a:solidFill>
                  <a:srgbClr val="524D4B"/>
                </a:solidFill>
                <a:latin typeface="Arial"/>
                <a:cs typeface="Arial"/>
              </a:rPr>
              <a:t>ng</a:t>
            </a:r>
            <a:r>
              <a:rPr sz="1850" spc="-229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of</a:t>
            </a:r>
            <a:r>
              <a:rPr sz="185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me</a:t>
            </a:r>
            <a:r>
              <a:rPr sz="1850" spc="-9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tal</a:t>
            </a:r>
            <a:r>
              <a:rPr sz="1850" spc="-9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hea</a:t>
            </a:r>
            <a:r>
              <a:rPr sz="1850" spc="-9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185" dirty="0">
                <a:solidFill>
                  <a:srgbClr val="524D4B"/>
                </a:solidFill>
                <a:latin typeface="Arial"/>
                <a:cs typeface="Arial"/>
              </a:rPr>
              <a:t>th</a:t>
            </a:r>
            <a:endParaRPr sz="1850">
              <a:latin typeface="Arial"/>
              <a:cs typeface="Arial"/>
            </a:endParaRPr>
          </a:p>
          <a:p>
            <a:pPr marL="29209" marR="175895">
              <a:lnSpc>
                <a:spcPct val="97900"/>
              </a:lnSpc>
              <a:spcBef>
                <a:spcPts val="65"/>
              </a:spcBef>
            </a:pPr>
            <a:r>
              <a:rPr sz="1850" spc="-2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7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12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-1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850" spc="-1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459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110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850" spc="-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ro</a:t>
            </a:r>
            <a:r>
              <a:rPr sz="1850" spc="-6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-3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31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850" spc="-2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165" dirty="0">
                <a:solidFill>
                  <a:srgbClr val="524D4B"/>
                </a:solidFill>
                <a:latin typeface="Arial"/>
                <a:cs typeface="Arial"/>
              </a:rPr>
              <a:t>y</a:t>
            </a:r>
            <a:r>
              <a:rPr sz="1850" spc="-1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524D4B"/>
                </a:solidFill>
                <a:latin typeface="Arial"/>
                <a:cs typeface="Arial"/>
              </a:rPr>
              <a:t>can</a:t>
            </a:r>
            <a:r>
              <a:rPr sz="1850" spc="-1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50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850" spc="-2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-65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850" spc="165" dirty="0">
                <a:solidFill>
                  <a:srgbClr val="524D4B"/>
                </a:solidFill>
                <a:latin typeface="Arial"/>
                <a:cs typeface="Arial"/>
              </a:rPr>
              <a:t>y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6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-35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25" dirty="0">
                <a:solidFill>
                  <a:srgbClr val="524D4B"/>
                </a:solidFill>
                <a:latin typeface="Arial"/>
                <a:cs typeface="Arial"/>
              </a:rPr>
              <a:t>workp</a:t>
            </a:r>
            <a:r>
              <a:rPr sz="1850" spc="15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55" dirty="0">
                <a:solidFill>
                  <a:srgbClr val="524D4B"/>
                </a:solidFill>
                <a:latin typeface="Arial"/>
                <a:cs typeface="Arial"/>
              </a:rPr>
              <a:t>ace</a:t>
            </a:r>
            <a:r>
              <a:rPr sz="1850" spc="-1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55" dirty="0">
                <a:solidFill>
                  <a:srgbClr val="524D4B"/>
                </a:solidFill>
                <a:latin typeface="Arial"/>
                <a:cs typeface="Arial"/>
              </a:rPr>
              <a:t>yna</a:t>
            </a:r>
            <a:r>
              <a:rPr sz="1850" spc="165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850" spc="2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25" dirty="0">
                <a:solidFill>
                  <a:srgbClr val="524D4B"/>
                </a:solidFill>
                <a:latin typeface="Arial"/>
                <a:cs typeface="Arial"/>
              </a:rPr>
              <a:t>cs</a:t>
            </a:r>
            <a:r>
              <a:rPr sz="1850" spc="-1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850" spc="-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254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1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4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850" spc="3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hav</a:t>
            </a:r>
            <a:r>
              <a:rPr sz="1850" spc="-5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0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850" spc="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850" spc="445" dirty="0">
                <a:solidFill>
                  <a:srgbClr val="524D4B"/>
                </a:solidFill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4418" y="1893226"/>
            <a:ext cx="56451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935" dirty="0">
                <a:solidFill>
                  <a:srgbClr val="F27036"/>
                </a:solidFill>
                <a:latin typeface="Arial"/>
                <a:cs typeface="Arial"/>
              </a:rPr>
              <a:t>9</a:t>
            </a:r>
            <a:r>
              <a:rPr sz="2500" b="1" spc="-434" dirty="0">
                <a:solidFill>
                  <a:srgbClr val="269CA8"/>
                </a:solidFill>
                <a:latin typeface="Arial"/>
                <a:cs typeface="Arial"/>
              </a:rPr>
              <a:t>11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50" y="1997425"/>
            <a:ext cx="62611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409" dirty="0">
                <a:solidFill>
                  <a:srgbClr val="2697CD"/>
                </a:solidFill>
                <a:latin typeface="Arial"/>
                <a:cs typeface="Arial"/>
              </a:rPr>
              <a:t>i</a:t>
            </a:r>
            <a:r>
              <a:rPr sz="1650" b="1" spc="155" dirty="0">
                <a:solidFill>
                  <a:srgbClr val="2697CD"/>
                </a:solidFill>
                <a:latin typeface="Arial"/>
                <a:cs typeface="Arial"/>
              </a:rPr>
              <a:t>i</a:t>
            </a:r>
            <a:r>
              <a:rPr sz="1650" b="1" spc="2685" dirty="0">
                <a:solidFill>
                  <a:srgbClr val="F4874F"/>
                </a:solidFill>
                <a:latin typeface="Arial"/>
                <a:cs typeface="Arial"/>
              </a:rPr>
              <a:t>-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4936" y="2026542"/>
            <a:ext cx="358775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50" spc="465" dirty="0">
                <a:solidFill>
                  <a:srgbClr val="E44938"/>
                </a:solidFill>
                <a:latin typeface="Times New Roman"/>
                <a:cs typeface="Times New Roman"/>
              </a:rPr>
              <a:t>-</a:t>
            </a:r>
            <a:r>
              <a:rPr sz="4650" spc="-944" dirty="0">
                <a:solidFill>
                  <a:srgbClr val="A89793"/>
                </a:solidFill>
                <a:latin typeface="Times New Roman"/>
                <a:cs typeface="Times New Roman"/>
              </a:rPr>
              <a:t>-</a:t>
            </a:r>
            <a:endParaRPr sz="4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3096" y="0"/>
            <a:ext cx="3820303" cy="7562848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6956" y="173"/>
            <a:ext cx="3108414" cy="1774749"/>
          </a:xfrm>
          <a:prstGeom prst="rect">
            <a:avLst/>
          </a:prstGeom>
          <a:ln>
            <a:noFill/>
          </a:ln>
        </p:spPr>
        <p:txBody>
          <a:bodyPr vert="horz" lIns="0" tIns="332366" rIns="0" bIns="0" rtlCol="0">
            <a:normAutofit/>
          </a:bodyPr>
          <a:lstStyle/>
          <a:p>
            <a:pPr marL="45720"/>
            <a:r>
              <a:rPr lang="en-US" sz="3100" spc="60"/>
              <a:t>B</a:t>
            </a:r>
            <a:r>
              <a:rPr lang="en-US" sz="3100" spc="-55"/>
              <a:t>i</a:t>
            </a:r>
            <a:r>
              <a:rPr lang="en-US" sz="3100" spc="50"/>
              <a:t>p</a:t>
            </a:r>
            <a:r>
              <a:rPr lang="en-US" sz="3100" spc="70"/>
              <a:t>o</a:t>
            </a:r>
            <a:r>
              <a:rPr lang="en-US" sz="3100" spc="5"/>
              <a:t>l</a:t>
            </a:r>
            <a:r>
              <a:rPr lang="en-US" sz="3100" spc="10"/>
              <a:t>ar</a:t>
            </a:r>
            <a:r>
              <a:rPr lang="en-US" sz="3100" spc="-20"/>
              <a:t> </a:t>
            </a:r>
            <a:r>
              <a:rPr lang="en-US" sz="3100" spc="275"/>
              <a:t>D</a:t>
            </a:r>
            <a:r>
              <a:rPr lang="en-US" sz="3100" spc="-160"/>
              <a:t>i</a:t>
            </a:r>
            <a:r>
              <a:rPr lang="en-US" sz="3100" spc="50"/>
              <a:t>s</a:t>
            </a:r>
            <a:r>
              <a:rPr lang="en-US" sz="3100" spc="105"/>
              <a:t>ord</a:t>
            </a:r>
            <a:r>
              <a:rPr lang="en-US" sz="3100" spc="175"/>
              <a:t>e</a:t>
            </a:r>
            <a:r>
              <a:rPr lang="en-US" sz="3100" spc="65"/>
              <a:t>r</a:t>
            </a:r>
            <a:endParaRPr lang="en-US" sz="31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00262" y="6869953"/>
            <a:ext cx="401003" cy="50419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object 2"/>
          <p:cNvSpPr/>
          <p:nvPr/>
        </p:nvSpPr>
        <p:spPr>
          <a:xfrm>
            <a:off x="4440984" y="782457"/>
            <a:ext cx="5751520" cy="5819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3490" y="1297485"/>
            <a:ext cx="2716467" cy="5200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890" marR="72390" indent="12065" defTabSz="676656">
              <a:lnSpc>
                <a:spcPct val="96300"/>
              </a:lnSpc>
            </a:pPr>
            <a:r>
              <a:rPr lang="en-US" sz="2200" kern="1200" spc="-7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B</a:t>
            </a:r>
            <a:r>
              <a:rPr lang="en-US" sz="2200" kern="1200" spc="4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78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po</a:t>
            </a:r>
            <a:r>
              <a:rPr lang="en-US" sz="2200" kern="1200" spc="-22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2200" kern="1200" spc="-7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ar</a:t>
            </a:r>
            <a:r>
              <a:rPr lang="en-US" sz="2200" kern="1200" spc="-10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126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2200" kern="1200" spc="-22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44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sor</a:t>
            </a:r>
            <a:r>
              <a:rPr lang="en-US" sz="2200" kern="1200" spc="15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2200" kern="1200" spc="37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2200" kern="1200" spc="-26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r</a:t>
            </a:r>
            <a:r>
              <a:rPr lang="en-US" sz="2200" kern="1200" spc="222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,</a:t>
            </a:r>
            <a:r>
              <a:rPr lang="en-US" sz="2200" kern="1200" spc="59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2200" kern="1200" spc="-56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2200" kern="1200" spc="59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so</a:t>
            </a:r>
            <a:r>
              <a:rPr lang="en-US" sz="2200" kern="1200" spc="-8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4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k</a:t>
            </a:r>
            <a:r>
              <a:rPr lang="en-US" sz="2200" kern="1200" spc="7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nown</a:t>
            </a:r>
            <a:r>
              <a:rPr lang="en-US" sz="2200" kern="1200" spc="-159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15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as</a:t>
            </a:r>
            <a:r>
              <a:rPr lang="en-US" sz="2200" kern="1200" spc="7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26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ma</a:t>
            </a:r>
            <a:r>
              <a:rPr lang="en-US" sz="2200" kern="1200" spc="-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2200" kern="1200" spc="1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93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c-</a:t>
            </a:r>
            <a:r>
              <a:rPr lang="en-US" sz="2200" kern="1200" spc="30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2200" kern="1200" spc="59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2200" kern="1200" spc="93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p</a:t>
            </a:r>
            <a:r>
              <a:rPr lang="en-US" sz="2200" kern="1200" spc="26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ress</a:t>
            </a:r>
            <a:r>
              <a:rPr lang="en-US" sz="2200" kern="1200" spc="-89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4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ve</a:t>
            </a:r>
            <a:r>
              <a:rPr lang="en-US" sz="2200" kern="1200" spc="-52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44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78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2200" kern="1200" spc="-22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2200" kern="1200" spc="30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nes</a:t>
            </a:r>
            <a:r>
              <a:rPr lang="en-US" sz="2200" kern="1200" spc="-11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2200" kern="1200" spc="255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,</a:t>
            </a:r>
            <a:r>
              <a:rPr lang="en-US" sz="2200" kern="1200" spc="-22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74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2200" kern="1200" spc="-133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-1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2200" kern="1200" spc="-7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m</a:t>
            </a:r>
            <a:r>
              <a:rPr lang="en-US" sz="2200" kern="1200" spc="59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2200" kern="1200" spc="-4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2200" kern="1200" spc="67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tal</a:t>
            </a:r>
            <a:r>
              <a:rPr lang="en-US" sz="2200" kern="1200" spc="-52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-37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h</a:t>
            </a:r>
            <a:r>
              <a:rPr lang="en-US" sz="2200" kern="1200" spc="37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ea</a:t>
            </a:r>
            <a:r>
              <a:rPr lang="en-US" sz="2200" kern="1200" spc="-7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2200" kern="1200" spc="122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th</a:t>
            </a:r>
            <a:r>
              <a:rPr lang="en-US" sz="2200" kern="1200" spc="-133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96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c</a:t>
            </a:r>
            <a:r>
              <a:rPr lang="en-US" sz="2200" kern="1200" spc="70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o</a:t>
            </a:r>
            <a:r>
              <a:rPr lang="en-US" sz="2200" kern="1200" spc="-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2200" kern="1200" spc="126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2200" kern="1200" spc="-56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163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2200" kern="1200" spc="67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59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on</a:t>
            </a:r>
            <a:r>
              <a:rPr lang="en-US" sz="2200" kern="1200" spc="-229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8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that</a:t>
            </a:r>
            <a:r>
              <a:rPr lang="en-US" sz="2200" kern="1200" spc="52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22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causes</a:t>
            </a:r>
            <a:r>
              <a:rPr lang="en-US" sz="2200" kern="1200" spc="-4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-70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2200" kern="1200" spc="126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x</a:t>
            </a:r>
            <a:r>
              <a:rPr lang="en-US" sz="2200" kern="1200" spc="96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2200" kern="1200" spc="22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reme</a:t>
            </a:r>
            <a:r>
              <a:rPr lang="en-US" sz="2200" kern="1200" spc="-118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4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2200" kern="1200" spc="26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h</a:t>
            </a:r>
            <a:r>
              <a:rPr lang="en-US" sz="2200" kern="1200" spc="-22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11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fts</a:t>
            </a:r>
            <a:r>
              <a:rPr lang="en-US" sz="2200" kern="1200" spc="-56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1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100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2200" kern="1200" spc="-14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63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moo</a:t>
            </a:r>
            <a:r>
              <a:rPr lang="en-US" sz="2200" kern="1200" spc="-1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2200" kern="1200" spc="278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, </a:t>
            </a:r>
            <a:r>
              <a:rPr lang="en-US" sz="2200" kern="1200" spc="59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2200" kern="1200" spc="-7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2200" kern="1200" spc="44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erg</a:t>
            </a:r>
            <a:r>
              <a:rPr lang="en-US" sz="2200" kern="1200" spc="11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y</a:t>
            </a:r>
            <a:r>
              <a:rPr lang="en-US" sz="2200" kern="1200" spc="188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,</a:t>
            </a:r>
            <a:r>
              <a:rPr lang="en-US" sz="2200" kern="1200" spc="44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2200" kern="1200" spc="-22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2200" kern="1200" spc="163" err="1">
                <a:solidFill>
                  <a:srgbClr val="524D4B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2200" kern="1200" spc="-20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89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ac</a:t>
            </a:r>
            <a:r>
              <a:rPr lang="en-US" sz="2200" kern="1200" spc="37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2200" kern="1200" spc="-22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118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v</a:t>
            </a:r>
            <a:r>
              <a:rPr lang="en-US" sz="2200" kern="1200" spc="-33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126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ty</a:t>
            </a:r>
            <a:r>
              <a:rPr lang="en-US" sz="2200" kern="1200" spc="-93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-22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2200" kern="1200" spc="-7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2200" kern="1200" spc="4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ve</a:t>
            </a:r>
            <a:r>
              <a:rPr lang="en-US" sz="2200" kern="1200" spc="-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2200" kern="1200" spc="70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2200" kern="1200" spc="318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.</a:t>
            </a:r>
            <a:endParaRPr lang="en-US" sz="2200" kern="1200">
              <a:latin typeface="Arial"/>
              <a:cs typeface="Arial"/>
            </a:endParaRPr>
          </a:p>
          <a:p>
            <a:pPr marL="12700" marR="3175" indent="7620" algn="just" defTabSz="676656">
              <a:lnSpc>
                <a:spcPct val="95600"/>
              </a:lnSpc>
              <a:spcBef>
                <a:spcPts val="44"/>
              </a:spcBef>
            </a:pPr>
            <a:r>
              <a:rPr lang="en-US" sz="2200" kern="1200" spc="-7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93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2200" kern="1200" spc="-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2200" kern="1200" spc="-22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89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v</a:t>
            </a:r>
            <a:r>
              <a:rPr lang="en-US" sz="2200" kern="1200" spc="26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93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2200" kern="1200" spc="-7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u</a:t>
            </a:r>
            <a:r>
              <a:rPr lang="en-US" sz="2200" kern="1200" spc="59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2200" kern="1200" spc="-56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2200" kern="1200" spc="7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2200" spc="74" dirty="0">
                <a:solidFill>
                  <a:srgbClr val="524D4B"/>
                </a:solidFill>
                <a:latin typeface="Arial"/>
                <a:cs typeface="Arial"/>
              </a:rPr>
              <a:t> </a:t>
            </a:r>
            <a:r>
              <a:rPr lang="en-US" sz="2200" kern="1200" spc="14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w</a:t>
            </a:r>
            <a:r>
              <a:rPr lang="en-US" sz="2200" kern="1200" spc="19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122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th</a:t>
            </a:r>
            <a:r>
              <a:rPr lang="en-US" sz="2200" kern="1200" spc="-100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93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b</a:t>
            </a:r>
            <a:r>
              <a:rPr lang="en-US" sz="2200" kern="1200" spc="1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26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p</a:t>
            </a:r>
            <a:r>
              <a:rPr lang="en-US" sz="2200" kern="1200" spc="107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o</a:t>
            </a:r>
            <a:r>
              <a:rPr lang="en-US" sz="2200" kern="1200" spc="-7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2200" kern="1200" spc="1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ar</a:t>
            </a:r>
            <a:r>
              <a:rPr lang="en-US" sz="2200" kern="1200" spc="-107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93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2200" kern="1200" spc="1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4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sor</a:t>
            </a:r>
            <a:r>
              <a:rPr lang="en-US" sz="2200" kern="1200" spc="48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2200" kern="1200" spc="30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er</a:t>
            </a:r>
            <a:r>
              <a:rPr lang="en-US" sz="2200" kern="1200" spc="19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-70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2200" kern="1200" spc="4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xper</a:t>
            </a:r>
            <a:r>
              <a:rPr lang="en-US" sz="2200" kern="1200" spc="37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4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2200" kern="1200" spc="1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2200" kern="1200" spc="89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ce</a:t>
            </a:r>
            <a:r>
              <a:rPr lang="en-US" sz="2200" kern="1200" spc="-20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78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ep</a:t>
            </a:r>
            <a:r>
              <a:rPr lang="en-US" sz="2200" kern="1200" spc="-22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59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so</a:t>
            </a:r>
            <a:r>
              <a:rPr lang="en-US" sz="2200" kern="1200" spc="4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2200" kern="1200" spc="30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es</a:t>
            </a:r>
            <a:r>
              <a:rPr lang="en-US" sz="2200" kern="1200" spc="-118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4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US" sz="2200" kern="1200" spc="-4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-7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m</a:t>
            </a:r>
            <a:r>
              <a:rPr lang="en-US" sz="2200" kern="1200" spc="30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2200" kern="1200" spc="26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2200" kern="1200" spc="1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-1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2200" kern="1200" spc="-96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59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o</a:t>
            </a:r>
            <a:r>
              <a:rPr lang="en-US" sz="2200" kern="1200" spc="96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r</a:t>
            </a:r>
            <a:r>
              <a:rPr lang="en-US" sz="2200" kern="1200" spc="8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-70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h</a:t>
            </a:r>
            <a:r>
              <a:rPr lang="en-US" sz="2200" kern="1200" spc="67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yp</a:t>
            </a:r>
            <a:r>
              <a:rPr lang="en-US" sz="2200" kern="1200" spc="96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o</a:t>
            </a:r>
            <a:r>
              <a:rPr lang="en-US" sz="2200" kern="1200" spc="37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ma</a:t>
            </a:r>
            <a:r>
              <a:rPr lang="en-US" sz="2200" kern="1200" spc="-48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2200" kern="1200" spc="-15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-1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2200" kern="1200" spc="-96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-8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(</a:t>
            </a:r>
            <a:r>
              <a:rPr lang="en-US" sz="2200" kern="1200" spc="93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2200" kern="1200" spc="-52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2200" kern="1200" spc="4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eva</a:t>
            </a:r>
            <a:r>
              <a:rPr lang="en-US" sz="2200" kern="1200" spc="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2200" kern="1200" spc="84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ed</a:t>
            </a:r>
            <a:r>
              <a:rPr lang="en-US" sz="2200" kern="1200" spc="-115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63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moo</a:t>
            </a:r>
            <a:r>
              <a:rPr lang="en-US" sz="2200" kern="1200" spc="-4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2200" kern="1200" spc="70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)</a:t>
            </a:r>
            <a:r>
              <a:rPr lang="en-US" sz="2200" kern="1200" spc="-185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37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US" sz="2200" kern="1200" spc="19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00" kern="1200" spc="59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de</a:t>
            </a:r>
            <a:r>
              <a:rPr lang="en-US" sz="2200" kern="1200" spc="93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p</a:t>
            </a:r>
            <a:r>
              <a:rPr lang="en-US" sz="2200" kern="1200" spc="37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re</a:t>
            </a:r>
            <a:r>
              <a:rPr lang="en-US" sz="2200" kern="1200" spc="-48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2200" kern="1200" spc="89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2200" kern="1200" spc="-41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200" kern="1200" spc="59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on</a:t>
            </a:r>
            <a:r>
              <a:rPr lang="en-US" sz="2200" kern="1200" spc="229" dirty="0">
                <a:solidFill>
                  <a:srgbClr val="524D4B"/>
                </a:solidFill>
                <a:latin typeface="Arial"/>
                <a:ea typeface="+mn-ea"/>
                <a:cs typeface="Arial"/>
              </a:rPr>
              <a:t>.</a:t>
            </a:r>
            <a:endParaRPr lang="en-US"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15711" y="1231391"/>
            <a:ext cx="4413503" cy="5535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37291" y="1029532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195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97958" y="1029532"/>
            <a:ext cx="2255520" cy="0"/>
          </a:xfrm>
          <a:custGeom>
            <a:avLst/>
            <a:gdLst/>
            <a:ahLst/>
            <a:cxnLst/>
            <a:rect l="l" t="t" r="r" b="b"/>
            <a:pathLst>
              <a:path w="2255520">
                <a:moveTo>
                  <a:pt x="0" y="0"/>
                </a:moveTo>
                <a:lnTo>
                  <a:pt x="2255438" y="0"/>
                </a:lnTo>
              </a:path>
            </a:pathLst>
          </a:custGeom>
          <a:ln w="6095">
            <a:solidFill>
              <a:srgbClr val="D8C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4337" y="1282498"/>
            <a:ext cx="392493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>
              <a:lnSpc>
                <a:spcPts val="2400"/>
              </a:lnSpc>
            </a:pPr>
            <a:r>
              <a:rPr sz="2100" b="1" spc="215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2100" b="1" spc="-65" dirty="0">
                <a:solidFill>
                  <a:srgbClr val="524D4B"/>
                </a:solidFill>
                <a:latin typeface="Arial"/>
                <a:cs typeface="Arial"/>
              </a:rPr>
              <a:t>anic</a:t>
            </a:r>
            <a:r>
              <a:rPr sz="2100" b="1" spc="-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2100" b="1" spc="-75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2100" b="1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2100" b="1" spc="-70" dirty="0">
                <a:solidFill>
                  <a:srgbClr val="524D4B"/>
                </a:solidFill>
                <a:latin typeface="Arial"/>
                <a:cs typeface="Arial"/>
              </a:rPr>
              <a:t>Depressive</a:t>
            </a:r>
            <a:r>
              <a:rPr sz="2100" b="1" spc="5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2100" b="1" spc="-85" dirty="0">
                <a:solidFill>
                  <a:srgbClr val="524D4B"/>
                </a:solidFill>
                <a:latin typeface="Arial"/>
                <a:cs typeface="Arial"/>
              </a:rPr>
              <a:t>Episodes</a:t>
            </a:r>
            <a:r>
              <a:rPr sz="2100" b="1" spc="-4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2100" b="1" spc="-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2100" b="1" spc="-3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2100" b="1" spc="-17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2100" b="1" spc="-11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2100" b="1" spc="-10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2100" b="1" spc="-75" dirty="0">
                <a:solidFill>
                  <a:srgbClr val="524D4B"/>
                </a:solidFill>
                <a:latin typeface="Arial"/>
                <a:cs typeface="Arial"/>
              </a:rPr>
              <a:t>polar</a:t>
            </a:r>
            <a:r>
              <a:rPr sz="2100" b="1" spc="-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2100" b="1" spc="-65" dirty="0">
                <a:solidFill>
                  <a:srgbClr val="524D4B"/>
                </a:solidFill>
                <a:latin typeface="Arial"/>
                <a:cs typeface="Arial"/>
              </a:rPr>
              <a:t>Disorder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146" y="2040080"/>
            <a:ext cx="4170679" cy="447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0335" indent="12065">
              <a:lnSpc>
                <a:spcPct val="122200"/>
              </a:lnSpc>
            </a:pPr>
            <a:r>
              <a:rPr sz="1250" spc="45" dirty="0">
                <a:solidFill>
                  <a:srgbClr val="857C75"/>
                </a:solidFill>
                <a:latin typeface="Arial"/>
                <a:cs typeface="Arial"/>
              </a:rPr>
              <a:t>Manic</a:t>
            </a:r>
            <a:r>
              <a:rPr sz="1250" spc="-3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45" dirty="0">
                <a:solidFill>
                  <a:srgbClr val="857C75"/>
                </a:solidFill>
                <a:latin typeface="Arial"/>
                <a:cs typeface="Arial"/>
              </a:rPr>
              <a:t>ep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sodes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857C75"/>
                </a:solidFill>
                <a:latin typeface="Arial"/>
                <a:cs typeface="Arial"/>
              </a:rPr>
              <a:t>are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-100" dirty="0">
                <a:solidFill>
                  <a:srgbClr val="857C75"/>
                </a:solidFill>
                <a:latin typeface="Arial"/>
                <a:cs typeface="Arial"/>
              </a:rPr>
              <a:t>a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defin</a:t>
            </a:r>
            <a:r>
              <a:rPr sz="1250" spc="9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ng</a:t>
            </a:r>
            <a:r>
              <a:rPr sz="1250" spc="-7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feature</a:t>
            </a:r>
            <a:r>
              <a:rPr sz="1250" spc="6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of</a:t>
            </a:r>
            <a:r>
              <a:rPr sz="1250" spc="5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75" dirty="0">
                <a:solidFill>
                  <a:srgbClr val="857C75"/>
                </a:solidFill>
                <a:latin typeface="Arial"/>
                <a:cs typeface="Arial"/>
              </a:rPr>
              <a:t>b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polar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75" dirty="0">
                <a:solidFill>
                  <a:srgbClr val="857C75"/>
                </a:solidFill>
                <a:latin typeface="Arial"/>
                <a:cs typeface="Arial"/>
              </a:rPr>
              <a:t>d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isorder.</a:t>
            </a:r>
            <a:r>
              <a:rPr sz="1250" spc="-14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These</a:t>
            </a:r>
            <a:r>
              <a:rPr sz="1250" spc="8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episodes </a:t>
            </a:r>
            <a:r>
              <a:rPr sz="1250" spc="-10" dirty="0">
                <a:solidFill>
                  <a:srgbClr val="857C75"/>
                </a:solidFill>
                <a:latin typeface="Arial"/>
                <a:cs typeface="Arial"/>
              </a:rPr>
              <a:t>are</a:t>
            </a:r>
            <a:r>
              <a:rPr sz="1250" spc="-2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characterized</a:t>
            </a:r>
            <a:r>
              <a:rPr sz="1250" spc="10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by</a:t>
            </a:r>
            <a:r>
              <a:rPr sz="1250" spc="-4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high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 energy</a:t>
            </a:r>
            <a:r>
              <a:rPr sz="1250" spc="225" dirty="0">
                <a:solidFill>
                  <a:srgbClr val="857C75"/>
                </a:solidFill>
                <a:latin typeface="Arial"/>
                <a:cs typeface="Arial"/>
              </a:rPr>
              <a:t>,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decreased</a:t>
            </a:r>
            <a:r>
              <a:rPr sz="1250" spc="13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need</a:t>
            </a:r>
            <a:r>
              <a:rPr sz="1250" spc="-9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for</a:t>
            </a:r>
            <a:r>
              <a:rPr sz="1250" spc="-2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sleep,</a:t>
            </a:r>
            <a:r>
              <a:rPr sz="1250" spc="-4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grand</a:t>
            </a:r>
            <a:r>
              <a:rPr sz="1250" spc="5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35" dirty="0">
                <a:solidFill>
                  <a:srgbClr val="857C75"/>
                </a:solidFill>
                <a:latin typeface="Arial"/>
                <a:cs typeface="Arial"/>
              </a:rPr>
              <a:t>os</a:t>
            </a:r>
            <a:r>
              <a:rPr sz="1250" spc="-5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45" dirty="0">
                <a:solidFill>
                  <a:srgbClr val="857C75"/>
                </a:solidFill>
                <a:latin typeface="Arial"/>
                <a:cs typeface="Arial"/>
              </a:rPr>
              <a:t>t</a:t>
            </a:r>
            <a:r>
              <a:rPr sz="1250" spc="70" dirty="0">
                <a:solidFill>
                  <a:srgbClr val="857C75"/>
                </a:solidFill>
                <a:latin typeface="Arial"/>
                <a:cs typeface="Arial"/>
              </a:rPr>
              <a:t>y</a:t>
            </a:r>
            <a:r>
              <a:rPr sz="1250" spc="225" dirty="0">
                <a:solidFill>
                  <a:srgbClr val="857C75"/>
                </a:solidFill>
                <a:latin typeface="Arial"/>
                <a:cs typeface="Arial"/>
              </a:rPr>
              <a:t>,</a:t>
            </a:r>
            <a:r>
              <a:rPr sz="1250" spc="40" dirty="0">
                <a:solidFill>
                  <a:srgbClr val="857C75"/>
                </a:solidFill>
                <a:latin typeface="Arial"/>
                <a:cs typeface="Arial"/>
              </a:rPr>
              <a:t>rac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ng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thoughts,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and</a:t>
            </a:r>
            <a:r>
              <a:rPr sz="1250" spc="4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impulsivity</a:t>
            </a:r>
            <a:r>
              <a:rPr sz="1250" spc="175" dirty="0">
                <a:solidFill>
                  <a:srgbClr val="857C75"/>
                </a:solidFill>
                <a:latin typeface="Arial"/>
                <a:cs typeface="Arial"/>
              </a:rPr>
              <a:t>.</a:t>
            </a:r>
            <a:r>
              <a:rPr sz="1250" spc="-204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Dur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ng</a:t>
            </a:r>
            <a:r>
              <a:rPr sz="1250" spc="-2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man</a:t>
            </a:r>
            <a:r>
              <a:rPr sz="1250" spc="-25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55" dirty="0">
                <a:solidFill>
                  <a:srgbClr val="857C75"/>
                </a:solidFill>
                <a:latin typeface="Arial"/>
                <a:cs typeface="Arial"/>
              </a:rPr>
              <a:t>c</a:t>
            </a:r>
            <a:r>
              <a:rPr sz="1250" spc="-2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episodes,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5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ndividuals</a:t>
            </a:r>
            <a:r>
              <a:rPr sz="1250" spc="7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may</a:t>
            </a:r>
            <a:r>
              <a:rPr sz="1250" spc="-7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engage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0" dirty="0">
                <a:solidFill>
                  <a:srgbClr val="857C75"/>
                </a:solidFill>
                <a:latin typeface="Arial"/>
                <a:cs typeface="Arial"/>
              </a:rPr>
              <a:t>in</a:t>
            </a:r>
            <a:r>
              <a:rPr sz="1250" spc="-8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risky</a:t>
            </a:r>
            <a:r>
              <a:rPr sz="1250" spc="-2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behaviors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such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-30" dirty="0">
                <a:solidFill>
                  <a:srgbClr val="857C75"/>
                </a:solidFill>
                <a:latin typeface="Arial"/>
                <a:cs typeface="Arial"/>
              </a:rPr>
              <a:t>as</a:t>
            </a:r>
            <a:r>
              <a:rPr sz="1250" spc="-1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excess</a:t>
            </a:r>
            <a:r>
              <a:rPr sz="1250" spc="6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-15" dirty="0">
                <a:solidFill>
                  <a:srgbClr val="857C75"/>
                </a:solidFill>
                <a:latin typeface="Arial"/>
                <a:cs typeface="Arial"/>
              </a:rPr>
              <a:t>ve</a:t>
            </a:r>
            <a:r>
              <a:rPr sz="1250" spc="-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40" dirty="0">
                <a:solidFill>
                  <a:srgbClr val="857C75"/>
                </a:solidFill>
                <a:latin typeface="Arial"/>
                <a:cs typeface="Arial"/>
              </a:rPr>
              <a:t>spend</a:t>
            </a:r>
            <a:r>
              <a:rPr sz="1250" spc="95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ng</a:t>
            </a:r>
            <a:r>
              <a:rPr sz="1250" spc="-7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or</a:t>
            </a:r>
            <a:r>
              <a:rPr sz="1250" spc="-2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substance</a:t>
            </a:r>
            <a:r>
              <a:rPr sz="1250" spc="13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abuse.</a:t>
            </a:r>
            <a:r>
              <a:rPr sz="1250" spc="-15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They</a:t>
            </a:r>
            <a:r>
              <a:rPr sz="1250" spc="6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may</a:t>
            </a:r>
            <a:r>
              <a:rPr sz="1250" spc="-7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also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exh</a:t>
            </a:r>
            <a:r>
              <a:rPr sz="1250" spc="65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40" dirty="0">
                <a:solidFill>
                  <a:srgbClr val="857C75"/>
                </a:solidFill>
                <a:latin typeface="Arial"/>
                <a:cs typeface="Arial"/>
              </a:rPr>
              <a:t>bit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irritabi</a:t>
            </a:r>
            <a:r>
              <a:rPr sz="1250" spc="55" dirty="0">
                <a:solidFill>
                  <a:srgbClr val="857C75"/>
                </a:solidFill>
                <a:latin typeface="Arial"/>
                <a:cs typeface="Arial"/>
              </a:rPr>
              <a:t>l</a:t>
            </a:r>
            <a:r>
              <a:rPr sz="1250" spc="-9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ty,</a:t>
            </a:r>
            <a:r>
              <a:rPr sz="1250" spc="-8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agita</a:t>
            </a:r>
            <a:r>
              <a:rPr sz="1250" spc="95" dirty="0">
                <a:solidFill>
                  <a:srgbClr val="857C75"/>
                </a:solidFill>
                <a:latin typeface="Arial"/>
                <a:cs typeface="Arial"/>
              </a:rPr>
              <a:t>t</a:t>
            </a:r>
            <a:r>
              <a:rPr sz="1250" spc="-40" dirty="0">
                <a:solidFill>
                  <a:srgbClr val="9E876B"/>
                </a:solidFill>
                <a:latin typeface="Arial"/>
                <a:cs typeface="Arial"/>
              </a:rPr>
              <a:t>i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on,</a:t>
            </a:r>
            <a:r>
              <a:rPr sz="1250" spc="-9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and</a:t>
            </a:r>
            <a:r>
              <a:rPr sz="1250" spc="-2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even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 psychosis.</a:t>
            </a:r>
            <a:r>
              <a:rPr sz="1250" spc="-2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On</a:t>
            </a:r>
            <a:r>
              <a:rPr sz="1250" spc="-8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40" dirty="0">
                <a:solidFill>
                  <a:srgbClr val="857C75"/>
                </a:solidFill>
                <a:latin typeface="Arial"/>
                <a:cs typeface="Arial"/>
              </a:rPr>
              <a:t>the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 other</a:t>
            </a:r>
            <a:r>
              <a:rPr sz="1250" spc="7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hand,</a:t>
            </a:r>
            <a:r>
              <a:rPr sz="1250" spc="-114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depressive</a:t>
            </a:r>
            <a:r>
              <a:rPr sz="1250" spc="1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episodes </a:t>
            </a:r>
            <a:r>
              <a:rPr sz="1250" spc="-10" dirty="0">
                <a:solidFill>
                  <a:srgbClr val="857C75"/>
                </a:solidFill>
                <a:latin typeface="Arial"/>
                <a:cs typeface="Arial"/>
              </a:rPr>
              <a:t>are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marked</a:t>
            </a:r>
            <a:r>
              <a:rPr sz="1250" spc="50" dirty="0">
                <a:solidFill>
                  <a:srgbClr val="857C75"/>
                </a:solidFill>
                <a:latin typeface="Arial"/>
                <a:cs typeface="Arial"/>
              </a:rPr>
              <a:t> by</a:t>
            </a:r>
            <a:r>
              <a:rPr sz="1250" spc="-9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0" dirty="0">
                <a:solidFill>
                  <a:srgbClr val="857C75"/>
                </a:solidFill>
                <a:latin typeface="Arial"/>
                <a:cs typeface="Arial"/>
              </a:rPr>
              <a:t>low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mood,</a:t>
            </a:r>
            <a:r>
              <a:rPr sz="1250" spc="-14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fatigue,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feel</a:t>
            </a:r>
            <a:r>
              <a:rPr sz="1250" spc="10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ngs</a:t>
            </a:r>
            <a:r>
              <a:rPr sz="1250" spc="-6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-15" dirty="0">
                <a:solidFill>
                  <a:srgbClr val="857C75"/>
                </a:solidFill>
                <a:latin typeface="Arial"/>
                <a:cs typeface="Arial"/>
              </a:rPr>
              <a:t>of</a:t>
            </a:r>
            <a:r>
              <a:rPr sz="1250" spc="-3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worthlessness,</a:t>
            </a:r>
            <a:r>
              <a:rPr sz="1250" spc="16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and</a:t>
            </a:r>
            <a:r>
              <a:rPr sz="1250" spc="-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35" dirty="0">
                <a:solidFill>
                  <a:srgbClr val="857C75"/>
                </a:solidFill>
                <a:latin typeface="Arial"/>
                <a:cs typeface="Arial"/>
              </a:rPr>
              <a:t>difficulty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 concentrating.</a:t>
            </a:r>
            <a:r>
              <a:rPr sz="1250" spc="114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Indiv</a:t>
            </a:r>
            <a:r>
              <a:rPr sz="1250" spc="-6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duals</a:t>
            </a:r>
            <a:r>
              <a:rPr sz="1250" spc="-5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5" dirty="0">
                <a:solidFill>
                  <a:srgbClr val="857C75"/>
                </a:solidFill>
                <a:latin typeface="Arial"/>
                <a:cs typeface="Arial"/>
              </a:rPr>
              <a:t>with</a:t>
            </a:r>
            <a:r>
              <a:rPr sz="1250" spc="6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bipolar</a:t>
            </a:r>
            <a:r>
              <a:rPr sz="1250" spc="-1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75" dirty="0">
                <a:solidFill>
                  <a:srgbClr val="857C75"/>
                </a:solidFill>
                <a:latin typeface="Arial"/>
                <a:cs typeface="Arial"/>
              </a:rPr>
              <a:t>d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sorder</a:t>
            </a:r>
            <a:r>
              <a:rPr sz="1250" spc="3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may</a:t>
            </a:r>
            <a:endParaRPr sz="1250">
              <a:latin typeface="Arial"/>
              <a:cs typeface="Arial"/>
            </a:endParaRPr>
          </a:p>
          <a:p>
            <a:pPr marL="12700" indent="5715">
              <a:lnSpc>
                <a:spcPct val="100000"/>
              </a:lnSpc>
              <a:spcBef>
                <a:spcPts val="370"/>
              </a:spcBef>
            </a:pP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exper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ence</a:t>
            </a:r>
            <a:r>
              <a:rPr sz="1250" spc="-3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suicidal</a:t>
            </a:r>
            <a:r>
              <a:rPr sz="1250" spc="7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ideation</a:t>
            </a:r>
            <a:r>
              <a:rPr sz="1250" spc="-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during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depressive</a:t>
            </a:r>
            <a:r>
              <a:rPr sz="1250" spc="5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45" dirty="0">
                <a:solidFill>
                  <a:srgbClr val="857C75"/>
                </a:solidFill>
                <a:latin typeface="Arial"/>
                <a:cs typeface="Arial"/>
              </a:rPr>
              <a:t>ep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sodes.</a:t>
            </a:r>
            <a:endParaRPr sz="1250">
              <a:latin typeface="Arial"/>
              <a:cs typeface="Arial"/>
            </a:endParaRPr>
          </a:p>
          <a:p>
            <a:pPr marL="12700" marR="129539">
              <a:lnSpc>
                <a:spcPct val="122400"/>
              </a:lnSpc>
              <a:spcBef>
                <a:spcPts val="850"/>
              </a:spcBef>
            </a:pP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The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frequency</a:t>
            </a:r>
            <a:r>
              <a:rPr sz="1250" spc="8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and</a:t>
            </a:r>
            <a:r>
              <a:rPr sz="1250" spc="-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severity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of</a:t>
            </a:r>
            <a:r>
              <a:rPr sz="1250" spc="5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manic</a:t>
            </a:r>
            <a:r>
              <a:rPr sz="1250" spc="4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and</a:t>
            </a:r>
            <a:r>
              <a:rPr sz="1250" spc="-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depressive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episodes</a:t>
            </a:r>
            <a:r>
              <a:rPr sz="1250" spc="-3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857C75"/>
                </a:solidFill>
                <a:latin typeface="Arial"/>
                <a:cs typeface="Arial"/>
              </a:rPr>
              <a:t>vary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among</a:t>
            </a:r>
            <a:r>
              <a:rPr sz="1250" spc="8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ind</a:t>
            </a:r>
            <a:r>
              <a:rPr sz="1250" spc="-35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viduals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5" dirty="0">
                <a:solidFill>
                  <a:srgbClr val="857C75"/>
                </a:solidFill>
                <a:latin typeface="Arial"/>
                <a:cs typeface="Arial"/>
              </a:rPr>
              <a:t>with</a:t>
            </a:r>
            <a:r>
              <a:rPr sz="1250" spc="6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0" dirty="0">
                <a:solidFill>
                  <a:srgbClr val="857C75"/>
                </a:solidFill>
                <a:latin typeface="Arial"/>
                <a:cs typeface="Arial"/>
              </a:rPr>
              <a:t>bipo</a:t>
            </a:r>
            <a:r>
              <a:rPr sz="1250" spc="-25" dirty="0">
                <a:solidFill>
                  <a:srgbClr val="857C75"/>
                </a:solidFill>
                <a:latin typeface="Arial"/>
                <a:cs typeface="Arial"/>
              </a:rPr>
              <a:t>l</a:t>
            </a:r>
            <a:r>
              <a:rPr sz="1250" spc="-30" dirty="0">
                <a:solidFill>
                  <a:srgbClr val="857C75"/>
                </a:solidFill>
                <a:latin typeface="Arial"/>
                <a:cs typeface="Arial"/>
              </a:rPr>
              <a:t>ar</a:t>
            </a:r>
            <a:r>
              <a:rPr sz="1250" spc="-1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disorder</a:t>
            </a:r>
            <a:r>
              <a:rPr sz="1250" spc="175" dirty="0">
                <a:solidFill>
                  <a:srgbClr val="857C75"/>
                </a:solidFill>
                <a:latin typeface="Arial"/>
                <a:cs typeface="Arial"/>
              </a:rPr>
              <a:t>.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Some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individuals</a:t>
            </a:r>
            <a:r>
              <a:rPr sz="1250" spc="7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may</a:t>
            </a:r>
            <a:r>
              <a:rPr sz="1250" spc="-7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experience</a:t>
            </a:r>
            <a:r>
              <a:rPr sz="1250" spc="7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more</a:t>
            </a:r>
            <a:r>
              <a:rPr sz="1250" spc="-4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frequent</a:t>
            </a:r>
            <a:r>
              <a:rPr sz="1250" spc="16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and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 severe</a:t>
            </a:r>
            <a:r>
              <a:rPr sz="1250" spc="7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episodes,</a:t>
            </a:r>
            <a:r>
              <a:rPr sz="1250" spc="-5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while</a:t>
            </a:r>
            <a:r>
              <a:rPr sz="1250" spc="4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others</a:t>
            </a:r>
            <a:r>
              <a:rPr sz="1250" spc="5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may</a:t>
            </a:r>
            <a:r>
              <a:rPr sz="1250" spc="-2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857C75"/>
                </a:solidFill>
                <a:latin typeface="Arial"/>
                <a:cs typeface="Arial"/>
              </a:rPr>
              <a:t>have </a:t>
            </a:r>
            <a:r>
              <a:rPr sz="1250" spc="40" dirty="0">
                <a:solidFill>
                  <a:srgbClr val="857C75"/>
                </a:solidFill>
                <a:latin typeface="Arial"/>
                <a:cs typeface="Arial"/>
              </a:rPr>
              <a:t>long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periods</a:t>
            </a:r>
            <a:r>
              <a:rPr sz="1250" spc="-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of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35" dirty="0">
                <a:solidFill>
                  <a:srgbClr val="857C75"/>
                </a:solidFill>
                <a:latin typeface="Arial"/>
                <a:cs typeface="Arial"/>
              </a:rPr>
              <a:t>stab</a:t>
            </a:r>
            <a:r>
              <a:rPr sz="1250" spc="7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55" dirty="0">
                <a:solidFill>
                  <a:srgbClr val="857C75"/>
                </a:solidFill>
                <a:latin typeface="Arial"/>
                <a:cs typeface="Arial"/>
              </a:rPr>
              <a:t>l</a:t>
            </a:r>
            <a:r>
              <a:rPr sz="1250" spc="-9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65" dirty="0">
                <a:solidFill>
                  <a:srgbClr val="857C75"/>
                </a:solidFill>
                <a:latin typeface="Arial"/>
                <a:cs typeface="Arial"/>
              </a:rPr>
              <a:t>ty</a:t>
            </a:r>
            <a:r>
              <a:rPr sz="1250" spc="-2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40" dirty="0">
                <a:solidFill>
                  <a:srgbClr val="857C75"/>
                </a:solidFill>
                <a:latin typeface="Arial"/>
                <a:cs typeface="Arial"/>
              </a:rPr>
              <a:t>between</a:t>
            </a:r>
            <a:r>
              <a:rPr sz="1250" spc="-3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episodes.</a:t>
            </a:r>
            <a:r>
              <a:rPr sz="1250" spc="-9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-55" dirty="0">
                <a:solidFill>
                  <a:srgbClr val="857C75"/>
                </a:solidFill>
                <a:latin typeface="Arial"/>
                <a:cs typeface="Arial"/>
              </a:rPr>
              <a:t>T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reatment</a:t>
            </a:r>
            <a:r>
              <a:rPr sz="1250" spc="-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for</a:t>
            </a:r>
            <a:r>
              <a:rPr sz="1250" spc="7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bipolar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75" dirty="0">
                <a:solidFill>
                  <a:srgbClr val="857C75"/>
                </a:solidFill>
                <a:latin typeface="Arial"/>
                <a:cs typeface="Arial"/>
              </a:rPr>
              <a:t>d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sorder</a:t>
            </a:r>
            <a:r>
              <a:rPr sz="1250" spc="-1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typically</a:t>
            </a:r>
            <a:r>
              <a:rPr sz="1250" spc="7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involves</a:t>
            </a:r>
            <a:r>
              <a:rPr sz="1250" spc="3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medication,</a:t>
            </a:r>
            <a:r>
              <a:rPr sz="1250" spc="-10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therapy,</a:t>
            </a:r>
            <a:r>
              <a:rPr sz="1250" spc="-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and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lifestyle</a:t>
            </a:r>
            <a:r>
              <a:rPr sz="1250" spc="-1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changes</a:t>
            </a:r>
            <a:r>
              <a:rPr sz="1250" spc="-3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0" dirty="0">
                <a:solidFill>
                  <a:srgbClr val="857C75"/>
                </a:solidFill>
                <a:latin typeface="Arial"/>
                <a:cs typeface="Arial"/>
              </a:rPr>
              <a:t>to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manage</a:t>
            </a:r>
            <a:r>
              <a:rPr sz="1250" spc="-2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symptoms</a:t>
            </a:r>
            <a:r>
              <a:rPr sz="1250" spc="1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and</a:t>
            </a:r>
            <a:r>
              <a:rPr sz="1250" spc="4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prevent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 relapse.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0856" y="915644"/>
            <a:ext cx="6856095" cy="53578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452755" indent="-440055">
              <a:lnSpc>
                <a:spcPct val="100000"/>
              </a:lnSpc>
              <a:buClr>
                <a:srgbClr val="524D4B"/>
              </a:buClr>
              <a:buFont typeface="Arial"/>
              <a:buChar char="•"/>
              <a:tabLst>
                <a:tab pos="453390" algn="l"/>
              </a:tabLst>
            </a:pPr>
            <a:r>
              <a:rPr sz="3600" spc="-3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600" spc="-10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600" spc="229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3600" spc="26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3600" spc="16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600" spc="29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3600" spc="2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3600" spc="310" dirty="0">
                <a:solidFill>
                  <a:srgbClr val="524D4B"/>
                </a:solidFill>
                <a:latin typeface="Arial"/>
                <a:cs typeface="Arial"/>
              </a:rPr>
              <a:t>ct</a:t>
            </a:r>
            <a:r>
              <a:rPr sz="3600" spc="2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600" spc="24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600" spc="27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endParaRPr lang="en-US" sz="3600">
              <a:latin typeface="Arial"/>
              <a:cs typeface="Arial"/>
            </a:endParaRPr>
          </a:p>
          <a:p>
            <a:pPr marL="419100" indent="-406400">
              <a:lnSpc>
                <a:spcPct val="100000"/>
              </a:lnSpc>
              <a:spcBef>
                <a:spcPts val="450"/>
              </a:spcBef>
              <a:buClr>
                <a:srgbClr val="524D4B"/>
              </a:buClr>
              <a:buFont typeface="Arial"/>
              <a:buChar char="•"/>
              <a:tabLst>
                <a:tab pos="419734" algn="l"/>
              </a:tabLst>
            </a:pPr>
            <a:r>
              <a:rPr sz="3600" spc="28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3600" spc="-1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3600" spc="13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600" spc="-1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600" spc="-1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600" spc="355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3600" spc="-1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600" spc="24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3600" spc="15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600" spc="-10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600" spc="46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  <a:p>
            <a:pPr marL="447040" indent="-434340">
              <a:lnSpc>
                <a:spcPct val="100000"/>
              </a:lnSpc>
              <a:spcBef>
                <a:spcPts val="405"/>
              </a:spcBef>
              <a:buClr>
                <a:srgbClr val="524D4B"/>
              </a:buClr>
              <a:buFont typeface="Arial"/>
              <a:buChar char="•"/>
              <a:tabLst>
                <a:tab pos="447675" algn="l"/>
              </a:tabLst>
            </a:pPr>
            <a:r>
              <a:rPr sz="3600" spc="12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3600" spc="-2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3600" spc="3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600" spc="114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600" spc="105" dirty="0">
                <a:solidFill>
                  <a:srgbClr val="524D4B"/>
                </a:solidFill>
                <a:latin typeface="Arial"/>
                <a:cs typeface="Arial"/>
              </a:rPr>
              <a:t>ai</a:t>
            </a:r>
            <a:r>
              <a:rPr sz="3600" spc="-6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600" spc="-75" dirty="0">
                <a:solidFill>
                  <a:srgbClr val="524D4B"/>
                </a:solidFill>
                <a:latin typeface="Arial"/>
                <a:cs typeface="Arial"/>
              </a:rPr>
              <a:t>'</a:t>
            </a:r>
            <a:r>
              <a:rPr sz="3600" spc="20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600" spc="-114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600" spc="12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3600" spc="-3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600" spc="-2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600" spc="44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3600" spc="125" dirty="0">
                <a:solidFill>
                  <a:srgbClr val="524D4B"/>
                </a:solidFill>
                <a:latin typeface="Arial"/>
                <a:cs typeface="Arial"/>
              </a:rPr>
              <a:t>ory</a:t>
            </a:r>
            <a:endParaRPr sz="3600">
              <a:latin typeface="Arial"/>
              <a:cs typeface="Arial"/>
            </a:endParaRPr>
          </a:p>
          <a:p>
            <a:pPr marL="430530" indent="-417830">
              <a:lnSpc>
                <a:spcPct val="100000"/>
              </a:lnSpc>
              <a:spcBef>
                <a:spcPts val="450"/>
              </a:spcBef>
              <a:buClr>
                <a:srgbClr val="524D4B"/>
              </a:buClr>
              <a:buFont typeface="Arial"/>
              <a:buChar char="•"/>
              <a:tabLst>
                <a:tab pos="431165" algn="l"/>
              </a:tabLst>
            </a:pPr>
            <a:r>
              <a:rPr sz="3600" spc="260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3600" spc="22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3600" spc="-19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600" spc="37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3600" spc="12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600" spc="355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3600" spc="-1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600" spc="140" dirty="0">
                <a:solidFill>
                  <a:srgbClr val="524D4B"/>
                </a:solidFill>
                <a:latin typeface="Arial"/>
                <a:cs typeface="Arial"/>
              </a:rPr>
              <a:t>sm</a:t>
            </a:r>
            <a:r>
              <a:rPr sz="3600" spc="-10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600" spc="-6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3600" spc="215" dirty="0">
                <a:solidFill>
                  <a:srgbClr val="524D4B"/>
                </a:solidFill>
                <a:latin typeface="Arial"/>
                <a:cs typeface="Arial"/>
              </a:rPr>
              <a:t>y</a:t>
            </a:r>
            <a:r>
              <a:rPr sz="3600" spc="-8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600" spc="400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3600" spc="10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600" spc="110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3600" spc="155" dirty="0">
                <a:solidFill>
                  <a:srgbClr val="524D4B"/>
                </a:solidFill>
                <a:latin typeface="Arial"/>
                <a:cs typeface="Arial"/>
              </a:rPr>
              <a:t>ers</a:t>
            </a:r>
            <a:endParaRPr sz="3600">
              <a:latin typeface="Arial"/>
              <a:cs typeface="Arial"/>
            </a:endParaRPr>
          </a:p>
          <a:p>
            <a:pPr marL="447040" indent="-434340">
              <a:lnSpc>
                <a:spcPct val="100000"/>
              </a:lnSpc>
              <a:spcBef>
                <a:spcPts val="495"/>
              </a:spcBef>
              <a:buClr>
                <a:srgbClr val="524D4B"/>
              </a:buClr>
              <a:buFont typeface="Arial"/>
              <a:buChar char="•"/>
              <a:tabLst>
                <a:tab pos="447675" algn="l"/>
              </a:tabLst>
            </a:pPr>
            <a:r>
              <a:rPr sz="3600" spc="400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3600" spc="15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600" spc="-10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600" spc="185" dirty="0">
                <a:solidFill>
                  <a:srgbClr val="524D4B"/>
                </a:solidFill>
                <a:latin typeface="Arial"/>
                <a:cs typeface="Arial"/>
              </a:rPr>
              <a:t>tal</a:t>
            </a:r>
            <a:r>
              <a:rPr sz="3600" spc="-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3600" spc="85" dirty="0">
                <a:solidFill>
                  <a:srgbClr val="524D4B"/>
                </a:solidFill>
                <a:latin typeface="Arial"/>
                <a:cs typeface="Arial"/>
              </a:rPr>
              <a:t>ea</a:t>
            </a:r>
            <a:r>
              <a:rPr sz="3600" spc="-10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3600" spc="310" dirty="0">
                <a:solidFill>
                  <a:srgbClr val="524D4B"/>
                </a:solidFill>
                <a:latin typeface="Arial"/>
                <a:cs typeface="Arial"/>
              </a:rPr>
              <a:t>th</a:t>
            </a:r>
            <a:r>
              <a:rPr sz="3600" spc="-18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600" spc="10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600" spc="509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600" spc="204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3600" spc="34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3600" spc="24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600" spc="-50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600" spc="470" dirty="0">
                <a:solidFill>
                  <a:srgbClr val="524D4B"/>
                </a:solidFill>
                <a:latin typeface="Arial"/>
                <a:cs typeface="Arial"/>
              </a:rPr>
              <a:t>W</a:t>
            </a:r>
            <a:r>
              <a:rPr sz="3600" spc="204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600" spc="17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3600" spc="135" dirty="0">
                <a:solidFill>
                  <a:srgbClr val="524D4B"/>
                </a:solidFill>
                <a:latin typeface="Arial"/>
                <a:cs typeface="Arial"/>
              </a:rPr>
              <a:t>k</a:t>
            </a:r>
            <a:r>
              <a:rPr sz="3600" spc="204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3600" spc="1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3600" spc="114" dirty="0">
                <a:solidFill>
                  <a:srgbClr val="524D4B"/>
                </a:solidFill>
                <a:latin typeface="Arial"/>
                <a:cs typeface="Arial"/>
              </a:rPr>
              <a:t>ace</a:t>
            </a:r>
            <a:endParaRPr sz="3600">
              <a:latin typeface="Arial"/>
              <a:cs typeface="Arial"/>
            </a:endParaRPr>
          </a:p>
          <a:p>
            <a:pPr marL="430530" indent="-417830">
              <a:lnSpc>
                <a:spcPct val="100000"/>
              </a:lnSpc>
              <a:spcBef>
                <a:spcPts val="450"/>
              </a:spcBef>
              <a:buClr>
                <a:srgbClr val="524D4B"/>
              </a:buClr>
              <a:buFont typeface="Arial"/>
              <a:buChar char="•"/>
              <a:tabLst>
                <a:tab pos="431165" algn="l"/>
              </a:tabLst>
            </a:pPr>
            <a:r>
              <a:rPr sz="3600" spc="130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3600" spc="24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600" spc="-10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600" spc="15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600" spc="7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600" spc="290" dirty="0">
                <a:solidFill>
                  <a:srgbClr val="524D4B"/>
                </a:solidFill>
                <a:latin typeface="Arial"/>
                <a:cs typeface="Arial"/>
              </a:rPr>
              <a:t>q</a:t>
            </a:r>
            <a:r>
              <a:rPr sz="3600" spc="-1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3600" spc="20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600" spc="3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600" spc="200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3600" spc="3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600" spc="24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600" spc="-2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600" spc="135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3600" spc="1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600" spc="36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3600" spc="-5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600" spc="325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3600" spc="245" dirty="0">
                <a:solidFill>
                  <a:srgbClr val="524D4B"/>
                </a:solidFill>
                <a:latin typeface="Arial"/>
                <a:cs typeface="Arial"/>
              </a:rPr>
              <a:t>cc</a:t>
            </a:r>
            <a:r>
              <a:rPr sz="3600" spc="25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600" spc="16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3600" spc="-10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600" spc="180" dirty="0">
                <a:solidFill>
                  <a:srgbClr val="524D4B"/>
                </a:solidFill>
                <a:latin typeface="Arial"/>
                <a:cs typeface="Arial"/>
              </a:rPr>
              <a:t>ta</a:t>
            </a:r>
            <a:r>
              <a:rPr sz="3600" spc="33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3600" spc="155" dirty="0">
                <a:solidFill>
                  <a:srgbClr val="524D4B"/>
                </a:solidFill>
                <a:latin typeface="Arial"/>
                <a:cs typeface="Arial"/>
              </a:rPr>
              <a:t>il</a:t>
            </a:r>
            <a:r>
              <a:rPr sz="3600" spc="-23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600" spc="36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3600" spc="260" dirty="0">
                <a:solidFill>
                  <a:srgbClr val="524D4B"/>
                </a:solidFill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  <a:p>
            <a:pPr marL="430530" indent="-417830">
              <a:lnSpc>
                <a:spcPct val="100000"/>
              </a:lnSpc>
              <a:spcBef>
                <a:spcPts val="495"/>
              </a:spcBef>
              <a:buClr>
                <a:srgbClr val="524D4B"/>
              </a:buClr>
              <a:buFont typeface="Arial"/>
              <a:buChar char="•"/>
              <a:tabLst>
                <a:tab pos="431165" algn="l"/>
              </a:tabLst>
            </a:pPr>
            <a:r>
              <a:rPr sz="3600" spc="130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3600" spc="24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600" spc="-6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600" spc="355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3600" spc="7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3600" spc="3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3600" spc="21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600" spc="-4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600" spc="24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600" spc="27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7328" y="905487"/>
            <a:ext cx="4314861" cy="58326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995" y="746838"/>
            <a:ext cx="4959701" cy="606339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1435">
              <a:lnSpc>
                <a:spcPct val="100000"/>
              </a:lnSpc>
            </a:pPr>
            <a:r>
              <a:rPr lang="en-US" sz="4400" b="1" spc="1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4400" b="1" spc="-204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lang="en-US" sz="4400" b="1" spc="75" dirty="0">
                <a:solidFill>
                  <a:srgbClr val="544F4D"/>
                </a:solidFill>
                <a:latin typeface="Arial"/>
                <a:cs typeface="Arial"/>
              </a:rPr>
              <a:t>tr</a:t>
            </a:r>
            <a:r>
              <a:rPr lang="en-US" sz="4400" b="1" spc="150" dirty="0">
                <a:solidFill>
                  <a:srgbClr val="544F4D"/>
                </a:solidFill>
                <a:latin typeface="Arial"/>
                <a:cs typeface="Arial"/>
              </a:rPr>
              <a:t>o</a:t>
            </a:r>
            <a:r>
              <a:rPr lang="en-US" sz="4400" b="1" spc="165" dirty="0">
                <a:solidFill>
                  <a:srgbClr val="544F4D"/>
                </a:solidFill>
                <a:latin typeface="Arial"/>
                <a:cs typeface="Arial"/>
              </a:rPr>
              <a:t>d</a:t>
            </a:r>
            <a:r>
              <a:rPr lang="en-US" sz="4400" b="1" spc="35" dirty="0">
                <a:solidFill>
                  <a:srgbClr val="544F4D"/>
                </a:solidFill>
                <a:latin typeface="Arial"/>
                <a:cs typeface="Arial"/>
              </a:rPr>
              <a:t>u</a:t>
            </a:r>
            <a:r>
              <a:rPr lang="en-US" sz="4400" b="1" spc="-175" dirty="0">
                <a:solidFill>
                  <a:srgbClr val="544F4D"/>
                </a:solidFill>
                <a:latin typeface="Arial"/>
                <a:cs typeface="Arial"/>
              </a:rPr>
              <a:t>c</a:t>
            </a:r>
            <a:r>
              <a:rPr lang="en-US" sz="4400" b="1" spc="185" dirty="0">
                <a:solidFill>
                  <a:srgbClr val="544F4D"/>
                </a:solidFill>
                <a:latin typeface="Arial"/>
                <a:cs typeface="Arial"/>
              </a:rPr>
              <a:t>t</a:t>
            </a:r>
            <a:r>
              <a:rPr lang="en-US" sz="4400" b="1" spc="6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4400" b="1" spc="35" dirty="0">
                <a:solidFill>
                  <a:srgbClr val="544F4D"/>
                </a:solidFill>
                <a:latin typeface="Arial"/>
                <a:cs typeface="Arial"/>
              </a:rPr>
              <a:t>on</a:t>
            </a:r>
            <a:endParaRPr lang="en-US" sz="4400">
              <a:latin typeface="Arial"/>
              <a:cs typeface="Arial"/>
            </a:endParaRPr>
          </a:p>
          <a:p>
            <a:pPr marL="12700" marR="5080" indent="5080">
              <a:lnSpc>
                <a:spcPct val="121700"/>
              </a:lnSpc>
              <a:spcBef>
                <a:spcPts val="540"/>
              </a:spcBef>
            </a:pPr>
            <a:r>
              <a:rPr lang="en-US" sz="2000" spc="60" dirty="0">
                <a:solidFill>
                  <a:srgbClr val="544F4D"/>
                </a:solidFill>
                <a:latin typeface="Arial"/>
                <a:cs typeface="Arial"/>
              </a:rPr>
              <a:t>Aam</a:t>
            </a:r>
            <a:r>
              <a:rPr lang="en-US" sz="2000" spc="5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20" dirty="0">
                <a:solidFill>
                  <a:srgbClr val="544F4D"/>
                </a:solidFill>
                <a:latin typeface="Arial"/>
                <a:cs typeface="Arial"/>
              </a:rPr>
              <a:t>r</a:t>
            </a:r>
            <a:r>
              <a:rPr lang="en-US" sz="2000" spc="-7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35" dirty="0">
                <a:solidFill>
                  <a:srgbClr val="544F4D"/>
                </a:solidFill>
                <a:latin typeface="Arial"/>
                <a:cs typeface="Arial"/>
              </a:rPr>
              <a:t>Liaq</a:t>
            </a:r>
            <a:r>
              <a:rPr lang="en-US" sz="2000" spc="-30" dirty="0">
                <a:solidFill>
                  <a:srgbClr val="544F4D"/>
                </a:solidFill>
                <a:latin typeface="Arial"/>
                <a:cs typeface="Arial"/>
              </a:rPr>
              <a:t>u</a:t>
            </a:r>
            <a:r>
              <a:rPr lang="en-US" sz="2000" spc="85" dirty="0">
                <a:solidFill>
                  <a:srgbClr val="544F4D"/>
                </a:solidFill>
                <a:latin typeface="Arial"/>
                <a:cs typeface="Arial"/>
              </a:rPr>
              <a:t>at</a:t>
            </a:r>
            <a:r>
              <a:rPr lang="en-US" sz="2000" spc="-5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80" dirty="0">
                <a:solidFill>
                  <a:srgbClr val="544F4D"/>
                </a:solidFill>
                <a:latin typeface="Arial"/>
                <a:cs typeface="Arial"/>
              </a:rPr>
              <a:t>H</a:t>
            </a:r>
            <a:r>
              <a:rPr lang="en-US" sz="2000" spc="-65" dirty="0">
                <a:solidFill>
                  <a:srgbClr val="544F4D"/>
                </a:solidFill>
                <a:latin typeface="Arial"/>
                <a:cs typeface="Arial"/>
              </a:rPr>
              <a:t>u</a:t>
            </a:r>
            <a:r>
              <a:rPr lang="en-US" sz="2000" spc="15" dirty="0">
                <a:solidFill>
                  <a:srgbClr val="544F4D"/>
                </a:solidFill>
                <a:latin typeface="Arial"/>
                <a:cs typeface="Arial"/>
              </a:rPr>
              <a:t>ssa</a:t>
            </a:r>
            <a:r>
              <a:rPr lang="en-US" sz="2000" spc="4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-30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lang="en-US" sz="2000" spc="204" dirty="0">
                <a:solidFill>
                  <a:srgbClr val="544F4D"/>
                </a:solidFill>
                <a:latin typeface="Arial"/>
                <a:cs typeface="Arial"/>
              </a:rPr>
              <a:t>,</a:t>
            </a:r>
            <a:r>
              <a:rPr lang="en-US" sz="2000" spc="10" dirty="0">
                <a:solidFill>
                  <a:srgbClr val="544F4D"/>
                </a:solidFill>
                <a:latin typeface="Arial"/>
                <a:cs typeface="Arial"/>
              </a:rPr>
              <a:t>a</a:t>
            </a:r>
            <a:r>
              <a:rPr lang="en-US" sz="2000" spc="-9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50" dirty="0">
                <a:solidFill>
                  <a:srgbClr val="544F4D"/>
                </a:solidFill>
                <a:latin typeface="Arial"/>
                <a:cs typeface="Arial"/>
              </a:rPr>
              <a:t>well-kn</a:t>
            </a:r>
            <a:r>
              <a:rPr lang="en-US" sz="2000" spc="30" dirty="0">
                <a:solidFill>
                  <a:srgbClr val="544F4D"/>
                </a:solidFill>
                <a:latin typeface="Arial"/>
                <a:cs typeface="Arial"/>
              </a:rPr>
              <a:t>o</a:t>
            </a:r>
            <a:r>
              <a:rPr lang="en-US" sz="2000" spc="110" dirty="0">
                <a:solidFill>
                  <a:srgbClr val="544F4D"/>
                </a:solidFill>
                <a:latin typeface="Arial"/>
                <a:cs typeface="Arial"/>
              </a:rPr>
              <a:t>wn</a:t>
            </a:r>
            <a:r>
              <a:rPr lang="en-US" sz="2000" spc="-12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90" dirty="0">
                <a:solidFill>
                  <a:srgbClr val="544F4D"/>
                </a:solidFill>
                <a:latin typeface="Arial"/>
                <a:cs typeface="Arial"/>
              </a:rPr>
              <a:t>te</a:t>
            </a:r>
            <a:r>
              <a:rPr lang="en-US" sz="2000" spc="35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lang="en-US" sz="2000" spc="50" dirty="0">
                <a:solidFill>
                  <a:srgbClr val="544F4D"/>
                </a:solidFill>
                <a:latin typeface="Arial"/>
                <a:cs typeface="Arial"/>
              </a:rPr>
              <a:t>ev</a:t>
            </a:r>
            <a:r>
              <a:rPr lang="en-US" sz="2000" spc="-5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80" dirty="0">
                <a:solidFill>
                  <a:srgbClr val="544F4D"/>
                </a:solidFill>
                <a:latin typeface="Arial"/>
                <a:cs typeface="Arial"/>
              </a:rPr>
              <a:t>s</a:t>
            </a:r>
            <a:r>
              <a:rPr lang="en-US" sz="2000" spc="-3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70" dirty="0">
                <a:solidFill>
                  <a:srgbClr val="544F4D"/>
                </a:solidFill>
                <a:latin typeface="Arial"/>
                <a:cs typeface="Arial"/>
              </a:rPr>
              <a:t>on</a:t>
            </a:r>
            <a:r>
              <a:rPr lang="en-US" sz="2000" spc="3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10" dirty="0">
                <a:solidFill>
                  <a:srgbClr val="544F4D"/>
                </a:solidFill>
                <a:latin typeface="Arial"/>
                <a:cs typeface="Arial"/>
              </a:rPr>
              <a:t>p</a:t>
            </a:r>
            <a:r>
              <a:rPr lang="en-US" sz="2000" spc="35" dirty="0">
                <a:solidFill>
                  <a:srgbClr val="544F4D"/>
                </a:solidFill>
                <a:latin typeface="Arial"/>
                <a:cs typeface="Arial"/>
              </a:rPr>
              <a:t>ersona</a:t>
            </a:r>
            <a:r>
              <a:rPr lang="en-US" sz="2000" spc="50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lang="en-US" sz="2000" spc="-4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105" dirty="0">
                <a:solidFill>
                  <a:srgbClr val="544F4D"/>
                </a:solidFill>
                <a:latin typeface="Arial"/>
                <a:cs typeface="Arial"/>
              </a:rPr>
              <a:t>ty</a:t>
            </a:r>
            <a:r>
              <a:rPr lang="en-US" sz="2000" spc="-8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35" dirty="0">
                <a:solidFill>
                  <a:srgbClr val="544F4D"/>
                </a:solidFill>
                <a:latin typeface="Arial"/>
                <a:cs typeface="Arial"/>
              </a:rPr>
              <a:t>and</a:t>
            </a:r>
            <a:r>
              <a:rPr lang="en-US" sz="2000" spc="-7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10" dirty="0">
                <a:solidFill>
                  <a:srgbClr val="544F4D"/>
                </a:solidFill>
                <a:latin typeface="Arial"/>
                <a:cs typeface="Arial"/>
              </a:rPr>
              <a:t>p</a:t>
            </a:r>
            <a:r>
              <a:rPr lang="en-US" sz="2000" spc="105" dirty="0">
                <a:solidFill>
                  <a:srgbClr val="544F4D"/>
                </a:solidFill>
                <a:latin typeface="Arial"/>
                <a:cs typeface="Arial"/>
              </a:rPr>
              <a:t>o</a:t>
            </a:r>
            <a:r>
              <a:rPr lang="en-US" sz="2000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lang="en-US" sz="2000" spc="-4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165" dirty="0">
                <a:solidFill>
                  <a:srgbClr val="544F4D"/>
                </a:solidFill>
                <a:latin typeface="Arial"/>
                <a:cs typeface="Arial"/>
              </a:rPr>
              <a:t>t</a:t>
            </a:r>
            <a:r>
              <a:rPr lang="en-US" sz="2000" spc="4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125" dirty="0">
                <a:solidFill>
                  <a:srgbClr val="544F4D"/>
                </a:solidFill>
                <a:latin typeface="Arial"/>
                <a:cs typeface="Arial"/>
              </a:rPr>
              <a:t>c</a:t>
            </a:r>
            <a:r>
              <a:rPr lang="en-US" sz="2000" spc="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25" dirty="0">
                <a:solidFill>
                  <a:srgbClr val="544F4D"/>
                </a:solidFill>
                <a:latin typeface="Arial"/>
                <a:cs typeface="Arial"/>
              </a:rPr>
              <a:t>a</a:t>
            </a:r>
            <a:r>
              <a:rPr lang="en-US" sz="2000" spc="10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lang="en-US" sz="2000" spc="200" dirty="0">
                <a:solidFill>
                  <a:srgbClr val="544F4D"/>
                </a:solidFill>
                <a:latin typeface="Arial"/>
                <a:cs typeface="Arial"/>
              </a:rPr>
              <a:t>,</a:t>
            </a:r>
            <a:r>
              <a:rPr lang="en-US" sz="2000" spc="60" dirty="0">
                <a:solidFill>
                  <a:srgbClr val="544F4D"/>
                </a:solidFill>
                <a:latin typeface="Arial"/>
                <a:cs typeface="Arial"/>
              </a:rPr>
              <a:t>ma</a:t>
            </a:r>
            <a:r>
              <a:rPr lang="en-US" sz="2000" spc="-40" dirty="0">
                <a:solidFill>
                  <a:srgbClr val="544F4D"/>
                </a:solidFill>
                <a:latin typeface="Arial"/>
                <a:cs typeface="Arial"/>
              </a:rPr>
              <a:t>d</a:t>
            </a:r>
            <a:r>
              <a:rPr lang="en-US" sz="2000" spc="60" dirty="0">
                <a:solidFill>
                  <a:srgbClr val="544F4D"/>
                </a:solidFill>
                <a:latin typeface="Arial"/>
                <a:cs typeface="Arial"/>
              </a:rPr>
              <a:t>e</a:t>
            </a:r>
            <a:r>
              <a:rPr lang="en-US" sz="2000" spc="-6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35" dirty="0">
                <a:solidFill>
                  <a:srgbClr val="544F4D"/>
                </a:solidFill>
                <a:latin typeface="Arial"/>
                <a:cs typeface="Arial"/>
              </a:rPr>
              <a:t>hea</a:t>
            </a:r>
            <a:r>
              <a:rPr lang="en-US" sz="2000" spc="-45" dirty="0">
                <a:solidFill>
                  <a:srgbClr val="544F4D"/>
                </a:solidFill>
                <a:latin typeface="Arial"/>
                <a:cs typeface="Arial"/>
              </a:rPr>
              <a:t>d</a:t>
            </a:r>
            <a:r>
              <a:rPr lang="en-US" sz="2000" spc="45" dirty="0">
                <a:solidFill>
                  <a:srgbClr val="544F4D"/>
                </a:solidFill>
                <a:latin typeface="Arial"/>
                <a:cs typeface="Arial"/>
              </a:rPr>
              <a:t>li</a:t>
            </a:r>
            <a:r>
              <a:rPr lang="en-US" sz="2000" spc="40" dirty="0">
                <a:solidFill>
                  <a:srgbClr val="544F4D"/>
                </a:solidFill>
                <a:latin typeface="Arial"/>
                <a:cs typeface="Arial"/>
              </a:rPr>
              <a:t>nes</a:t>
            </a:r>
            <a:r>
              <a:rPr lang="en-US" sz="2000" spc="-11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4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190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lang="en-US" sz="2000" spc="80" dirty="0">
                <a:solidFill>
                  <a:srgbClr val="544F4D"/>
                </a:solidFill>
                <a:latin typeface="Arial"/>
                <a:cs typeface="Arial"/>
              </a:rPr>
              <a:t>J</a:t>
            </a:r>
            <a:r>
              <a:rPr lang="en-US" sz="2000" spc="60" dirty="0">
                <a:solidFill>
                  <a:srgbClr val="544F4D"/>
                </a:solidFill>
                <a:latin typeface="Arial"/>
                <a:cs typeface="Arial"/>
              </a:rPr>
              <a:t>u</a:t>
            </a:r>
            <a:r>
              <a:rPr lang="en-US" sz="2000" spc="50" dirty="0">
                <a:solidFill>
                  <a:srgbClr val="544F4D"/>
                </a:solidFill>
                <a:latin typeface="Arial"/>
                <a:cs typeface="Arial"/>
              </a:rPr>
              <a:t>ne</a:t>
            </a:r>
            <a:r>
              <a:rPr lang="en-US" sz="2000" spc="-16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100" dirty="0">
                <a:solidFill>
                  <a:srgbClr val="544F4D"/>
                </a:solidFill>
                <a:latin typeface="Arial"/>
                <a:cs typeface="Arial"/>
              </a:rPr>
              <a:t>20</a:t>
            </a:r>
            <a:r>
              <a:rPr lang="en-US" sz="2000" spc="65" dirty="0">
                <a:solidFill>
                  <a:srgbClr val="544F4D"/>
                </a:solidFill>
                <a:latin typeface="Arial"/>
                <a:cs typeface="Arial"/>
              </a:rPr>
              <a:t>2</a:t>
            </a:r>
            <a:r>
              <a:rPr lang="en-US" sz="2000" spc="175" dirty="0">
                <a:solidFill>
                  <a:srgbClr val="544F4D"/>
                </a:solidFill>
                <a:latin typeface="Arial"/>
                <a:cs typeface="Arial"/>
              </a:rPr>
              <a:t>1</a:t>
            </a:r>
            <a:r>
              <a:rPr lang="en-US" sz="2000" spc="8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60" dirty="0">
                <a:solidFill>
                  <a:srgbClr val="544F4D"/>
                </a:solidFill>
                <a:latin typeface="Arial"/>
                <a:cs typeface="Arial"/>
              </a:rPr>
              <a:t>for</a:t>
            </a:r>
            <a:r>
              <a:rPr lang="en-US" sz="2000" spc="-2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105" dirty="0">
                <a:solidFill>
                  <a:srgbClr val="544F4D"/>
                </a:solidFill>
                <a:latin typeface="Arial"/>
                <a:cs typeface="Arial"/>
              </a:rPr>
              <a:t>h</a:t>
            </a:r>
            <a:r>
              <a:rPr lang="en-US" sz="2000" spc="-8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70" dirty="0">
                <a:solidFill>
                  <a:srgbClr val="544F4D"/>
                </a:solidFill>
                <a:latin typeface="Arial"/>
                <a:cs typeface="Arial"/>
              </a:rPr>
              <a:t>s</a:t>
            </a:r>
            <a:r>
              <a:rPr lang="en-US" sz="2000" spc="-9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45" dirty="0">
                <a:solidFill>
                  <a:srgbClr val="544F4D"/>
                </a:solidFill>
                <a:latin typeface="Arial"/>
                <a:cs typeface="Arial"/>
              </a:rPr>
              <a:t>invo</a:t>
            </a:r>
            <a:r>
              <a:rPr lang="en-US" sz="2000" spc="-65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lang="en-US" sz="2000" spc="35" dirty="0">
                <a:solidFill>
                  <a:srgbClr val="544F4D"/>
                </a:solidFill>
                <a:latin typeface="Arial"/>
                <a:cs typeface="Arial"/>
              </a:rPr>
              <a:t>veme</a:t>
            </a:r>
            <a:r>
              <a:rPr lang="en-US" sz="2000" spc="5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lang="en-US" sz="2000" spc="200" dirty="0">
                <a:solidFill>
                  <a:srgbClr val="544F4D"/>
                </a:solidFill>
                <a:latin typeface="Arial"/>
                <a:cs typeface="Arial"/>
              </a:rPr>
              <a:t>t</a:t>
            </a:r>
            <a:r>
              <a:rPr lang="en-US" sz="2000" spc="-10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100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lang="en-US" sz="2000" spc="-18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b="1" spc="50" dirty="0">
                <a:solidFill>
                  <a:srgbClr val="544F4D"/>
                </a:solidFill>
                <a:latin typeface="Arial"/>
                <a:cs typeface="Arial"/>
              </a:rPr>
              <a:t>a</a:t>
            </a:r>
            <a:r>
              <a:rPr lang="en-US" sz="2000" b="1" spc="-13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b="1" spc="50" dirty="0">
                <a:solidFill>
                  <a:srgbClr val="544F4D"/>
                </a:solidFill>
                <a:latin typeface="Arial"/>
                <a:cs typeface="Arial"/>
              </a:rPr>
              <a:t>v</a:t>
            </a:r>
            <a:r>
              <a:rPr lang="en-US" sz="2000" b="1" spc="3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b="1" spc="35" dirty="0">
                <a:solidFill>
                  <a:srgbClr val="544F4D"/>
                </a:solidFill>
                <a:latin typeface="Arial"/>
                <a:cs typeface="Arial"/>
              </a:rPr>
              <a:t>o</a:t>
            </a:r>
            <a:r>
              <a:rPr lang="en-US" sz="2000" b="1" spc="-60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lang="en-US" sz="2000" b="1" spc="55" dirty="0">
                <a:solidFill>
                  <a:srgbClr val="544F4D"/>
                </a:solidFill>
                <a:latin typeface="Arial"/>
                <a:cs typeface="Arial"/>
              </a:rPr>
              <a:t>e</a:t>
            </a:r>
            <a:r>
              <a:rPr lang="en-US" sz="2000" b="1" spc="-50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lang="en-US" sz="2000" b="1" spc="180" dirty="0">
                <a:solidFill>
                  <a:srgbClr val="544F4D"/>
                </a:solidFill>
                <a:latin typeface="Arial"/>
                <a:cs typeface="Arial"/>
              </a:rPr>
              <a:t>t</a:t>
            </a:r>
            <a:r>
              <a:rPr lang="en-US" sz="2000" b="1" spc="-14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b="1" spc="40" dirty="0">
                <a:solidFill>
                  <a:srgbClr val="544F4D"/>
                </a:solidFill>
                <a:latin typeface="Arial"/>
                <a:cs typeface="Arial"/>
              </a:rPr>
              <a:t>a</a:t>
            </a:r>
            <a:r>
              <a:rPr lang="en-US" sz="2000" b="1" spc="-50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lang="en-US" sz="2000" b="1" spc="55" dirty="0">
                <a:solidFill>
                  <a:srgbClr val="544F4D"/>
                </a:solidFill>
                <a:latin typeface="Arial"/>
                <a:cs typeface="Arial"/>
              </a:rPr>
              <a:t>tercat</a:t>
            </a:r>
            <a:r>
              <a:rPr lang="en-US" sz="2000" b="1" spc="3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b="1" spc="20" dirty="0">
                <a:solidFill>
                  <a:srgbClr val="544F4D"/>
                </a:solidFill>
                <a:latin typeface="Arial"/>
                <a:cs typeface="Arial"/>
              </a:rPr>
              <a:t>on</a:t>
            </a:r>
            <a:r>
              <a:rPr lang="en-US" sz="2000" b="1" spc="-15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165" dirty="0">
                <a:solidFill>
                  <a:srgbClr val="544F4D"/>
                </a:solidFill>
                <a:latin typeface="Arial"/>
                <a:cs typeface="Arial"/>
              </a:rPr>
              <a:t>w</a:t>
            </a:r>
            <a:r>
              <a:rPr lang="en-US" sz="2000" spc="2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114" dirty="0">
                <a:solidFill>
                  <a:srgbClr val="544F4D"/>
                </a:solidFill>
                <a:latin typeface="Arial"/>
                <a:cs typeface="Arial"/>
              </a:rPr>
              <a:t>th</a:t>
            </a:r>
            <a:r>
              <a:rPr lang="en-US" sz="2000" spc="-12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10" dirty="0">
                <a:solidFill>
                  <a:srgbClr val="544F4D"/>
                </a:solidFill>
                <a:latin typeface="Arial"/>
                <a:cs typeface="Arial"/>
              </a:rPr>
              <a:t>a</a:t>
            </a:r>
            <a:r>
              <a:rPr lang="en-US" sz="2000" spc="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35" dirty="0">
                <a:solidFill>
                  <a:srgbClr val="544F4D"/>
                </a:solidFill>
                <a:latin typeface="Arial"/>
                <a:cs typeface="Arial"/>
              </a:rPr>
              <a:t>journa</a:t>
            </a:r>
            <a:r>
              <a:rPr lang="en-US" sz="2000" spc="75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lang="en-US" sz="2000" spc="-6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90" dirty="0">
                <a:solidFill>
                  <a:srgbClr val="544F4D"/>
                </a:solidFill>
                <a:latin typeface="Arial"/>
                <a:cs typeface="Arial"/>
              </a:rPr>
              <a:t>st</a:t>
            </a:r>
            <a:r>
              <a:rPr lang="en-US" sz="2000" spc="-9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70" dirty="0">
                <a:solidFill>
                  <a:srgbClr val="544F4D"/>
                </a:solidFill>
                <a:latin typeface="Arial"/>
                <a:cs typeface="Arial"/>
              </a:rPr>
              <a:t>dur</a:t>
            </a:r>
            <a:r>
              <a:rPr lang="en-US" sz="2000" spc="1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70" dirty="0">
                <a:solidFill>
                  <a:srgbClr val="544F4D"/>
                </a:solidFill>
                <a:latin typeface="Arial"/>
                <a:cs typeface="Arial"/>
              </a:rPr>
              <a:t>ng</a:t>
            </a:r>
            <a:r>
              <a:rPr lang="en-US" sz="2000" spc="-16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10" dirty="0">
                <a:solidFill>
                  <a:srgbClr val="544F4D"/>
                </a:solidFill>
                <a:latin typeface="Arial"/>
                <a:cs typeface="Arial"/>
              </a:rPr>
              <a:t>a</a:t>
            </a:r>
            <a:r>
              <a:rPr lang="en-US" sz="2000" spc="-5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30" dirty="0">
                <a:solidFill>
                  <a:srgbClr val="544F4D"/>
                </a:solidFill>
                <a:latin typeface="Arial"/>
                <a:cs typeface="Arial"/>
              </a:rPr>
              <a:t>live</a:t>
            </a:r>
            <a:r>
              <a:rPr lang="en-US" sz="2000" spc="-12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45" dirty="0">
                <a:solidFill>
                  <a:srgbClr val="544F4D"/>
                </a:solidFill>
                <a:latin typeface="Arial"/>
                <a:cs typeface="Arial"/>
              </a:rPr>
              <a:t>broa</a:t>
            </a:r>
            <a:r>
              <a:rPr lang="en-US" sz="2000" spc="-10" dirty="0">
                <a:solidFill>
                  <a:srgbClr val="544F4D"/>
                </a:solidFill>
                <a:latin typeface="Arial"/>
                <a:cs typeface="Arial"/>
              </a:rPr>
              <a:t>d</a:t>
            </a:r>
            <a:r>
              <a:rPr lang="en-US" sz="2000" spc="60" dirty="0">
                <a:solidFill>
                  <a:srgbClr val="544F4D"/>
                </a:solidFill>
                <a:latin typeface="Arial"/>
                <a:cs typeface="Arial"/>
              </a:rPr>
              <a:t>cast</a:t>
            </a:r>
            <a:r>
              <a:rPr lang="en-US" sz="2000" spc="-7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-30" dirty="0">
                <a:solidFill>
                  <a:srgbClr val="544F4D"/>
                </a:solidFill>
                <a:latin typeface="Arial"/>
                <a:cs typeface="Arial"/>
              </a:rPr>
              <a:t>o</a:t>
            </a:r>
            <a:r>
              <a:rPr lang="en-US" sz="2000" spc="70" dirty="0">
                <a:solidFill>
                  <a:srgbClr val="544F4D"/>
                </a:solidFill>
                <a:latin typeface="Arial"/>
                <a:cs typeface="Arial"/>
              </a:rPr>
              <a:t>f</a:t>
            </a:r>
            <a:r>
              <a:rPr lang="en-US" sz="2000" spc="-1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140" dirty="0">
                <a:solidFill>
                  <a:srgbClr val="544F4D"/>
                </a:solidFill>
                <a:latin typeface="Arial"/>
                <a:cs typeface="Arial"/>
              </a:rPr>
              <a:t>h</a:t>
            </a:r>
            <a:r>
              <a:rPr lang="en-US" sz="2000" spc="-7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70" dirty="0">
                <a:solidFill>
                  <a:srgbClr val="544F4D"/>
                </a:solidFill>
                <a:latin typeface="Arial"/>
                <a:cs typeface="Arial"/>
              </a:rPr>
              <a:t>s</a:t>
            </a:r>
            <a:r>
              <a:rPr lang="en-US" sz="2000" spc="-9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10" dirty="0">
                <a:solidFill>
                  <a:srgbClr val="544F4D"/>
                </a:solidFill>
                <a:latin typeface="Arial"/>
                <a:cs typeface="Arial"/>
              </a:rPr>
              <a:t>p</a:t>
            </a:r>
            <a:r>
              <a:rPr lang="en-US" sz="2000" spc="105" dirty="0">
                <a:solidFill>
                  <a:srgbClr val="544F4D"/>
                </a:solidFill>
                <a:latin typeface="Arial"/>
                <a:cs typeface="Arial"/>
              </a:rPr>
              <a:t>o</a:t>
            </a:r>
            <a:r>
              <a:rPr lang="en-US" sz="2000" spc="-65" dirty="0">
                <a:solidFill>
                  <a:srgbClr val="544F4D"/>
                </a:solidFill>
                <a:latin typeface="Arial"/>
                <a:cs typeface="Arial"/>
              </a:rPr>
              <a:t>li</a:t>
            </a:r>
            <a:r>
              <a:rPr lang="en-US" sz="2000" spc="140" dirty="0">
                <a:solidFill>
                  <a:srgbClr val="544F4D"/>
                </a:solidFill>
                <a:latin typeface="Arial"/>
                <a:cs typeface="Arial"/>
              </a:rPr>
              <a:t>t</a:t>
            </a:r>
            <a:r>
              <a:rPr lang="en-US" sz="2000" spc="2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55" dirty="0">
                <a:solidFill>
                  <a:srgbClr val="544F4D"/>
                </a:solidFill>
                <a:latin typeface="Arial"/>
                <a:cs typeface="Arial"/>
              </a:rPr>
              <a:t>cal</a:t>
            </a:r>
            <a:r>
              <a:rPr lang="en-US" sz="2000" spc="-17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90" dirty="0">
                <a:solidFill>
                  <a:srgbClr val="544F4D"/>
                </a:solidFill>
                <a:latin typeface="Arial"/>
                <a:cs typeface="Arial"/>
              </a:rPr>
              <a:t>ta</a:t>
            </a:r>
            <a:r>
              <a:rPr lang="en-US" sz="2000" spc="75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lang="en-US" sz="2000" spc="80" dirty="0">
                <a:solidFill>
                  <a:srgbClr val="544F4D"/>
                </a:solidFill>
                <a:latin typeface="Arial"/>
                <a:cs typeface="Arial"/>
              </a:rPr>
              <a:t>k</a:t>
            </a:r>
            <a:r>
              <a:rPr lang="en-US" sz="2000" spc="4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50" dirty="0">
                <a:solidFill>
                  <a:srgbClr val="544F4D"/>
                </a:solidFill>
                <a:latin typeface="Arial"/>
                <a:cs typeface="Arial"/>
              </a:rPr>
              <a:t>sh</a:t>
            </a:r>
            <a:r>
              <a:rPr lang="en-US" sz="2000" spc="-35" dirty="0">
                <a:solidFill>
                  <a:srgbClr val="544F4D"/>
                </a:solidFill>
                <a:latin typeface="Arial"/>
                <a:cs typeface="Arial"/>
              </a:rPr>
              <a:t>o</a:t>
            </a:r>
            <a:r>
              <a:rPr lang="en-US" sz="2000" spc="130" dirty="0">
                <a:solidFill>
                  <a:srgbClr val="544F4D"/>
                </a:solidFill>
                <a:latin typeface="Arial"/>
                <a:cs typeface="Arial"/>
              </a:rPr>
              <a:t>w</a:t>
            </a:r>
            <a:r>
              <a:rPr lang="en-US" sz="2000" spc="-5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70" dirty="0">
                <a:solidFill>
                  <a:srgbClr val="544F4D"/>
                </a:solidFill>
                <a:latin typeface="Arial"/>
                <a:cs typeface="Arial"/>
              </a:rPr>
              <a:t>on</a:t>
            </a:r>
            <a:r>
              <a:rPr lang="en-US" sz="2000" spc="-114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60" dirty="0">
                <a:solidFill>
                  <a:srgbClr val="544F4D"/>
                </a:solidFill>
                <a:latin typeface="Arial"/>
                <a:cs typeface="Arial"/>
              </a:rPr>
              <a:t>a</a:t>
            </a:r>
            <a:r>
              <a:rPr lang="en-US" sz="2000" spc="-10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95" dirty="0">
                <a:solidFill>
                  <a:srgbClr val="544F4D"/>
                </a:solidFill>
                <a:latin typeface="Arial"/>
                <a:cs typeface="Arial"/>
              </a:rPr>
              <a:t>pr</a:t>
            </a:r>
            <a:r>
              <a:rPr lang="en-US" sz="2000" spc="-7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35" dirty="0">
                <a:solidFill>
                  <a:srgbClr val="544F4D"/>
                </a:solidFill>
                <a:latin typeface="Arial"/>
                <a:cs typeface="Arial"/>
              </a:rPr>
              <a:t>vate</a:t>
            </a:r>
            <a:r>
              <a:rPr lang="en-US" sz="2000" spc="-3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50" dirty="0">
                <a:solidFill>
                  <a:srgbClr val="544F4D"/>
                </a:solidFill>
                <a:latin typeface="Arial"/>
                <a:cs typeface="Arial"/>
              </a:rPr>
              <a:t>news</a:t>
            </a:r>
            <a:r>
              <a:rPr lang="en-US" sz="2000" spc="-10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35" dirty="0">
                <a:solidFill>
                  <a:srgbClr val="544F4D"/>
                </a:solidFill>
                <a:latin typeface="Arial"/>
                <a:cs typeface="Arial"/>
              </a:rPr>
              <a:t>chan</a:t>
            </a:r>
            <a:r>
              <a:rPr lang="en-US" sz="2000" spc="5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lang="en-US" sz="2000" spc="45" dirty="0">
                <a:solidFill>
                  <a:srgbClr val="544F4D"/>
                </a:solidFill>
                <a:latin typeface="Arial"/>
                <a:cs typeface="Arial"/>
              </a:rPr>
              <a:t>el.</a:t>
            </a:r>
            <a:endParaRPr lang="en-US" sz="2000">
              <a:latin typeface="Arial"/>
              <a:cs typeface="Arial"/>
            </a:endParaRPr>
          </a:p>
          <a:p>
            <a:pPr marL="17780" marR="78105">
              <a:lnSpc>
                <a:spcPct val="122500"/>
              </a:lnSpc>
              <a:spcBef>
                <a:spcPts val="590"/>
              </a:spcBef>
            </a:pPr>
            <a:r>
              <a:rPr lang="en-US" sz="2000" spc="50" dirty="0">
                <a:solidFill>
                  <a:srgbClr val="544F4D"/>
                </a:solidFill>
                <a:latin typeface="Arial"/>
                <a:cs typeface="Arial"/>
              </a:rPr>
              <a:t>The</a:t>
            </a:r>
            <a:r>
              <a:rPr lang="en-US" sz="2000" spc="-6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10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lang="en-US" sz="2000" spc="165" dirty="0">
                <a:solidFill>
                  <a:srgbClr val="544F4D"/>
                </a:solidFill>
                <a:latin typeface="Arial"/>
                <a:cs typeface="Arial"/>
              </a:rPr>
              <a:t>c</a:t>
            </a:r>
            <a:r>
              <a:rPr lang="en-US" sz="2000" spc="-4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55" dirty="0">
                <a:solidFill>
                  <a:srgbClr val="544F4D"/>
                </a:solidFill>
                <a:latin typeface="Arial"/>
                <a:cs typeface="Arial"/>
              </a:rPr>
              <a:t>d</a:t>
            </a:r>
            <a:r>
              <a:rPr lang="en-US" sz="2000" spc="80" dirty="0">
                <a:solidFill>
                  <a:srgbClr val="544F4D"/>
                </a:solidFill>
                <a:latin typeface="Arial"/>
                <a:cs typeface="Arial"/>
              </a:rPr>
              <a:t>en</a:t>
            </a:r>
            <a:r>
              <a:rPr lang="en-US" sz="2000" spc="15" dirty="0">
                <a:solidFill>
                  <a:srgbClr val="544F4D"/>
                </a:solidFill>
                <a:latin typeface="Arial"/>
                <a:cs typeface="Arial"/>
              </a:rPr>
              <a:t>t</a:t>
            </a:r>
            <a:r>
              <a:rPr lang="en-US" sz="2000" spc="160" dirty="0">
                <a:solidFill>
                  <a:srgbClr val="544F4D"/>
                </a:solidFill>
                <a:latin typeface="Arial"/>
                <a:cs typeface="Arial"/>
              </a:rPr>
              <a:t>,</a:t>
            </a:r>
            <a:r>
              <a:rPr lang="en-US" sz="2000" spc="110" dirty="0">
                <a:solidFill>
                  <a:srgbClr val="544F4D"/>
                </a:solidFill>
                <a:latin typeface="Arial"/>
                <a:cs typeface="Arial"/>
              </a:rPr>
              <a:t>wh</a:t>
            </a:r>
            <a:r>
              <a:rPr lang="en-US" sz="2000" spc="2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65" dirty="0">
                <a:solidFill>
                  <a:srgbClr val="544F4D"/>
                </a:solidFill>
                <a:latin typeface="Arial"/>
                <a:cs typeface="Arial"/>
              </a:rPr>
              <a:t>ch</a:t>
            </a:r>
            <a:r>
              <a:rPr lang="en-US" sz="2000" spc="-18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50" dirty="0">
                <a:solidFill>
                  <a:srgbClr val="544F4D"/>
                </a:solidFill>
                <a:latin typeface="Arial"/>
                <a:cs typeface="Arial"/>
              </a:rPr>
              <a:t>was</a:t>
            </a:r>
            <a:r>
              <a:rPr lang="en-US" sz="2000" spc="-3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45" dirty="0">
                <a:solidFill>
                  <a:srgbClr val="544F4D"/>
                </a:solidFill>
                <a:latin typeface="Arial"/>
                <a:cs typeface="Arial"/>
              </a:rPr>
              <a:t>caught</a:t>
            </a:r>
            <a:r>
              <a:rPr lang="en-US" sz="2000" spc="-4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50" dirty="0">
                <a:solidFill>
                  <a:srgbClr val="544F4D"/>
                </a:solidFill>
                <a:latin typeface="Arial"/>
                <a:cs typeface="Arial"/>
              </a:rPr>
              <a:t>on</a:t>
            </a:r>
            <a:r>
              <a:rPr lang="en-US" sz="2000" spc="-8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25" dirty="0">
                <a:solidFill>
                  <a:srgbClr val="544F4D"/>
                </a:solidFill>
                <a:latin typeface="Arial"/>
                <a:cs typeface="Arial"/>
              </a:rPr>
              <a:t>camera</a:t>
            </a:r>
            <a:r>
              <a:rPr lang="en-US" sz="2000" spc="-5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35" dirty="0">
                <a:solidFill>
                  <a:srgbClr val="544F4D"/>
                </a:solidFill>
                <a:latin typeface="Arial"/>
                <a:cs typeface="Arial"/>
              </a:rPr>
              <a:t>and</a:t>
            </a:r>
            <a:r>
              <a:rPr lang="en-US" sz="2000" spc="-7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80" dirty="0">
                <a:solidFill>
                  <a:srgbClr val="544F4D"/>
                </a:solidFill>
                <a:latin typeface="Arial"/>
                <a:cs typeface="Arial"/>
              </a:rPr>
              <a:t>qu</a:t>
            </a:r>
            <a:r>
              <a:rPr lang="en-US" sz="2000" spc="-4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85" dirty="0">
                <a:solidFill>
                  <a:srgbClr val="544F4D"/>
                </a:solidFill>
                <a:latin typeface="Arial"/>
                <a:cs typeface="Arial"/>
              </a:rPr>
              <a:t>ck</a:t>
            </a:r>
            <a:r>
              <a:rPr lang="en-US" sz="2000" spc="-5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lang="en-US" sz="2000" spc="60" dirty="0">
                <a:solidFill>
                  <a:srgbClr val="544F4D"/>
                </a:solidFill>
                <a:latin typeface="Arial"/>
                <a:cs typeface="Arial"/>
              </a:rPr>
              <a:t>y</a:t>
            </a:r>
            <a:r>
              <a:rPr lang="en-US" sz="2000" spc="3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75" dirty="0">
                <a:solidFill>
                  <a:srgbClr val="544F4D"/>
                </a:solidFill>
                <a:latin typeface="Arial"/>
                <a:cs typeface="Arial"/>
              </a:rPr>
              <a:t>went</a:t>
            </a:r>
            <a:r>
              <a:rPr lang="en-US" sz="2000" spc="-6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95" dirty="0">
                <a:solidFill>
                  <a:srgbClr val="544F4D"/>
                </a:solidFill>
                <a:latin typeface="Arial"/>
                <a:cs typeface="Arial"/>
              </a:rPr>
              <a:t>v</a:t>
            </a:r>
            <a:r>
              <a:rPr lang="en-US" sz="2000" spc="3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55" dirty="0">
                <a:solidFill>
                  <a:srgbClr val="544F4D"/>
                </a:solidFill>
                <a:latin typeface="Arial"/>
                <a:cs typeface="Arial"/>
              </a:rPr>
              <a:t>ra</a:t>
            </a:r>
            <a:r>
              <a:rPr lang="en-US" sz="2000" spc="-35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lang="en-US" sz="2000" spc="160" dirty="0">
                <a:solidFill>
                  <a:srgbClr val="756257"/>
                </a:solidFill>
                <a:latin typeface="Arial"/>
                <a:cs typeface="Arial"/>
              </a:rPr>
              <a:t>,</a:t>
            </a:r>
            <a:r>
              <a:rPr lang="en-US" sz="2000" spc="35" dirty="0">
                <a:solidFill>
                  <a:srgbClr val="544F4D"/>
                </a:solidFill>
                <a:latin typeface="Arial"/>
                <a:cs typeface="Arial"/>
              </a:rPr>
              <a:t>sparked</a:t>
            </a:r>
            <a:r>
              <a:rPr lang="en-US" sz="2000" spc="-13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165" dirty="0">
                <a:solidFill>
                  <a:srgbClr val="544F4D"/>
                </a:solidFill>
                <a:latin typeface="Arial"/>
                <a:cs typeface="Arial"/>
              </a:rPr>
              <a:t>w</a:t>
            </a:r>
            <a:r>
              <a:rPr lang="en-US" sz="2000" spc="6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55" dirty="0">
                <a:solidFill>
                  <a:srgbClr val="544F4D"/>
                </a:solidFill>
                <a:latin typeface="Arial"/>
                <a:cs typeface="Arial"/>
              </a:rPr>
              <a:t>d</a:t>
            </a:r>
            <a:r>
              <a:rPr lang="en-US" sz="2000" spc="35" dirty="0">
                <a:solidFill>
                  <a:srgbClr val="544F4D"/>
                </a:solidFill>
                <a:latin typeface="Arial"/>
                <a:cs typeface="Arial"/>
              </a:rPr>
              <a:t>espread</a:t>
            </a:r>
            <a:r>
              <a:rPr lang="en-US" sz="2000" spc="-7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40" dirty="0">
                <a:solidFill>
                  <a:srgbClr val="544F4D"/>
                </a:solidFill>
                <a:latin typeface="Arial"/>
                <a:cs typeface="Arial"/>
              </a:rPr>
              <a:t>outrage</a:t>
            </a:r>
            <a:r>
              <a:rPr lang="en-US" sz="2000" spc="-9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50" dirty="0">
                <a:solidFill>
                  <a:srgbClr val="544F4D"/>
                </a:solidFill>
                <a:latin typeface="Arial"/>
                <a:cs typeface="Arial"/>
              </a:rPr>
              <a:t>a</a:t>
            </a:r>
            <a:r>
              <a:rPr lang="en-US" sz="2000" spc="-15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lang="en-US" sz="2000" spc="155" dirty="0">
                <a:solidFill>
                  <a:srgbClr val="544F4D"/>
                </a:solidFill>
                <a:latin typeface="Arial"/>
                <a:cs typeface="Arial"/>
              </a:rPr>
              <a:t>d</a:t>
            </a:r>
            <a:r>
              <a:rPr lang="en-US" sz="2000" spc="8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70" dirty="0">
                <a:solidFill>
                  <a:srgbClr val="544F4D"/>
                </a:solidFill>
                <a:latin typeface="Arial"/>
                <a:cs typeface="Arial"/>
              </a:rPr>
              <a:t>co</a:t>
            </a:r>
            <a:r>
              <a:rPr lang="en-US" sz="2000" spc="15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lang="en-US" sz="2000" spc="55" dirty="0">
                <a:solidFill>
                  <a:srgbClr val="544F4D"/>
                </a:solidFill>
                <a:latin typeface="Arial"/>
                <a:cs typeface="Arial"/>
              </a:rPr>
              <a:t>d</a:t>
            </a:r>
            <a:r>
              <a:rPr lang="en-US" sz="2000" spc="50" dirty="0">
                <a:solidFill>
                  <a:srgbClr val="544F4D"/>
                </a:solidFill>
                <a:latin typeface="Arial"/>
                <a:cs typeface="Arial"/>
              </a:rPr>
              <a:t>emnat</a:t>
            </a:r>
            <a:r>
              <a:rPr lang="en-US" sz="2000" spc="-1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50" dirty="0">
                <a:solidFill>
                  <a:srgbClr val="544F4D"/>
                </a:solidFill>
                <a:latin typeface="Arial"/>
                <a:cs typeface="Arial"/>
              </a:rPr>
              <a:t>o</a:t>
            </a:r>
            <a:r>
              <a:rPr lang="en-US" sz="2000" spc="70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lang="en-US" sz="2000" spc="200" dirty="0">
                <a:solidFill>
                  <a:srgbClr val="756257"/>
                </a:solidFill>
                <a:latin typeface="Arial"/>
                <a:cs typeface="Arial"/>
              </a:rPr>
              <a:t>,</a:t>
            </a:r>
            <a:r>
              <a:rPr lang="en-US" sz="2000" spc="75" dirty="0">
                <a:solidFill>
                  <a:srgbClr val="544F4D"/>
                </a:solidFill>
                <a:latin typeface="Arial"/>
                <a:cs typeface="Arial"/>
              </a:rPr>
              <a:t>br</a:t>
            </a:r>
            <a:r>
              <a:rPr lang="en-US" sz="2000" spc="-3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80" dirty="0">
                <a:solidFill>
                  <a:srgbClr val="544F4D"/>
                </a:solidFill>
                <a:latin typeface="Arial"/>
                <a:cs typeface="Arial"/>
              </a:rPr>
              <a:t>ng</a:t>
            </a:r>
            <a:r>
              <a:rPr lang="en-US" sz="2000" spc="-4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70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lang="en-US" sz="2000" spc="180" dirty="0">
                <a:solidFill>
                  <a:srgbClr val="544F4D"/>
                </a:solidFill>
                <a:latin typeface="Arial"/>
                <a:cs typeface="Arial"/>
              </a:rPr>
              <a:t>g</a:t>
            </a:r>
            <a:r>
              <a:rPr lang="en-US" sz="2000" spc="114" dirty="0">
                <a:solidFill>
                  <a:srgbClr val="544F4D"/>
                </a:solidFill>
                <a:latin typeface="Arial"/>
                <a:cs typeface="Arial"/>
              </a:rPr>
              <a:t>to</a:t>
            </a:r>
            <a:r>
              <a:rPr lang="en-US" sz="2000" spc="-7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-60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lang="en-US" sz="2000" spc="-6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95" dirty="0">
                <a:solidFill>
                  <a:srgbClr val="544F4D"/>
                </a:solidFill>
                <a:latin typeface="Arial"/>
                <a:cs typeface="Arial"/>
              </a:rPr>
              <a:t>g</a:t>
            </a:r>
            <a:r>
              <a:rPr lang="en-US" sz="2000" spc="-15" dirty="0">
                <a:solidFill>
                  <a:srgbClr val="544F4D"/>
                </a:solidFill>
                <a:latin typeface="Arial"/>
                <a:cs typeface="Arial"/>
              </a:rPr>
              <a:t>h</a:t>
            </a:r>
            <a:r>
              <a:rPr lang="en-US" sz="2000" spc="200" dirty="0">
                <a:solidFill>
                  <a:srgbClr val="544F4D"/>
                </a:solidFill>
                <a:latin typeface="Arial"/>
                <a:cs typeface="Arial"/>
              </a:rPr>
              <a:t>t</a:t>
            </a:r>
            <a:r>
              <a:rPr lang="en-US" sz="2000" spc="-5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35" dirty="0">
                <a:solidFill>
                  <a:srgbClr val="544F4D"/>
                </a:solidFill>
                <a:latin typeface="Arial"/>
                <a:cs typeface="Arial"/>
              </a:rPr>
              <a:t>Hussa</a:t>
            </a:r>
            <a:r>
              <a:rPr lang="en-US" sz="2000" spc="-2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-30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lang="en-US" sz="2000" spc="35" dirty="0">
                <a:solidFill>
                  <a:srgbClr val="544F4D"/>
                </a:solidFill>
                <a:latin typeface="Arial"/>
                <a:cs typeface="Arial"/>
              </a:rPr>
              <a:t>'s</a:t>
            </a:r>
            <a:r>
              <a:rPr lang="en-US" sz="2000" spc="-10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105" dirty="0">
                <a:solidFill>
                  <a:srgbClr val="544F4D"/>
                </a:solidFill>
                <a:latin typeface="Arial"/>
                <a:cs typeface="Arial"/>
              </a:rPr>
              <a:t>h</a:t>
            </a:r>
            <a:r>
              <a:rPr lang="en-US" sz="2000" spc="-8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45" dirty="0">
                <a:solidFill>
                  <a:srgbClr val="544F4D"/>
                </a:solidFill>
                <a:latin typeface="Arial"/>
                <a:cs typeface="Arial"/>
              </a:rPr>
              <a:t>story</a:t>
            </a:r>
            <a:r>
              <a:rPr lang="en-US" sz="2000" spc="-6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50" dirty="0">
                <a:solidFill>
                  <a:srgbClr val="544F4D"/>
                </a:solidFill>
                <a:latin typeface="Arial"/>
                <a:cs typeface="Arial"/>
              </a:rPr>
              <a:t>of</a:t>
            </a:r>
            <a:r>
              <a:rPr lang="en-US" sz="2000" spc="3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b="1" spc="40" dirty="0">
                <a:solidFill>
                  <a:srgbClr val="544F4D"/>
                </a:solidFill>
                <a:latin typeface="Arial"/>
                <a:cs typeface="Arial"/>
              </a:rPr>
              <a:t>errat</a:t>
            </a:r>
            <a:r>
              <a:rPr lang="en-US" sz="2000" b="1" spc="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b="1" spc="95" dirty="0">
                <a:solidFill>
                  <a:srgbClr val="544F4D"/>
                </a:solidFill>
                <a:latin typeface="Arial"/>
                <a:cs typeface="Arial"/>
              </a:rPr>
              <a:t>c</a:t>
            </a:r>
            <a:r>
              <a:rPr lang="en-US" sz="2000" b="1" spc="-9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b="1" spc="20" dirty="0">
                <a:solidFill>
                  <a:srgbClr val="544F4D"/>
                </a:solidFill>
                <a:latin typeface="Arial"/>
                <a:cs typeface="Arial"/>
              </a:rPr>
              <a:t>behav</a:t>
            </a:r>
            <a:r>
              <a:rPr lang="en-US" sz="2000" b="1" spc="-5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b="1" spc="15" dirty="0">
                <a:solidFill>
                  <a:srgbClr val="544F4D"/>
                </a:solidFill>
                <a:latin typeface="Arial"/>
                <a:cs typeface="Arial"/>
              </a:rPr>
              <a:t>or</a:t>
            </a:r>
            <a:r>
              <a:rPr lang="en-US" sz="2000" b="1" spc="-11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b="1" spc="10" dirty="0">
                <a:solidFill>
                  <a:srgbClr val="544F4D"/>
                </a:solidFill>
                <a:latin typeface="Arial"/>
                <a:cs typeface="Arial"/>
              </a:rPr>
              <a:t>and</a:t>
            </a:r>
            <a:r>
              <a:rPr lang="en-US" sz="2000" b="1" spc="-14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b="1" spc="30" dirty="0">
                <a:solidFill>
                  <a:srgbClr val="544F4D"/>
                </a:solidFill>
                <a:latin typeface="Arial"/>
                <a:cs typeface="Arial"/>
              </a:rPr>
              <a:t>al</a:t>
            </a:r>
            <a:r>
              <a:rPr lang="en-US" sz="2000" b="1" spc="-45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lang="en-US" sz="2000" b="1" spc="30" dirty="0">
                <a:solidFill>
                  <a:srgbClr val="544F4D"/>
                </a:solidFill>
                <a:latin typeface="Arial"/>
                <a:cs typeface="Arial"/>
              </a:rPr>
              <a:t>eg</a:t>
            </a:r>
            <a:r>
              <a:rPr lang="en-US" sz="2000" b="1" spc="-50" dirty="0">
                <a:solidFill>
                  <a:srgbClr val="544F4D"/>
                </a:solidFill>
                <a:latin typeface="Arial"/>
                <a:cs typeface="Arial"/>
              </a:rPr>
              <a:t>a</a:t>
            </a:r>
            <a:r>
              <a:rPr lang="en-US" sz="2000" b="1" spc="130" dirty="0">
                <a:solidFill>
                  <a:srgbClr val="544F4D"/>
                </a:solidFill>
                <a:latin typeface="Arial"/>
                <a:cs typeface="Arial"/>
              </a:rPr>
              <a:t>t</a:t>
            </a:r>
            <a:r>
              <a:rPr lang="en-US" sz="2000" b="1" spc="3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b="1" spc="-10" dirty="0">
                <a:solidFill>
                  <a:srgbClr val="544F4D"/>
                </a:solidFill>
                <a:latin typeface="Arial"/>
                <a:cs typeface="Arial"/>
              </a:rPr>
              <a:t>o</a:t>
            </a:r>
            <a:r>
              <a:rPr lang="en-US" sz="2000" b="1" spc="40" dirty="0">
                <a:solidFill>
                  <a:srgbClr val="544F4D"/>
                </a:solidFill>
                <a:latin typeface="Arial"/>
                <a:cs typeface="Arial"/>
              </a:rPr>
              <a:t>ns</a:t>
            </a:r>
            <a:r>
              <a:rPr lang="en-US" sz="2000" b="1" spc="-17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50" dirty="0">
                <a:solidFill>
                  <a:srgbClr val="544F4D"/>
                </a:solidFill>
                <a:latin typeface="Arial"/>
                <a:cs typeface="Arial"/>
              </a:rPr>
              <a:t>of</a:t>
            </a:r>
            <a:r>
              <a:rPr lang="en-US" sz="2000" spc="-12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40" dirty="0">
                <a:solidFill>
                  <a:srgbClr val="544F4D"/>
                </a:solidFill>
                <a:latin typeface="Arial"/>
                <a:cs typeface="Arial"/>
              </a:rPr>
              <a:t>verbal</a:t>
            </a:r>
            <a:r>
              <a:rPr lang="en-US" sz="2000" spc="-6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30" dirty="0">
                <a:solidFill>
                  <a:srgbClr val="544F4D"/>
                </a:solidFill>
                <a:latin typeface="Arial"/>
                <a:cs typeface="Arial"/>
              </a:rPr>
              <a:t>abuse</a:t>
            </a:r>
            <a:r>
              <a:rPr lang="en-US" sz="2000" spc="-10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50" dirty="0">
                <a:solidFill>
                  <a:srgbClr val="544F4D"/>
                </a:solidFill>
                <a:latin typeface="Arial"/>
                <a:cs typeface="Arial"/>
              </a:rPr>
              <a:t>a</a:t>
            </a:r>
            <a:r>
              <a:rPr lang="en-US" sz="2000" spc="-15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lang="en-US" sz="2000" spc="155" dirty="0">
                <a:solidFill>
                  <a:srgbClr val="544F4D"/>
                </a:solidFill>
                <a:latin typeface="Arial"/>
                <a:cs typeface="Arial"/>
              </a:rPr>
              <a:t>d</a:t>
            </a:r>
            <a:r>
              <a:rPr lang="en-US" sz="2000" spc="8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20" dirty="0">
                <a:solidFill>
                  <a:srgbClr val="544F4D"/>
                </a:solidFill>
                <a:latin typeface="Arial"/>
                <a:cs typeface="Arial"/>
              </a:rPr>
              <a:t>harassment</a:t>
            </a:r>
            <a:r>
              <a:rPr lang="en-US" sz="2000" spc="-13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60" dirty="0">
                <a:solidFill>
                  <a:srgbClr val="544F4D"/>
                </a:solidFill>
                <a:latin typeface="Arial"/>
                <a:cs typeface="Arial"/>
              </a:rPr>
              <a:t>toward</a:t>
            </a:r>
            <a:r>
              <a:rPr lang="en-US" sz="2000" spc="-6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75" dirty="0">
                <a:solidFill>
                  <a:srgbClr val="544F4D"/>
                </a:solidFill>
                <a:latin typeface="Arial"/>
                <a:cs typeface="Arial"/>
              </a:rPr>
              <a:t>col</a:t>
            </a:r>
            <a:r>
              <a:rPr lang="en-US" sz="2000" spc="-30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lang="en-US" sz="2000" spc="50" dirty="0">
                <a:solidFill>
                  <a:srgbClr val="544F4D"/>
                </a:solidFill>
                <a:latin typeface="Arial"/>
                <a:cs typeface="Arial"/>
              </a:rPr>
              <a:t>ea</a:t>
            </a:r>
            <a:r>
              <a:rPr lang="en-US" sz="2000" spc="-5" dirty="0">
                <a:solidFill>
                  <a:srgbClr val="544F4D"/>
                </a:solidFill>
                <a:latin typeface="Arial"/>
                <a:cs typeface="Arial"/>
              </a:rPr>
              <a:t>g</a:t>
            </a:r>
            <a:r>
              <a:rPr lang="en-US" sz="2000" spc="10" dirty="0">
                <a:solidFill>
                  <a:srgbClr val="544F4D"/>
                </a:solidFill>
                <a:latin typeface="Arial"/>
                <a:cs typeface="Arial"/>
              </a:rPr>
              <a:t>u</a:t>
            </a:r>
            <a:r>
              <a:rPr lang="en-US" sz="2000" spc="40" dirty="0">
                <a:solidFill>
                  <a:srgbClr val="544F4D"/>
                </a:solidFill>
                <a:latin typeface="Arial"/>
                <a:cs typeface="Arial"/>
              </a:rPr>
              <a:t>es</a:t>
            </a:r>
            <a:r>
              <a:rPr lang="en-US" sz="2000" spc="-13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50" dirty="0">
                <a:solidFill>
                  <a:srgbClr val="544F4D"/>
                </a:solidFill>
                <a:latin typeface="Arial"/>
                <a:cs typeface="Arial"/>
              </a:rPr>
              <a:t>and</a:t>
            </a:r>
            <a:r>
              <a:rPr lang="en-US" sz="2000" spc="-11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lang="en-US" sz="2000" spc="45" dirty="0">
                <a:solidFill>
                  <a:srgbClr val="544F4D"/>
                </a:solidFill>
                <a:latin typeface="Arial"/>
                <a:cs typeface="Arial"/>
              </a:rPr>
              <a:t>subord</a:t>
            </a:r>
            <a:r>
              <a:rPr lang="en-US" sz="2000" spc="7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lang="en-US" sz="2000" spc="10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lang="en-US" sz="2000" spc="114" dirty="0">
                <a:solidFill>
                  <a:srgbClr val="544F4D"/>
                </a:solidFill>
                <a:latin typeface="Arial"/>
                <a:cs typeface="Arial"/>
              </a:rPr>
              <a:t>a</a:t>
            </a:r>
            <a:r>
              <a:rPr lang="en-US" sz="2000" spc="-35" dirty="0">
                <a:solidFill>
                  <a:srgbClr val="544F4D"/>
                </a:solidFill>
                <a:latin typeface="Arial"/>
                <a:cs typeface="Arial"/>
              </a:rPr>
              <a:t>t</a:t>
            </a:r>
            <a:r>
              <a:rPr lang="en-US" sz="2000" spc="70" dirty="0">
                <a:solidFill>
                  <a:srgbClr val="544F4D"/>
                </a:solidFill>
                <a:latin typeface="Arial"/>
                <a:cs typeface="Arial"/>
              </a:rPr>
              <a:t>e</a:t>
            </a:r>
            <a:r>
              <a:rPr lang="en-US" sz="2000" spc="25" dirty="0">
                <a:solidFill>
                  <a:srgbClr val="544F4D"/>
                </a:solidFill>
                <a:latin typeface="Arial"/>
                <a:cs typeface="Arial"/>
              </a:rPr>
              <a:t>s</a:t>
            </a:r>
            <a:r>
              <a:rPr lang="en-US" sz="2000" spc="280" dirty="0">
                <a:solidFill>
                  <a:srgbClr val="544F4D"/>
                </a:solidFill>
                <a:latin typeface="Arial"/>
                <a:cs typeface="Arial"/>
              </a:rPr>
              <a:t>.</a:t>
            </a:r>
            <a:endParaRPr lang="en-US"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2729" y="904232"/>
            <a:ext cx="36385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950" spc="20" dirty="0">
                <a:solidFill>
                  <a:srgbClr val="93908E"/>
                </a:solidFill>
                <a:latin typeface="Arial"/>
                <a:cs typeface="Arial"/>
              </a:rPr>
              <a:t>Share</a:t>
            </a:r>
            <a:endParaRPr lang="en-US"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61554" y="843776"/>
            <a:ext cx="14986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700" spc="125" dirty="0">
                <a:solidFill>
                  <a:srgbClr val="93908E"/>
                </a:solidFill>
                <a:latin typeface="Arial"/>
                <a:cs typeface="Arial"/>
              </a:rPr>
              <a:t>x</a:t>
            </a:r>
            <a:endParaRPr lang="en-US"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400" cy="75628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399" cy="7562848"/>
          </a:xfrm>
          <a:prstGeom prst="rect">
            <a:avLst/>
          </a:prstGeom>
          <a:blipFill dpi="0" rotWithShape="1">
            <a:blip r:embed="rId3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378" y="529398"/>
            <a:ext cx="9856641" cy="6504051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6583785" y="2050713"/>
            <a:ext cx="3090769" cy="3452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62433" y="885598"/>
            <a:ext cx="4809800" cy="57916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7856" marR="566090" indent="-8687" defTabSz="694944">
              <a:lnSpc>
                <a:spcPts val="1634"/>
              </a:lnSpc>
            </a:pPr>
            <a:r>
              <a:rPr lang="en-US" sz="3040" kern="1200" spc="42">
                <a:solidFill>
                  <a:srgbClr val="544F4F"/>
                </a:solidFill>
                <a:latin typeface="Arial"/>
                <a:ea typeface="+mn-ea"/>
                <a:cs typeface="Arial"/>
              </a:rPr>
              <a:t>Aa</a:t>
            </a:r>
            <a:r>
              <a:rPr lang="en-US" sz="3040" kern="1200" spc="114">
                <a:solidFill>
                  <a:srgbClr val="544F4F"/>
                </a:solidFill>
                <a:latin typeface="Arial"/>
                <a:ea typeface="+mn-ea"/>
                <a:cs typeface="Arial"/>
              </a:rPr>
              <a:t>m</a:t>
            </a:r>
            <a:r>
              <a:rPr lang="en-US" sz="3040" kern="1200" spc="46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3040" kern="1200" spc="61">
                <a:solidFill>
                  <a:srgbClr val="544F4F"/>
                </a:solidFill>
                <a:latin typeface="Arial"/>
                <a:ea typeface="+mn-ea"/>
                <a:cs typeface="Arial"/>
              </a:rPr>
              <a:t>r</a:t>
            </a:r>
            <a:r>
              <a:rPr lang="en-US" sz="3040" kern="1200" spc="-114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3040" kern="1200" spc="27">
                <a:solidFill>
                  <a:srgbClr val="544F4F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3040" kern="1200" spc="11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3040" kern="1200" spc="46">
                <a:solidFill>
                  <a:srgbClr val="544F4F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3040" kern="1200" spc="42">
                <a:solidFill>
                  <a:srgbClr val="544F4F"/>
                </a:solidFill>
                <a:latin typeface="Arial"/>
                <a:ea typeface="+mn-ea"/>
                <a:cs typeface="Arial"/>
              </a:rPr>
              <a:t>q</a:t>
            </a:r>
            <a:r>
              <a:rPr lang="en-US" sz="3040" kern="1200" spc="38">
                <a:solidFill>
                  <a:srgbClr val="544F4F"/>
                </a:solidFill>
                <a:latin typeface="Arial"/>
                <a:ea typeface="+mn-ea"/>
                <a:cs typeface="Arial"/>
              </a:rPr>
              <a:t>uat</a:t>
            </a:r>
            <a:r>
              <a:rPr lang="en-US" sz="3040" kern="1200" spc="-80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3040" kern="1200" spc="23">
                <a:solidFill>
                  <a:srgbClr val="544F4F"/>
                </a:solidFill>
                <a:latin typeface="Arial"/>
                <a:ea typeface="+mn-ea"/>
                <a:cs typeface="Arial"/>
              </a:rPr>
              <a:t>H</a:t>
            </a:r>
            <a:r>
              <a:rPr lang="en-US" sz="3040" kern="1200" spc="-4">
                <a:solidFill>
                  <a:srgbClr val="544F4F"/>
                </a:solidFill>
                <a:latin typeface="Arial"/>
                <a:ea typeface="+mn-ea"/>
                <a:cs typeface="Arial"/>
              </a:rPr>
              <a:t>u</a:t>
            </a:r>
            <a:r>
              <a:rPr lang="en-US" sz="3040" kern="1200" spc="49">
                <a:solidFill>
                  <a:srgbClr val="544F4F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3040" kern="1200" spc="4">
                <a:solidFill>
                  <a:srgbClr val="544F4F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3040" kern="1200" spc="61">
                <a:solidFill>
                  <a:srgbClr val="544F4F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3040" kern="1200" spc="8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3040" kern="1200" spc="103">
                <a:solidFill>
                  <a:srgbClr val="544F4F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3040" kern="1200" spc="-277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3040" kern="1200" spc="57">
                <a:solidFill>
                  <a:srgbClr val="544F4F"/>
                </a:solidFill>
                <a:latin typeface="Arial"/>
                <a:ea typeface="+mn-ea"/>
                <a:cs typeface="Arial"/>
              </a:rPr>
              <a:t>was</a:t>
            </a:r>
            <a:r>
              <a:rPr lang="en-US" sz="3040" kern="1200" spc="27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3040" kern="1200" spc="87">
                <a:solidFill>
                  <a:srgbClr val="544F4F"/>
                </a:solidFill>
                <a:latin typeface="Arial"/>
                <a:ea typeface="+mn-ea"/>
                <a:cs typeface="Arial"/>
              </a:rPr>
              <a:t>cr</a:t>
            </a:r>
            <a:r>
              <a:rPr lang="en-US" sz="3040" kern="1200" spc="-42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3040" kern="1200" spc="167">
                <a:solidFill>
                  <a:srgbClr val="544F4F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3040" kern="1200" spc="68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3040" kern="1200" spc="155">
                <a:solidFill>
                  <a:srgbClr val="544F4F"/>
                </a:solidFill>
                <a:latin typeface="Arial"/>
                <a:ea typeface="+mn-ea"/>
                <a:cs typeface="Arial"/>
              </a:rPr>
              <a:t>c</a:t>
            </a:r>
            <a:r>
              <a:rPr lang="en-US" sz="3040" kern="1200" spc="-38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3040" kern="1200" spc="-27">
                <a:solidFill>
                  <a:srgbClr val="544F4F"/>
                </a:solidFill>
                <a:latin typeface="Arial"/>
                <a:ea typeface="+mn-ea"/>
                <a:cs typeface="Arial"/>
              </a:rPr>
              <a:t>z</a:t>
            </a:r>
            <a:r>
              <a:rPr lang="en-US" sz="3040" kern="1200" spc="87">
                <a:solidFill>
                  <a:srgbClr val="544F4F"/>
                </a:solidFill>
                <a:latin typeface="Arial"/>
                <a:ea typeface="+mn-ea"/>
                <a:cs typeface="Arial"/>
              </a:rPr>
              <a:t>ed</a:t>
            </a:r>
            <a:r>
              <a:rPr lang="en-US" sz="3040" kern="1200" spc="-118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3040" kern="1200" spc="34">
                <a:solidFill>
                  <a:srgbClr val="544F4F"/>
                </a:solidFill>
                <a:latin typeface="Times New Roman"/>
                <a:ea typeface="+mn-ea"/>
                <a:cs typeface="Times New Roman"/>
              </a:rPr>
              <a:t>by</a:t>
            </a:r>
            <a:r>
              <a:rPr lang="en-US" sz="3040" kern="1200" spc="-11">
                <a:solidFill>
                  <a:srgbClr val="544F4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040" kern="1200" spc="-8">
                <a:solidFill>
                  <a:srgbClr val="544F4F"/>
                </a:solidFill>
                <a:latin typeface="Arial"/>
                <a:ea typeface="+mn-ea"/>
                <a:cs typeface="Arial"/>
              </a:rPr>
              <a:t>m</a:t>
            </a:r>
            <a:r>
              <a:rPr lang="en-US" sz="3040" kern="1200" spc="46">
                <a:solidFill>
                  <a:srgbClr val="544F4F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3040" kern="1200" spc="11">
                <a:solidFill>
                  <a:srgbClr val="544F4F"/>
                </a:solidFill>
                <a:latin typeface="Arial"/>
                <a:ea typeface="+mn-ea"/>
                <a:cs typeface="Arial"/>
              </a:rPr>
              <a:t>m</a:t>
            </a:r>
            <a:r>
              <a:rPr lang="en-US" sz="3040" kern="1200" spc="46">
                <a:solidFill>
                  <a:srgbClr val="544F4F"/>
                </a:solidFill>
                <a:latin typeface="Arial"/>
                <a:ea typeface="+mn-ea"/>
                <a:cs typeface="Arial"/>
              </a:rPr>
              <a:t>ers</a:t>
            </a:r>
            <a:endParaRPr lang="en-US" sz="304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3513" marR="3861" indent="3861" defTabSz="694944">
              <a:lnSpc>
                <a:spcPct val="122500"/>
              </a:lnSpc>
              <a:spcBef>
                <a:spcPts val="597"/>
              </a:spcBef>
            </a:pPr>
            <a:r>
              <a:rPr lang="en-US" sz="1672" kern="1200" spc="19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76">
                <a:solidFill>
                  <a:srgbClr val="544F4F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672" kern="1200" spc="-141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42">
                <a:solidFill>
                  <a:srgbClr val="544F4F"/>
                </a:solidFill>
                <a:latin typeface="Arial"/>
                <a:ea typeface="+mn-ea"/>
                <a:cs typeface="Arial"/>
              </a:rPr>
              <a:t>add</a:t>
            </a:r>
            <a:r>
              <a:rPr lang="en-US" sz="1672" kern="1200" spc="-19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125">
                <a:solidFill>
                  <a:srgbClr val="544F4F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1672" kern="1200" spc="30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38">
                <a:solidFill>
                  <a:srgbClr val="544F4F"/>
                </a:solidFill>
                <a:latin typeface="Arial"/>
                <a:ea typeface="+mn-ea"/>
                <a:cs typeface="Arial"/>
              </a:rPr>
              <a:t>on</a:t>
            </a:r>
            <a:r>
              <a:rPr lang="en-US" sz="1672" kern="1200" spc="-125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87">
                <a:solidFill>
                  <a:srgbClr val="544F4F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US" sz="1672" kern="1200" spc="-87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27">
                <a:solidFill>
                  <a:srgbClr val="544F4F"/>
                </a:solidFill>
                <a:latin typeface="Arial"/>
                <a:ea typeface="+mn-ea"/>
                <a:cs typeface="Arial"/>
              </a:rPr>
              <a:t>facing</a:t>
            </a:r>
            <a:r>
              <a:rPr lang="en-US" sz="1672" kern="1200" spc="-27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84">
                <a:solidFill>
                  <a:srgbClr val="544F4F"/>
                </a:solidFill>
                <a:latin typeface="Arial"/>
                <a:ea typeface="+mn-ea"/>
                <a:cs typeface="Arial"/>
              </a:rPr>
              <a:t>cr</a:t>
            </a:r>
            <a:r>
              <a:rPr lang="en-US" sz="1672" kern="1200" spc="-61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125">
                <a:solidFill>
                  <a:srgbClr val="544F4F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1672" kern="1200" spc="30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95">
                <a:solidFill>
                  <a:srgbClr val="544F4F"/>
                </a:solidFill>
                <a:latin typeface="Arial"/>
                <a:ea typeface="+mn-ea"/>
                <a:cs typeface="Arial"/>
              </a:rPr>
              <a:t>c</a:t>
            </a:r>
            <a:r>
              <a:rPr lang="en-US" sz="1672" kern="1200" spc="4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34">
                <a:solidFill>
                  <a:srgbClr val="544F4F"/>
                </a:solidFill>
                <a:latin typeface="Arial"/>
                <a:ea typeface="+mn-ea"/>
                <a:cs typeface="Arial"/>
              </a:rPr>
              <a:t>sm</a:t>
            </a:r>
            <a:r>
              <a:rPr lang="en-US" sz="1672" kern="1200" spc="-110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42">
                <a:solidFill>
                  <a:srgbClr val="544F4F"/>
                </a:solidFill>
                <a:latin typeface="Arial"/>
                <a:ea typeface="+mn-ea"/>
                <a:cs typeface="Arial"/>
              </a:rPr>
              <a:t>from</a:t>
            </a:r>
            <a:r>
              <a:rPr lang="en-US" sz="1672" kern="1200" spc="-84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61">
                <a:solidFill>
                  <a:srgbClr val="544F4F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US" sz="1672" kern="1200" spc="-53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49">
                <a:solidFill>
                  <a:srgbClr val="544F4F"/>
                </a:solidFill>
                <a:latin typeface="Arial"/>
                <a:ea typeface="+mn-ea"/>
                <a:cs typeface="Arial"/>
              </a:rPr>
              <a:t>med</a:t>
            </a:r>
            <a:r>
              <a:rPr lang="en-US" sz="1672" kern="1200" spc="-49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46">
                <a:solidFill>
                  <a:srgbClr val="544F4F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1672" kern="1200" spc="-114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38">
                <a:solidFill>
                  <a:srgbClr val="544F4F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US" sz="1672" kern="1200" spc="19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49">
                <a:solidFill>
                  <a:srgbClr val="544F4F"/>
                </a:solidFill>
                <a:latin typeface="Arial"/>
                <a:ea typeface="+mn-ea"/>
                <a:cs typeface="Arial"/>
              </a:rPr>
              <a:t>publ</a:t>
            </a:r>
            <a:r>
              <a:rPr lang="en-US" sz="1672" kern="1200" spc="-46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68">
                <a:solidFill>
                  <a:srgbClr val="544F4F"/>
                </a:solidFill>
                <a:latin typeface="Arial"/>
                <a:ea typeface="+mn-ea"/>
                <a:cs typeface="Arial"/>
              </a:rPr>
              <a:t>c</a:t>
            </a:r>
            <a:r>
              <a:rPr lang="en-US" sz="1672" kern="1200" spc="-84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99">
                <a:solidFill>
                  <a:srgbClr val="544F4F"/>
                </a:solidFill>
                <a:latin typeface="Arial"/>
                <a:ea typeface="+mn-ea"/>
                <a:cs typeface="Arial"/>
              </a:rPr>
              <a:t>f</a:t>
            </a:r>
            <a:r>
              <a:rPr lang="en-US" sz="1672" kern="1200" spc="23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34">
                <a:solidFill>
                  <a:srgbClr val="544F4F"/>
                </a:solidFill>
                <a:latin typeface="Arial"/>
                <a:ea typeface="+mn-ea"/>
                <a:cs typeface="Arial"/>
              </a:rPr>
              <a:t>gure</a:t>
            </a:r>
            <a:r>
              <a:rPr lang="en-US" sz="1672" kern="1200" spc="8">
                <a:solidFill>
                  <a:srgbClr val="544F4F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1672" kern="1200" spc="122">
                <a:solidFill>
                  <a:srgbClr val="544F4F"/>
                </a:solidFill>
                <a:latin typeface="Arial"/>
                <a:ea typeface="+mn-ea"/>
                <a:cs typeface="Arial"/>
              </a:rPr>
              <a:t>,</a:t>
            </a:r>
            <a:r>
              <a:rPr lang="en-US" sz="1672" kern="1200" spc="23">
                <a:solidFill>
                  <a:srgbClr val="544F4F"/>
                </a:solidFill>
                <a:latin typeface="Arial"/>
                <a:ea typeface="+mn-ea"/>
                <a:cs typeface="Arial"/>
              </a:rPr>
              <a:t>Aam</a:t>
            </a:r>
            <a:r>
              <a:rPr lang="en-US" sz="1672" kern="1200" spc="49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57">
                <a:solidFill>
                  <a:srgbClr val="544F4F"/>
                </a:solidFill>
                <a:latin typeface="Arial"/>
                <a:ea typeface="+mn-ea"/>
                <a:cs typeface="Arial"/>
              </a:rPr>
              <a:t>r</a:t>
            </a:r>
            <a:r>
              <a:rPr lang="en-US" sz="1672" kern="1200" spc="-95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38">
                <a:solidFill>
                  <a:srgbClr val="544F4F"/>
                </a:solidFill>
                <a:latin typeface="Arial"/>
                <a:ea typeface="+mn-ea"/>
                <a:cs typeface="Arial"/>
              </a:rPr>
              <a:t>Lia</a:t>
            </a:r>
            <a:r>
              <a:rPr lang="en-US" sz="1672" kern="1200" spc="-38">
                <a:solidFill>
                  <a:srgbClr val="544F4F"/>
                </a:solidFill>
                <a:latin typeface="Arial"/>
                <a:ea typeface="+mn-ea"/>
                <a:cs typeface="Arial"/>
              </a:rPr>
              <a:t>q</a:t>
            </a:r>
            <a:r>
              <a:rPr lang="en-US" sz="1672" kern="1200" spc="8">
                <a:solidFill>
                  <a:srgbClr val="544F4F"/>
                </a:solidFill>
                <a:latin typeface="Arial"/>
                <a:ea typeface="+mn-ea"/>
                <a:cs typeface="Arial"/>
              </a:rPr>
              <a:t>u</a:t>
            </a:r>
            <a:r>
              <a:rPr lang="en-US" sz="1672" kern="1200" spc="65">
                <a:solidFill>
                  <a:srgbClr val="544F4F"/>
                </a:solidFill>
                <a:latin typeface="Arial"/>
                <a:ea typeface="+mn-ea"/>
                <a:cs typeface="Arial"/>
              </a:rPr>
              <a:t>at</a:t>
            </a:r>
            <a:r>
              <a:rPr lang="en-US" sz="1672" kern="1200" spc="-42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61">
                <a:solidFill>
                  <a:srgbClr val="544F4F"/>
                </a:solidFill>
                <a:latin typeface="Arial"/>
                <a:ea typeface="+mn-ea"/>
                <a:cs typeface="Arial"/>
              </a:rPr>
              <a:t>H</a:t>
            </a:r>
            <a:r>
              <a:rPr lang="en-US" sz="1672" kern="1200" spc="-49">
                <a:solidFill>
                  <a:srgbClr val="544F4F"/>
                </a:solidFill>
                <a:latin typeface="Arial"/>
                <a:ea typeface="+mn-ea"/>
                <a:cs typeface="Arial"/>
              </a:rPr>
              <a:t>u</a:t>
            </a:r>
            <a:r>
              <a:rPr lang="en-US" sz="1672" kern="1200" spc="19">
                <a:solidFill>
                  <a:srgbClr val="544F4F"/>
                </a:solidFill>
                <a:latin typeface="Arial"/>
                <a:ea typeface="+mn-ea"/>
                <a:cs typeface="Arial"/>
              </a:rPr>
              <a:t>ssai</a:t>
            </a:r>
            <a:r>
              <a:rPr lang="en-US" sz="1672" kern="1200" spc="118">
                <a:solidFill>
                  <a:srgbClr val="544F4F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672" kern="1200" spc="-118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15">
                <a:solidFill>
                  <a:srgbClr val="544F4F"/>
                </a:solidFill>
                <a:latin typeface="Arial"/>
                <a:ea typeface="+mn-ea"/>
                <a:cs typeface="Arial"/>
              </a:rPr>
              <a:t>has</a:t>
            </a:r>
            <a:r>
              <a:rPr lang="en-US" sz="1672" kern="1200" spc="-110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57">
                <a:solidFill>
                  <a:srgbClr val="544F4F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1672" kern="1200" spc="-42">
                <a:solidFill>
                  <a:srgbClr val="544F4F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672" kern="1200" spc="46">
                <a:solidFill>
                  <a:srgbClr val="544F4F"/>
                </a:solidFill>
                <a:latin typeface="Arial"/>
                <a:ea typeface="+mn-ea"/>
                <a:cs typeface="Arial"/>
              </a:rPr>
              <a:t>so</a:t>
            </a:r>
            <a:r>
              <a:rPr lang="en-US" sz="1672" kern="1200" spc="-61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38">
                <a:solidFill>
                  <a:srgbClr val="544F4F"/>
                </a:solidFill>
                <a:latin typeface="Arial"/>
                <a:ea typeface="+mn-ea"/>
                <a:cs typeface="Arial"/>
              </a:rPr>
              <a:t>bee</a:t>
            </a:r>
            <a:r>
              <a:rPr lang="en-US" sz="1672" kern="1200" spc="137">
                <a:solidFill>
                  <a:srgbClr val="544F4F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672" kern="1200" spc="46">
                <a:solidFill>
                  <a:srgbClr val="544F4F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US" sz="1672" kern="1200" spc="27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34">
                <a:solidFill>
                  <a:srgbClr val="544F4F"/>
                </a:solidFill>
                <a:latin typeface="Arial"/>
                <a:ea typeface="+mn-ea"/>
                <a:cs typeface="Arial"/>
              </a:rPr>
              <a:t>subject</a:t>
            </a:r>
            <a:r>
              <a:rPr lang="en-US" sz="1672" kern="1200" spc="-19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38">
                <a:solidFill>
                  <a:srgbClr val="544F4F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US" sz="1672" kern="1200" spc="-27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148">
                <a:solidFill>
                  <a:srgbClr val="544F4F"/>
                </a:solidFill>
                <a:latin typeface="Arial"/>
                <a:ea typeface="+mn-ea"/>
                <a:cs typeface="Arial"/>
              </a:rPr>
              <a:t>r</a:t>
            </a:r>
            <a:r>
              <a:rPr lang="en-US" sz="1672" kern="1200" spc="-38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133">
                <a:solidFill>
                  <a:srgbClr val="544F4F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1672" kern="1200" spc="-19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99">
                <a:solidFill>
                  <a:srgbClr val="544F4F"/>
                </a:solidFill>
                <a:latin typeface="Arial"/>
                <a:ea typeface="+mn-ea"/>
                <a:cs typeface="Arial"/>
              </a:rPr>
              <a:t>cu</a:t>
            </a:r>
            <a:r>
              <a:rPr lang="en-US" sz="1672" kern="1200" spc="-23">
                <a:solidFill>
                  <a:srgbClr val="544F4F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672" kern="1200" spc="87">
                <a:solidFill>
                  <a:srgbClr val="544F4F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1672" kern="1200" spc="-118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38">
                <a:solidFill>
                  <a:srgbClr val="544F4F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1672" kern="1200" spc="-11">
                <a:solidFill>
                  <a:srgbClr val="544F4F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672" kern="1200" spc="118">
                <a:solidFill>
                  <a:srgbClr val="544F4F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1672" kern="1200" spc="-84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68">
                <a:solidFill>
                  <a:srgbClr val="544F4F"/>
                </a:solidFill>
                <a:latin typeface="Arial"/>
                <a:ea typeface="+mn-ea"/>
                <a:cs typeface="Arial"/>
              </a:rPr>
              <a:t>moc</a:t>
            </a:r>
            <a:r>
              <a:rPr lang="en-US" sz="1672" kern="1200" spc="-8">
                <a:solidFill>
                  <a:srgbClr val="544F4F"/>
                </a:solidFill>
                <a:latin typeface="Arial"/>
                <a:ea typeface="+mn-ea"/>
                <a:cs typeface="Arial"/>
              </a:rPr>
              <a:t>k</a:t>
            </a:r>
            <a:r>
              <a:rPr lang="en-US" sz="1672" kern="1200" spc="68">
                <a:solidFill>
                  <a:srgbClr val="544F4F"/>
                </a:solidFill>
                <a:latin typeface="Arial"/>
                <a:ea typeface="+mn-ea"/>
                <a:cs typeface="Arial"/>
              </a:rPr>
              <a:t>ery</a:t>
            </a:r>
            <a:r>
              <a:rPr lang="en-US" sz="1672" kern="1200" spc="-65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49">
                <a:solidFill>
                  <a:srgbClr val="544F4F"/>
                </a:solidFill>
                <a:latin typeface="Arial"/>
                <a:ea typeface="+mn-ea"/>
                <a:cs typeface="Arial"/>
              </a:rPr>
              <a:t>by</a:t>
            </a:r>
            <a:r>
              <a:rPr lang="en-US" sz="1672" kern="1200" spc="-103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34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38">
                <a:solidFill>
                  <a:srgbClr val="544F4F"/>
                </a:solidFill>
                <a:latin typeface="Arial"/>
                <a:ea typeface="+mn-ea"/>
                <a:cs typeface="Arial"/>
              </a:rPr>
              <a:t>nternet</a:t>
            </a:r>
            <a:r>
              <a:rPr lang="en-US" sz="1672" kern="1200" spc="-27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23">
                <a:solidFill>
                  <a:srgbClr val="544F4F"/>
                </a:solidFill>
                <a:latin typeface="Arial"/>
                <a:ea typeface="+mn-ea"/>
                <a:cs typeface="Arial"/>
              </a:rPr>
              <a:t>meme</a:t>
            </a:r>
            <a:r>
              <a:rPr lang="en-US" sz="1672" kern="1200" spc="4">
                <a:solidFill>
                  <a:srgbClr val="544F4F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1672" kern="1200" spc="213">
                <a:solidFill>
                  <a:srgbClr val="544F4F"/>
                </a:solidFill>
                <a:latin typeface="Arial"/>
                <a:ea typeface="+mn-ea"/>
                <a:cs typeface="Arial"/>
              </a:rPr>
              <a:t>.</a:t>
            </a:r>
            <a:endParaRPr lang="en-US" sz="1672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3513" marR="365811" indent="-4343" defTabSz="694944">
              <a:lnSpc>
                <a:spcPct val="120900"/>
              </a:lnSpc>
              <a:spcBef>
                <a:spcPts val="30"/>
              </a:spcBef>
            </a:pPr>
            <a:r>
              <a:rPr lang="en-US" sz="1672" kern="1200" spc="19">
                <a:solidFill>
                  <a:srgbClr val="544F4F"/>
                </a:solidFill>
                <a:latin typeface="Arial"/>
                <a:ea typeface="+mn-ea"/>
                <a:cs typeface="Arial"/>
              </a:rPr>
              <a:t>These</a:t>
            </a:r>
            <a:r>
              <a:rPr lang="en-US" sz="1672" kern="1200" spc="-27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23">
                <a:solidFill>
                  <a:srgbClr val="544F4F"/>
                </a:solidFill>
                <a:latin typeface="Arial"/>
                <a:ea typeface="+mn-ea"/>
                <a:cs typeface="Arial"/>
              </a:rPr>
              <a:t>memes</a:t>
            </a:r>
            <a:r>
              <a:rPr lang="en-US" sz="1672" kern="1200" spc="-57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91">
                <a:solidFill>
                  <a:srgbClr val="544F4F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US" sz="1672" kern="1200" spc="-4">
                <a:solidFill>
                  <a:srgbClr val="544F4F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1672" kern="1200" spc="19">
                <a:solidFill>
                  <a:srgbClr val="544F4F"/>
                </a:solidFill>
                <a:latin typeface="Arial"/>
                <a:ea typeface="+mn-ea"/>
                <a:cs typeface="Arial"/>
              </a:rPr>
              <a:t>en</a:t>
            </a:r>
            <a:r>
              <a:rPr lang="en-US" sz="1672" kern="1200" spc="-53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80">
                <a:solidFill>
                  <a:srgbClr val="544F4F"/>
                </a:solidFill>
                <a:latin typeface="Arial"/>
                <a:ea typeface="+mn-ea"/>
                <a:cs typeface="Arial"/>
              </a:rPr>
              <a:t>h</a:t>
            </a:r>
            <a:r>
              <a:rPr lang="en-US" sz="1672" kern="1200" spc="-34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46">
                <a:solidFill>
                  <a:srgbClr val="544F4F"/>
                </a:solidFill>
                <a:latin typeface="Arial"/>
                <a:ea typeface="+mn-ea"/>
                <a:cs typeface="Arial"/>
              </a:rPr>
              <a:t>gh</a:t>
            </a:r>
            <a:r>
              <a:rPr lang="en-US" sz="1672" kern="1200" spc="34">
                <a:solidFill>
                  <a:srgbClr val="544F4F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672" kern="1200" spc="4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53">
                <a:solidFill>
                  <a:srgbClr val="544F4F"/>
                </a:solidFill>
                <a:latin typeface="Arial"/>
                <a:ea typeface="+mn-ea"/>
                <a:cs typeface="Arial"/>
              </a:rPr>
              <a:t>g</a:t>
            </a:r>
            <a:r>
              <a:rPr lang="en-US" sz="1672" kern="1200" spc="-27">
                <a:solidFill>
                  <a:srgbClr val="544F4F"/>
                </a:solidFill>
                <a:latin typeface="Arial"/>
                <a:ea typeface="+mn-ea"/>
                <a:cs typeface="Arial"/>
              </a:rPr>
              <a:t>h</a:t>
            </a:r>
            <a:r>
              <a:rPr lang="en-US" sz="1672" kern="1200" spc="152">
                <a:solidFill>
                  <a:srgbClr val="544F4F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1672" kern="1200" spc="-42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80">
                <a:solidFill>
                  <a:srgbClr val="544F4F"/>
                </a:solidFill>
                <a:latin typeface="Arial"/>
                <a:ea typeface="+mn-ea"/>
                <a:cs typeface="Arial"/>
              </a:rPr>
              <a:t>h</a:t>
            </a:r>
            <a:r>
              <a:rPr lang="en-US" sz="1672" kern="1200" spc="-65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53">
                <a:solidFill>
                  <a:srgbClr val="544F4F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1672" kern="1200" spc="-72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42">
                <a:solidFill>
                  <a:srgbClr val="544F4F"/>
                </a:solidFill>
                <a:latin typeface="Arial"/>
                <a:ea typeface="+mn-ea"/>
                <a:cs typeface="Arial"/>
              </a:rPr>
              <a:t>contr</a:t>
            </a:r>
            <a:r>
              <a:rPr lang="en-US" sz="1672" kern="1200">
                <a:solidFill>
                  <a:srgbClr val="544F4F"/>
                </a:solidFill>
                <a:latin typeface="Arial"/>
                <a:ea typeface="+mn-ea"/>
                <a:cs typeface="Arial"/>
              </a:rPr>
              <a:t>o</a:t>
            </a:r>
            <a:r>
              <a:rPr lang="en-US" sz="1672" kern="1200" spc="34">
                <a:solidFill>
                  <a:srgbClr val="544F4F"/>
                </a:solidFill>
                <a:latin typeface="Arial"/>
                <a:ea typeface="+mn-ea"/>
                <a:cs typeface="Arial"/>
              </a:rPr>
              <a:t>vers</a:t>
            </a:r>
            <a:r>
              <a:rPr lang="en-US" sz="1672" kern="1200" spc="4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38">
                <a:solidFill>
                  <a:srgbClr val="544F4F"/>
                </a:solidFill>
                <a:latin typeface="Arial"/>
                <a:ea typeface="+mn-ea"/>
                <a:cs typeface="Arial"/>
              </a:rPr>
              <a:t>al</a:t>
            </a:r>
            <a:r>
              <a:rPr lang="en-US" sz="1672" kern="1200" spc="27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30">
                <a:solidFill>
                  <a:srgbClr val="544F4F"/>
                </a:solidFill>
                <a:latin typeface="Arial"/>
                <a:ea typeface="+mn-ea"/>
                <a:cs typeface="Arial"/>
              </a:rPr>
              <a:t>stateme</a:t>
            </a:r>
            <a:r>
              <a:rPr lang="en-US" sz="1672" kern="1200" spc="19">
                <a:solidFill>
                  <a:srgbClr val="544F4F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672" kern="1200" spc="80">
                <a:solidFill>
                  <a:srgbClr val="544F4F"/>
                </a:solidFill>
                <a:latin typeface="Arial"/>
                <a:ea typeface="+mn-ea"/>
                <a:cs typeface="Arial"/>
              </a:rPr>
              <a:t>ts</a:t>
            </a:r>
            <a:r>
              <a:rPr lang="en-US" sz="1672" kern="1200" spc="-61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27">
                <a:solidFill>
                  <a:srgbClr val="544F4F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US" sz="1672" kern="1200" spc="-87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57">
                <a:solidFill>
                  <a:srgbClr val="544F4F"/>
                </a:solidFill>
                <a:latin typeface="Arial"/>
                <a:ea typeface="+mn-ea"/>
                <a:cs typeface="Arial"/>
              </a:rPr>
              <a:t>act</a:t>
            </a:r>
            <a:r>
              <a:rPr lang="en-US" sz="1672" kern="1200" spc="-19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53">
                <a:solidFill>
                  <a:srgbClr val="544F4F"/>
                </a:solidFill>
                <a:latin typeface="Arial"/>
                <a:ea typeface="+mn-ea"/>
                <a:cs typeface="Arial"/>
              </a:rPr>
              <a:t>o</a:t>
            </a:r>
            <a:r>
              <a:rPr lang="en-US" sz="1672" kern="1200" spc="8">
                <a:solidFill>
                  <a:srgbClr val="544F4F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672" kern="1200" spc="23">
                <a:solidFill>
                  <a:srgbClr val="544F4F"/>
                </a:solidFill>
                <a:latin typeface="Arial"/>
                <a:ea typeface="+mn-ea"/>
                <a:cs typeface="Arial"/>
              </a:rPr>
              <a:t>s,</a:t>
            </a:r>
            <a:r>
              <a:rPr lang="en-US" sz="1672" kern="1200" spc="-110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11">
                <a:solidFill>
                  <a:srgbClr val="544F4F"/>
                </a:solidFill>
                <a:latin typeface="Arial"/>
                <a:ea typeface="+mn-ea"/>
                <a:cs typeface="Arial"/>
              </a:rPr>
              <a:t>as</a:t>
            </a:r>
            <a:r>
              <a:rPr lang="en-US" sz="1672" kern="1200" spc="-95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38">
                <a:solidFill>
                  <a:srgbClr val="544F4F"/>
                </a:solidFill>
                <a:latin typeface="Arial"/>
                <a:ea typeface="+mn-ea"/>
                <a:cs typeface="Arial"/>
              </a:rPr>
              <a:t>well</a:t>
            </a:r>
            <a:r>
              <a:rPr lang="en-US" sz="1672" kern="1200" spc="-15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11">
                <a:solidFill>
                  <a:srgbClr val="544F4F"/>
                </a:solidFill>
                <a:latin typeface="Arial"/>
                <a:ea typeface="+mn-ea"/>
                <a:cs typeface="Arial"/>
              </a:rPr>
              <a:t>as</a:t>
            </a:r>
            <a:r>
              <a:rPr lang="en-US" sz="1672" kern="1200" spc="-61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80">
                <a:solidFill>
                  <a:srgbClr val="544F4F"/>
                </a:solidFill>
                <a:latin typeface="Arial"/>
                <a:ea typeface="+mn-ea"/>
                <a:cs typeface="Arial"/>
              </a:rPr>
              <a:t>h</a:t>
            </a:r>
            <a:r>
              <a:rPr lang="en-US" sz="1672" kern="1200" spc="-65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53">
                <a:solidFill>
                  <a:srgbClr val="544F4F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1672" kern="1200" spc="-38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42">
                <a:solidFill>
                  <a:srgbClr val="544F4F"/>
                </a:solidFill>
                <a:latin typeface="Arial"/>
                <a:ea typeface="+mn-ea"/>
                <a:cs typeface="Arial"/>
              </a:rPr>
              <a:t>perce</a:t>
            </a:r>
            <a:r>
              <a:rPr lang="en-US" sz="1672" kern="1200" spc="-65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34">
                <a:solidFill>
                  <a:srgbClr val="544F4F"/>
                </a:solidFill>
                <a:latin typeface="Arial"/>
                <a:ea typeface="+mn-ea"/>
                <a:cs typeface="Arial"/>
              </a:rPr>
              <a:t>ved</a:t>
            </a:r>
            <a:r>
              <a:rPr lang="en-US" sz="1672" kern="1200" spc="19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23">
                <a:solidFill>
                  <a:srgbClr val="544F4F"/>
                </a:solidFill>
                <a:latin typeface="Arial"/>
                <a:ea typeface="+mn-ea"/>
                <a:cs typeface="Arial"/>
              </a:rPr>
              <a:t>arrogance</a:t>
            </a:r>
            <a:r>
              <a:rPr lang="en-US" sz="1672" kern="1200" spc="-11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27">
                <a:solidFill>
                  <a:srgbClr val="544F4F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US" sz="1672" kern="1200" spc="-106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-49">
                <a:solidFill>
                  <a:srgbClr val="544F4F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672" kern="1200" spc="27">
                <a:solidFill>
                  <a:srgbClr val="544F4F"/>
                </a:solidFill>
                <a:latin typeface="Arial"/>
                <a:ea typeface="+mn-ea"/>
                <a:cs typeface="Arial"/>
              </a:rPr>
              <a:t>ack</a:t>
            </a:r>
            <a:r>
              <a:rPr lang="en-US" sz="1672" kern="1200" spc="-84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38">
                <a:solidFill>
                  <a:srgbClr val="544F4F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US" sz="1672" kern="1200" spc="-27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30">
                <a:solidFill>
                  <a:srgbClr val="544F4F"/>
                </a:solidFill>
                <a:latin typeface="Arial"/>
                <a:ea typeface="+mn-ea"/>
                <a:cs typeface="Arial"/>
              </a:rPr>
              <a:t>profess</a:t>
            </a:r>
            <a:r>
              <a:rPr lang="en-US" sz="1672" kern="1200" spc="-19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53">
                <a:solidFill>
                  <a:srgbClr val="544F4F"/>
                </a:solidFill>
                <a:latin typeface="Arial"/>
                <a:ea typeface="+mn-ea"/>
                <a:cs typeface="Arial"/>
              </a:rPr>
              <a:t>o</a:t>
            </a:r>
            <a:r>
              <a:rPr lang="en-US" sz="1672" kern="1200" spc="8">
                <a:solidFill>
                  <a:srgbClr val="544F4F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672" kern="1200" spc="57">
                <a:solidFill>
                  <a:srgbClr val="544F4F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1672" kern="1200" spc="-57">
                <a:solidFill>
                  <a:srgbClr val="544F4F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672" kern="1200" spc="-49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23">
                <a:solidFill>
                  <a:srgbClr val="544F4F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1672" kern="1200" spc="38">
                <a:solidFill>
                  <a:srgbClr val="544F4F"/>
                </a:solidFill>
                <a:latin typeface="Arial"/>
                <a:ea typeface="+mn-ea"/>
                <a:cs typeface="Arial"/>
              </a:rPr>
              <a:t>m</a:t>
            </a:r>
            <a:r>
              <a:rPr lang="en-US" sz="1672" kern="1200" spc="213">
                <a:solidFill>
                  <a:srgbClr val="544F4F"/>
                </a:solidFill>
                <a:latin typeface="Arial"/>
                <a:ea typeface="+mn-ea"/>
                <a:cs typeface="Arial"/>
              </a:rPr>
              <a:t>.</a:t>
            </a:r>
            <a:endParaRPr lang="en-US" sz="1672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3513" marR="41504" indent="-4343" defTabSz="694944">
              <a:lnSpc>
                <a:spcPct val="121900"/>
              </a:lnSpc>
              <a:spcBef>
                <a:spcPts val="456"/>
              </a:spcBef>
            </a:pPr>
            <a:r>
              <a:rPr lang="en-US" sz="1672" kern="1200" spc="68">
                <a:solidFill>
                  <a:srgbClr val="544F4F"/>
                </a:solidFill>
                <a:latin typeface="Arial"/>
                <a:ea typeface="+mn-ea"/>
                <a:cs typeface="Arial"/>
              </a:rPr>
              <a:t>Whi</a:t>
            </a:r>
            <a:r>
              <a:rPr lang="en-US" sz="1672" kern="1200" spc="8">
                <a:solidFill>
                  <a:srgbClr val="544F4F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672" kern="1200" spc="46">
                <a:solidFill>
                  <a:srgbClr val="544F4F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1672" kern="1200" spc="-80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30">
                <a:solidFill>
                  <a:srgbClr val="544F4F"/>
                </a:solidFill>
                <a:latin typeface="Arial"/>
                <a:ea typeface="+mn-ea"/>
                <a:cs typeface="Arial"/>
              </a:rPr>
              <a:t>some</a:t>
            </a:r>
            <a:r>
              <a:rPr lang="en-US" sz="1672" kern="1200" spc="-42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15">
                <a:solidFill>
                  <a:srgbClr val="544F4F"/>
                </a:solidFill>
                <a:latin typeface="Arial"/>
                <a:ea typeface="+mn-ea"/>
                <a:cs typeface="Arial"/>
              </a:rPr>
              <a:t>may</a:t>
            </a:r>
            <a:r>
              <a:rPr lang="en-US" sz="1672" kern="1200" spc="-76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11">
                <a:solidFill>
                  <a:srgbClr val="544F4F"/>
                </a:solidFill>
                <a:latin typeface="Arial"/>
                <a:ea typeface="+mn-ea"/>
                <a:cs typeface="Arial"/>
              </a:rPr>
              <a:t>argue</a:t>
            </a:r>
            <a:r>
              <a:rPr lang="en-US" sz="1672" kern="1200" spc="-110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57">
                <a:solidFill>
                  <a:srgbClr val="544F4F"/>
                </a:solidFill>
                <a:latin typeface="Arial"/>
                <a:ea typeface="+mn-ea"/>
                <a:cs typeface="Arial"/>
              </a:rPr>
              <a:t>that</a:t>
            </a:r>
            <a:r>
              <a:rPr lang="en-US" sz="1672" kern="1200" spc="-80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27">
                <a:solidFill>
                  <a:srgbClr val="544F4F"/>
                </a:solidFill>
                <a:latin typeface="Arial"/>
                <a:ea typeface="+mn-ea"/>
                <a:cs typeface="Arial"/>
              </a:rPr>
              <a:t>these</a:t>
            </a:r>
            <a:r>
              <a:rPr lang="en-US" sz="1672" kern="1200" spc="15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23">
                <a:solidFill>
                  <a:srgbClr val="544F4F"/>
                </a:solidFill>
                <a:latin typeface="Arial"/>
                <a:ea typeface="+mn-ea"/>
                <a:cs typeface="Arial"/>
              </a:rPr>
              <a:t>memes</a:t>
            </a:r>
            <a:r>
              <a:rPr lang="en-US" sz="1672" kern="1200" spc="-87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27">
                <a:solidFill>
                  <a:srgbClr val="544F4F"/>
                </a:solidFill>
                <a:latin typeface="Arial"/>
                <a:ea typeface="+mn-ea"/>
                <a:cs typeface="Arial"/>
              </a:rPr>
              <a:t>are</a:t>
            </a:r>
            <a:r>
              <a:rPr lang="en-US" sz="1672" kern="1200" spc="-61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27">
                <a:solidFill>
                  <a:srgbClr val="544F4F"/>
                </a:solidFill>
                <a:latin typeface="Arial"/>
                <a:ea typeface="+mn-ea"/>
                <a:cs typeface="Arial"/>
              </a:rPr>
              <a:t>harm</a:t>
            </a:r>
            <a:r>
              <a:rPr lang="en-US" sz="1672" kern="1200" spc="-38">
                <a:solidFill>
                  <a:srgbClr val="544F4F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672" kern="1200" spc="27">
                <a:solidFill>
                  <a:srgbClr val="544F4F"/>
                </a:solidFill>
                <a:latin typeface="Arial"/>
                <a:ea typeface="+mn-ea"/>
                <a:cs typeface="Arial"/>
              </a:rPr>
              <a:t>ess</a:t>
            </a:r>
            <a:r>
              <a:rPr lang="en-US" sz="1672" kern="1200" spc="11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38">
                <a:solidFill>
                  <a:srgbClr val="544F4F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1672" kern="1200" spc="-11">
                <a:solidFill>
                  <a:srgbClr val="544F4F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672" kern="1200" spc="118">
                <a:solidFill>
                  <a:srgbClr val="544F4F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1672" kern="1200" spc="-118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61">
                <a:solidFill>
                  <a:srgbClr val="544F4F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1672" kern="1200" spc="8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72">
                <a:solidFill>
                  <a:srgbClr val="544F4F"/>
                </a:solidFill>
                <a:latin typeface="Arial"/>
                <a:ea typeface="+mn-ea"/>
                <a:cs typeface="Arial"/>
              </a:rPr>
              <a:t>mp</a:t>
            </a:r>
            <a:r>
              <a:rPr lang="en-US" sz="1672" kern="1200" spc="-87">
                <a:solidFill>
                  <a:srgbClr val="544F4F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672" kern="1200" spc="80">
                <a:solidFill>
                  <a:srgbClr val="544F4F"/>
                </a:solidFill>
                <a:latin typeface="Arial"/>
                <a:ea typeface="+mn-ea"/>
                <a:cs typeface="Arial"/>
              </a:rPr>
              <a:t>y</a:t>
            </a:r>
            <a:r>
              <a:rPr lang="en-US" sz="1672" kern="1200" spc="-65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8">
                <a:solidFill>
                  <a:srgbClr val="544F4F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1672" kern="1200" spc="-106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42">
                <a:solidFill>
                  <a:srgbClr val="544F4F"/>
                </a:solidFill>
                <a:latin typeface="Arial"/>
                <a:ea typeface="+mn-ea"/>
                <a:cs typeface="Arial"/>
              </a:rPr>
              <a:t>form</a:t>
            </a:r>
            <a:r>
              <a:rPr lang="en-US" sz="1672" kern="1200" spc="-49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23">
                <a:solidFill>
                  <a:srgbClr val="544F4F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US" sz="1672" kern="1200" spc="-65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46">
                <a:solidFill>
                  <a:srgbClr val="544F4F"/>
                </a:solidFill>
                <a:latin typeface="Arial"/>
                <a:ea typeface="+mn-ea"/>
                <a:cs typeface="Arial"/>
              </a:rPr>
              <a:t>sat</a:t>
            </a:r>
            <a:r>
              <a:rPr lang="en-US" sz="1672" kern="1200" spc="19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38">
                <a:solidFill>
                  <a:srgbClr val="544F4F"/>
                </a:solidFill>
                <a:latin typeface="Arial"/>
                <a:ea typeface="+mn-ea"/>
                <a:cs typeface="Arial"/>
              </a:rPr>
              <a:t>re</a:t>
            </a:r>
            <a:r>
              <a:rPr lang="en-US" sz="1672" kern="1200" spc="91">
                <a:solidFill>
                  <a:srgbClr val="544F4F"/>
                </a:solidFill>
                <a:latin typeface="Arial"/>
                <a:ea typeface="+mn-ea"/>
                <a:cs typeface="Arial"/>
              </a:rPr>
              <a:t>,</a:t>
            </a:r>
            <a:r>
              <a:rPr lang="en-US" sz="1672" kern="1200" spc="57">
                <a:solidFill>
                  <a:srgbClr val="544F4F"/>
                </a:solidFill>
                <a:latin typeface="Arial"/>
                <a:ea typeface="+mn-ea"/>
                <a:cs typeface="Arial"/>
              </a:rPr>
              <a:t>ot</a:t>
            </a:r>
            <a:r>
              <a:rPr lang="en-US" sz="1672" kern="1200" spc="23">
                <a:solidFill>
                  <a:srgbClr val="544F4F"/>
                </a:solidFill>
                <a:latin typeface="Arial"/>
                <a:ea typeface="+mn-ea"/>
                <a:cs typeface="Arial"/>
              </a:rPr>
              <a:t>h</a:t>
            </a:r>
            <a:r>
              <a:rPr lang="en-US" sz="1672" kern="1200" spc="30">
                <a:solidFill>
                  <a:srgbClr val="544F4F"/>
                </a:solidFill>
                <a:latin typeface="Arial"/>
                <a:ea typeface="+mn-ea"/>
                <a:cs typeface="Arial"/>
              </a:rPr>
              <a:t>ers</a:t>
            </a:r>
            <a:r>
              <a:rPr lang="en-US" sz="1672" kern="1200" spc="-53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8">
                <a:solidFill>
                  <a:srgbClr val="544F4F"/>
                </a:solidFill>
                <a:latin typeface="Arial"/>
                <a:ea typeface="+mn-ea"/>
                <a:cs typeface="Arial"/>
              </a:rPr>
              <a:t>b</a:t>
            </a:r>
            <a:r>
              <a:rPr lang="en-US" sz="1672" kern="1200" spc="80">
                <a:solidFill>
                  <a:srgbClr val="544F4F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1672" kern="1200" spc="-49">
                <a:solidFill>
                  <a:srgbClr val="544F4F"/>
                </a:solidFill>
                <a:latin typeface="Arial"/>
                <a:ea typeface="+mn-ea"/>
                <a:cs typeface="Arial"/>
              </a:rPr>
              <a:t>li</a:t>
            </a:r>
            <a:r>
              <a:rPr lang="en-US" sz="1672" kern="1200" spc="23">
                <a:solidFill>
                  <a:srgbClr val="544F4F"/>
                </a:solidFill>
                <a:latin typeface="Arial"/>
                <a:ea typeface="+mn-ea"/>
                <a:cs typeface="Arial"/>
              </a:rPr>
              <a:t>eve</a:t>
            </a:r>
            <a:r>
              <a:rPr lang="en-US" sz="1672" kern="1200" spc="-122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57">
                <a:solidFill>
                  <a:srgbClr val="544F4F"/>
                </a:solidFill>
                <a:latin typeface="Arial"/>
                <a:ea typeface="+mn-ea"/>
                <a:cs typeface="Arial"/>
              </a:rPr>
              <a:t>that</a:t>
            </a:r>
            <a:r>
              <a:rPr lang="en-US" sz="1672" kern="1200" spc="-80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38">
                <a:solidFill>
                  <a:srgbClr val="544F4F"/>
                </a:solidFill>
                <a:latin typeface="Arial"/>
                <a:ea typeface="+mn-ea"/>
                <a:cs typeface="Arial"/>
              </a:rPr>
              <a:t>they</a:t>
            </a:r>
            <a:r>
              <a:rPr lang="en-US" sz="1672" kern="1200" spc="23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53">
                <a:solidFill>
                  <a:srgbClr val="544F4F"/>
                </a:solidFill>
                <a:latin typeface="Arial"/>
                <a:ea typeface="+mn-ea"/>
                <a:cs typeface="Arial"/>
              </a:rPr>
              <a:t>co</a:t>
            </a:r>
            <a:r>
              <a:rPr lang="en-US" sz="1672" kern="1200" spc="-23">
                <a:solidFill>
                  <a:srgbClr val="544F4F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672" kern="1200" spc="91">
                <a:solidFill>
                  <a:srgbClr val="544F4F"/>
                </a:solidFill>
                <a:latin typeface="Arial"/>
                <a:ea typeface="+mn-ea"/>
                <a:cs typeface="Arial"/>
              </a:rPr>
              <a:t>tr</a:t>
            </a:r>
            <a:r>
              <a:rPr lang="en-US" sz="1672" kern="1200" spc="42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46">
                <a:solidFill>
                  <a:srgbClr val="544F4F"/>
                </a:solidFill>
                <a:latin typeface="Arial"/>
                <a:ea typeface="+mn-ea"/>
                <a:cs typeface="Arial"/>
              </a:rPr>
              <a:t>bute</a:t>
            </a:r>
            <a:r>
              <a:rPr lang="en-US" sz="1672" kern="1200" spc="-148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87">
                <a:solidFill>
                  <a:srgbClr val="544F4F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US" sz="1672" kern="1200" spc="-53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8">
                <a:solidFill>
                  <a:srgbClr val="544F4F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1672" kern="1200" spc="-106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72">
                <a:solidFill>
                  <a:srgbClr val="544F4F"/>
                </a:solidFill>
                <a:latin typeface="Arial"/>
                <a:ea typeface="+mn-ea"/>
                <a:cs typeface="Arial"/>
              </a:rPr>
              <a:t>tox</a:t>
            </a:r>
            <a:r>
              <a:rPr lang="en-US" sz="1672" kern="1200" spc="4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141">
                <a:solidFill>
                  <a:srgbClr val="544F4F"/>
                </a:solidFill>
                <a:latin typeface="Arial"/>
                <a:ea typeface="+mn-ea"/>
                <a:cs typeface="Arial"/>
              </a:rPr>
              <a:t>c</a:t>
            </a:r>
            <a:r>
              <a:rPr lang="en-US" sz="1672" kern="1200" spc="-125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110">
                <a:solidFill>
                  <a:srgbClr val="544F4F"/>
                </a:solidFill>
                <a:latin typeface="Arial"/>
                <a:ea typeface="+mn-ea"/>
                <a:cs typeface="Arial"/>
              </a:rPr>
              <a:t>w</a:t>
            </a:r>
            <a:r>
              <a:rPr lang="en-US" sz="1672" kern="1200" spc="68">
                <a:solidFill>
                  <a:srgbClr val="544F4F"/>
                </a:solidFill>
                <a:latin typeface="Arial"/>
                <a:ea typeface="+mn-ea"/>
                <a:cs typeface="Arial"/>
              </a:rPr>
              <a:t>o</a:t>
            </a:r>
            <a:r>
              <a:rPr lang="en-US" sz="1672" kern="1200" spc="95">
                <a:solidFill>
                  <a:srgbClr val="544F4F"/>
                </a:solidFill>
                <a:latin typeface="Arial"/>
                <a:ea typeface="+mn-ea"/>
                <a:cs typeface="Arial"/>
              </a:rPr>
              <a:t>r</a:t>
            </a:r>
            <a:r>
              <a:rPr lang="en-US" sz="1672" kern="1200" spc="239">
                <a:solidFill>
                  <a:srgbClr val="544F4F"/>
                </a:solidFill>
                <a:latin typeface="Arial"/>
                <a:ea typeface="+mn-ea"/>
                <a:cs typeface="Arial"/>
              </a:rPr>
              <a:t>k</a:t>
            </a:r>
            <a:r>
              <a:rPr lang="en-US" sz="1672" kern="1200" spc="57">
                <a:solidFill>
                  <a:srgbClr val="544F4F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1672" kern="1200" spc="-34">
                <a:solidFill>
                  <a:srgbClr val="544F4F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672" kern="1200" spc="152">
                <a:solidFill>
                  <a:srgbClr val="544F4F"/>
                </a:solidFill>
                <a:latin typeface="Arial"/>
                <a:ea typeface="+mn-ea"/>
                <a:cs typeface="Arial"/>
              </a:rPr>
              <a:t>v</a:t>
            </a:r>
            <a:r>
              <a:rPr lang="en-US" sz="1672" kern="1200" spc="11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57">
                <a:solidFill>
                  <a:srgbClr val="544F4F"/>
                </a:solidFill>
                <a:latin typeface="Arial"/>
                <a:ea typeface="+mn-ea"/>
                <a:cs typeface="Arial"/>
              </a:rPr>
              <a:t>ronme</a:t>
            </a:r>
            <a:r>
              <a:rPr lang="en-US" sz="1672" kern="1200" spc="-27">
                <a:solidFill>
                  <a:srgbClr val="544F4F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672" kern="1200" spc="186">
                <a:solidFill>
                  <a:srgbClr val="544F4F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1672" kern="1200" spc="-110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34">
                <a:solidFill>
                  <a:srgbClr val="544F4F"/>
                </a:solidFill>
                <a:latin typeface="Arial"/>
                <a:ea typeface="+mn-ea"/>
                <a:cs typeface="Arial"/>
              </a:rPr>
              <a:t>for</a:t>
            </a:r>
            <a:r>
              <a:rPr lang="en-US" sz="1672" kern="1200" spc="15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27">
                <a:solidFill>
                  <a:srgbClr val="544F4F"/>
                </a:solidFill>
                <a:latin typeface="Arial"/>
                <a:ea typeface="+mn-ea"/>
                <a:cs typeface="Arial"/>
              </a:rPr>
              <a:t>Hussa</a:t>
            </a:r>
            <a:r>
              <a:rPr lang="en-US" sz="1672" kern="1200" spc="-19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76">
                <a:solidFill>
                  <a:srgbClr val="544F4F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672" kern="1200" spc="38">
                <a:solidFill>
                  <a:srgbClr val="544F4F"/>
                </a:solidFill>
                <a:latin typeface="Arial"/>
                <a:ea typeface="+mn-ea"/>
                <a:cs typeface="Arial"/>
              </a:rPr>
              <a:t> a</a:t>
            </a:r>
            <a:r>
              <a:rPr lang="en-US" sz="1672" kern="1200" spc="-11">
                <a:solidFill>
                  <a:srgbClr val="544F4F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672" kern="1200" spc="118">
                <a:solidFill>
                  <a:srgbClr val="544F4F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1672" kern="1200" spc="-84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80">
                <a:solidFill>
                  <a:srgbClr val="544F4F"/>
                </a:solidFill>
                <a:latin typeface="Arial"/>
                <a:ea typeface="+mn-ea"/>
                <a:cs typeface="Arial"/>
              </a:rPr>
              <a:t>h</a:t>
            </a:r>
            <a:r>
              <a:rPr lang="en-US" sz="1672" kern="1200" spc="-65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53">
                <a:solidFill>
                  <a:srgbClr val="544F4F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1672" kern="1200" spc="-106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27">
                <a:solidFill>
                  <a:srgbClr val="544F4F"/>
                </a:solidFill>
                <a:latin typeface="Arial"/>
                <a:ea typeface="+mn-ea"/>
                <a:cs typeface="Arial"/>
              </a:rPr>
              <a:t>colleague</a:t>
            </a:r>
            <a:r>
              <a:rPr lang="en-US" sz="1672" kern="1200" spc="57">
                <a:solidFill>
                  <a:srgbClr val="544F4F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1672" kern="1200" spc="118">
                <a:solidFill>
                  <a:srgbClr val="544F4F"/>
                </a:solidFill>
                <a:latin typeface="Arial"/>
                <a:ea typeface="+mn-ea"/>
                <a:cs typeface="Arial"/>
              </a:rPr>
              <a:t>.</a:t>
            </a:r>
            <a:r>
              <a:rPr lang="en-US" sz="1672" kern="1200" spc="-8">
                <a:solidFill>
                  <a:srgbClr val="544F4F"/>
                </a:solidFill>
                <a:latin typeface="Arial"/>
                <a:ea typeface="+mn-ea"/>
                <a:cs typeface="Arial"/>
              </a:rPr>
              <a:t>F</a:t>
            </a:r>
            <a:r>
              <a:rPr lang="en-US" sz="1672" kern="1200" spc="27">
                <a:solidFill>
                  <a:srgbClr val="544F4F"/>
                </a:solidFill>
                <a:latin typeface="Arial"/>
                <a:ea typeface="+mn-ea"/>
                <a:cs typeface="Arial"/>
              </a:rPr>
              <a:t>urthermor</a:t>
            </a:r>
            <a:r>
              <a:rPr lang="en-US" sz="1672" kern="1200" spc="49">
                <a:solidFill>
                  <a:srgbClr val="544F4F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1672" kern="1200" spc="122">
                <a:solidFill>
                  <a:srgbClr val="756054"/>
                </a:solidFill>
                <a:latin typeface="Arial"/>
                <a:ea typeface="+mn-ea"/>
                <a:cs typeface="Arial"/>
              </a:rPr>
              <a:t>,</a:t>
            </a:r>
            <a:r>
              <a:rPr lang="en-US" sz="1672" kern="1200" spc="61">
                <a:solidFill>
                  <a:srgbClr val="544F4F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1672" kern="1200" spc="65">
                <a:solidFill>
                  <a:srgbClr val="544F4F"/>
                </a:solidFill>
                <a:latin typeface="Arial"/>
                <a:ea typeface="+mn-ea"/>
                <a:cs typeface="Arial"/>
              </a:rPr>
              <a:t>h</a:t>
            </a:r>
            <a:r>
              <a:rPr lang="en-US" sz="1672" kern="1200" spc="34">
                <a:solidFill>
                  <a:srgbClr val="544F4F"/>
                </a:solidFill>
                <a:latin typeface="Arial"/>
                <a:ea typeface="+mn-ea"/>
                <a:cs typeface="Arial"/>
              </a:rPr>
              <a:t>ey</a:t>
            </a:r>
            <a:r>
              <a:rPr lang="en-US" sz="1672" kern="1200" spc="-106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30">
                <a:solidFill>
                  <a:srgbClr val="544F4F"/>
                </a:solidFill>
                <a:latin typeface="Arial"/>
                <a:ea typeface="+mn-ea"/>
                <a:cs typeface="Arial"/>
              </a:rPr>
              <a:t>can</a:t>
            </a:r>
            <a:r>
              <a:rPr lang="en-US" sz="1672" kern="1200" spc="-49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15">
                <a:solidFill>
                  <a:srgbClr val="544F4F"/>
                </a:solidFill>
                <a:latin typeface="Arial"/>
                <a:ea typeface="+mn-ea"/>
                <a:cs typeface="Arial"/>
              </a:rPr>
              <a:t>exacerbate</a:t>
            </a:r>
            <a:r>
              <a:rPr lang="en-US" sz="1672" kern="1200" spc="8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38">
                <a:solidFill>
                  <a:srgbClr val="544F4F"/>
                </a:solidFill>
                <a:latin typeface="Arial"/>
                <a:ea typeface="+mn-ea"/>
                <a:cs typeface="Arial"/>
              </a:rPr>
              <a:t>ex</a:t>
            </a:r>
            <a:r>
              <a:rPr lang="en-US" sz="1672" kern="1200" spc="-38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65">
                <a:solidFill>
                  <a:srgbClr val="544F4F"/>
                </a:solidFill>
                <a:latin typeface="Arial"/>
                <a:ea typeface="+mn-ea"/>
                <a:cs typeface="Arial"/>
              </a:rPr>
              <a:t>st</a:t>
            </a:r>
            <a:r>
              <a:rPr lang="en-US" sz="1672" kern="1200" spc="15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53">
                <a:solidFill>
                  <a:srgbClr val="544F4F"/>
                </a:solidFill>
                <a:latin typeface="Arial"/>
                <a:ea typeface="+mn-ea"/>
                <a:cs typeface="Arial"/>
              </a:rPr>
              <a:t>ng</a:t>
            </a:r>
            <a:r>
              <a:rPr lang="en-US" sz="1672" kern="1200" spc="-87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34">
                <a:solidFill>
                  <a:srgbClr val="544F4F"/>
                </a:solidFill>
                <a:latin typeface="Arial"/>
                <a:ea typeface="+mn-ea"/>
                <a:cs typeface="Arial"/>
              </a:rPr>
              <a:t>mental</a:t>
            </a:r>
            <a:r>
              <a:rPr lang="en-US" sz="1672" kern="1200" spc="-68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8">
                <a:solidFill>
                  <a:srgbClr val="544F4F"/>
                </a:solidFill>
                <a:latin typeface="Arial"/>
                <a:ea typeface="+mn-ea"/>
                <a:cs typeface="Arial"/>
              </a:rPr>
              <a:t>hea</a:t>
            </a:r>
            <a:r>
              <a:rPr lang="en-US" sz="1672" kern="1200" spc="-49">
                <a:solidFill>
                  <a:srgbClr val="544F4F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672" kern="1200" spc="87">
                <a:solidFill>
                  <a:srgbClr val="544F4F"/>
                </a:solidFill>
                <a:latin typeface="Arial"/>
                <a:ea typeface="+mn-ea"/>
                <a:cs typeface="Arial"/>
              </a:rPr>
              <a:t>th</a:t>
            </a:r>
            <a:r>
              <a:rPr lang="en-US" sz="1672" kern="1200" spc="-110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-49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23">
                <a:solidFill>
                  <a:srgbClr val="544F4F"/>
                </a:solidFill>
                <a:latin typeface="Arial"/>
                <a:ea typeface="+mn-ea"/>
                <a:cs typeface="Arial"/>
              </a:rPr>
              <a:t>ssues</a:t>
            </a:r>
            <a:r>
              <a:rPr lang="en-US" sz="1672" kern="1200" spc="-72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38">
                <a:solidFill>
                  <a:srgbClr val="544F4F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US" sz="1672" kern="1200" spc="-49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4">
                <a:solidFill>
                  <a:srgbClr val="544F4F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672" kern="1200" spc="27">
                <a:solidFill>
                  <a:srgbClr val="544F4F"/>
                </a:solidFill>
                <a:latin typeface="Arial"/>
                <a:ea typeface="+mn-ea"/>
                <a:cs typeface="Arial"/>
              </a:rPr>
              <a:t>ead</a:t>
            </a:r>
            <a:r>
              <a:rPr lang="en-US" sz="1672" kern="1200" spc="-122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87">
                <a:solidFill>
                  <a:srgbClr val="544F4F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US" sz="1672" kern="1200" spc="-122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57">
                <a:solidFill>
                  <a:srgbClr val="544F4F"/>
                </a:solidFill>
                <a:latin typeface="Arial"/>
                <a:ea typeface="+mn-ea"/>
                <a:cs typeface="Arial"/>
              </a:rPr>
              <a:t>f</a:t>
            </a:r>
            <a:r>
              <a:rPr lang="en-US" sz="1672" kern="1200" spc="103">
                <a:solidFill>
                  <a:srgbClr val="544F4F"/>
                </a:solidFill>
                <a:latin typeface="Arial"/>
                <a:ea typeface="+mn-ea"/>
                <a:cs typeface="Arial"/>
              </a:rPr>
              <a:t>u</a:t>
            </a:r>
            <a:r>
              <a:rPr lang="en-US" sz="1672" kern="1200" spc="61">
                <a:solidFill>
                  <a:srgbClr val="544F4F"/>
                </a:solidFill>
                <a:latin typeface="Arial"/>
                <a:ea typeface="+mn-ea"/>
                <a:cs typeface="Arial"/>
              </a:rPr>
              <a:t>rt</a:t>
            </a:r>
            <a:r>
              <a:rPr lang="en-US" sz="1672" kern="1200" spc="15">
                <a:solidFill>
                  <a:srgbClr val="544F4F"/>
                </a:solidFill>
                <a:latin typeface="Arial"/>
                <a:ea typeface="+mn-ea"/>
                <a:cs typeface="Arial"/>
              </a:rPr>
              <a:t>h</a:t>
            </a:r>
            <a:r>
              <a:rPr lang="en-US" sz="1672" kern="1200" spc="30">
                <a:solidFill>
                  <a:srgbClr val="544F4F"/>
                </a:solidFill>
                <a:latin typeface="Arial"/>
                <a:ea typeface="+mn-ea"/>
                <a:cs typeface="Arial"/>
              </a:rPr>
              <a:t>er</a:t>
            </a:r>
            <a:r>
              <a:rPr lang="en-US" sz="1672" kern="1200" spc="19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65">
                <a:solidFill>
                  <a:srgbClr val="544F4F"/>
                </a:solidFill>
                <a:latin typeface="Arial"/>
                <a:ea typeface="+mn-ea"/>
                <a:cs typeface="Arial"/>
              </a:rPr>
              <a:t>st</a:t>
            </a:r>
            <a:r>
              <a:rPr lang="en-US" sz="1672" kern="1200" spc="15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46">
                <a:solidFill>
                  <a:srgbClr val="544F4F"/>
                </a:solidFill>
                <a:latin typeface="Arial"/>
                <a:ea typeface="+mn-ea"/>
                <a:cs typeface="Arial"/>
              </a:rPr>
              <a:t>g</a:t>
            </a:r>
            <a:r>
              <a:rPr lang="en-US" sz="1672" kern="1200" spc="57">
                <a:solidFill>
                  <a:srgbClr val="544F4F"/>
                </a:solidFill>
                <a:latin typeface="Arial"/>
                <a:ea typeface="+mn-ea"/>
                <a:cs typeface="Arial"/>
              </a:rPr>
              <a:t>mat</a:t>
            </a:r>
            <a:r>
              <a:rPr lang="en-US" sz="1672" kern="1200" spc="-42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42">
                <a:solidFill>
                  <a:srgbClr val="544F4F"/>
                </a:solidFill>
                <a:latin typeface="Arial"/>
                <a:ea typeface="+mn-ea"/>
                <a:cs typeface="Arial"/>
              </a:rPr>
              <a:t>zat</a:t>
            </a:r>
            <a:r>
              <a:rPr lang="en-US" sz="1672" kern="1200" spc="-4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38">
                <a:solidFill>
                  <a:srgbClr val="544F4F"/>
                </a:solidFill>
                <a:latin typeface="Arial"/>
                <a:ea typeface="+mn-ea"/>
                <a:cs typeface="Arial"/>
              </a:rPr>
              <a:t>on</a:t>
            </a:r>
            <a:r>
              <a:rPr lang="en-US" sz="1672" kern="1200" spc="-95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11">
                <a:solidFill>
                  <a:srgbClr val="544F4F"/>
                </a:solidFill>
                <a:latin typeface="Arial"/>
                <a:ea typeface="+mn-ea"/>
                <a:cs typeface="Arial"/>
              </a:rPr>
              <a:t>o</a:t>
            </a:r>
            <a:r>
              <a:rPr lang="en-US" sz="1672" kern="1200" spc="53">
                <a:solidFill>
                  <a:srgbClr val="544F4F"/>
                </a:solidFill>
                <a:latin typeface="Arial"/>
                <a:ea typeface="+mn-ea"/>
                <a:cs typeface="Arial"/>
              </a:rPr>
              <a:t>f</a:t>
            </a:r>
            <a:r>
              <a:rPr lang="en-US" sz="1672" kern="1200" spc="23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4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61">
                <a:solidFill>
                  <a:srgbClr val="544F4F"/>
                </a:solidFill>
                <a:latin typeface="Arial"/>
                <a:ea typeface="+mn-ea"/>
                <a:cs typeface="Arial"/>
              </a:rPr>
              <a:t>nd</a:t>
            </a:r>
            <a:r>
              <a:rPr lang="en-US" sz="1672" kern="1200" spc="-95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72">
                <a:solidFill>
                  <a:srgbClr val="544F4F"/>
                </a:solidFill>
                <a:latin typeface="Arial"/>
                <a:ea typeface="+mn-ea"/>
                <a:cs typeface="Arial"/>
              </a:rPr>
              <a:t>v</a:t>
            </a:r>
            <a:r>
              <a:rPr lang="en-US" sz="1672" kern="1200" spc="23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42">
                <a:solidFill>
                  <a:srgbClr val="544F4F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1672" kern="1200" spc="8">
                <a:solidFill>
                  <a:srgbClr val="544F4F"/>
                </a:solidFill>
                <a:latin typeface="Arial"/>
                <a:ea typeface="+mn-ea"/>
                <a:cs typeface="Arial"/>
              </a:rPr>
              <a:t>u</a:t>
            </a:r>
            <a:r>
              <a:rPr lang="en-US" sz="1672" kern="1200" spc="57">
                <a:solidFill>
                  <a:srgbClr val="544F4F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1672" kern="1200" spc="-8">
                <a:solidFill>
                  <a:srgbClr val="544F4F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672" kern="1200" spc="53">
                <a:solidFill>
                  <a:srgbClr val="544F4F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1672" kern="1200" spc="-106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38">
                <a:solidFill>
                  <a:srgbClr val="544F4F"/>
                </a:solidFill>
                <a:latin typeface="Arial"/>
                <a:ea typeface="+mn-ea"/>
                <a:cs typeface="Arial"/>
              </a:rPr>
              <a:t>strugg</a:t>
            </a:r>
            <a:r>
              <a:rPr lang="en-US" sz="1672" kern="1200" spc="76">
                <a:solidFill>
                  <a:srgbClr val="544F4F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672" kern="1200" spc="4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72">
                <a:solidFill>
                  <a:srgbClr val="544F4F"/>
                </a:solidFill>
                <a:latin typeface="Arial"/>
                <a:ea typeface="+mn-ea"/>
                <a:cs typeface="Arial"/>
              </a:rPr>
              <a:t>ng</a:t>
            </a:r>
            <a:r>
              <a:rPr lang="en-US" sz="1672" kern="1200" spc="-163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125">
                <a:solidFill>
                  <a:srgbClr val="544F4F"/>
                </a:solidFill>
                <a:latin typeface="Arial"/>
                <a:ea typeface="+mn-ea"/>
                <a:cs typeface="Arial"/>
              </a:rPr>
              <a:t>w</a:t>
            </a:r>
            <a:r>
              <a:rPr lang="en-US" sz="1672" kern="1200" spc="15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87">
                <a:solidFill>
                  <a:srgbClr val="544F4F"/>
                </a:solidFill>
                <a:latin typeface="Arial"/>
                <a:ea typeface="+mn-ea"/>
                <a:cs typeface="Arial"/>
              </a:rPr>
              <a:t>th</a:t>
            </a:r>
            <a:r>
              <a:rPr lang="en-US" sz="1672" kern="1200" spc="-61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34">
                <a:solidFill>
                  <a:srgbClr val="544F4F"/>
                </a:solidFill>
                <a:latin typeface="Arial"/>
                <a:ea typeface="+mn-ea"/>
                <a:cs typeface="Arial"/>
              </a:rPr>
              <a:t>me</a:t>
            </a:r>
            <a:r>
              <a:rPr lang="en-US" sz="1672" kern="1200" spc="-76">
                <a:solidFill>
                  <a:srgbClr val="544F4F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672" kern="1200" spc="57">
                <a:solidFill>
                  <a:srgbClr val="544F4F"/>
                </a:solidFill>
                <a:latin typeface="Arial"/>
                <a:ea typeface="+mn-ea"/>
                <a:cs typeface="Arial"/>
              </a:rPr>
              <a:t>tal</a:t>
            </a:r>
            <a:r>
              <a:rPr lang="en-US" sz="1672" kern="1200" spc="46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53">
                <a:solidFill>
                  <a:srgbClr val="544F4F"/>
                </a:solidFill>
                <a:latin typeface="Arial"/>
                <a:ea typeface="+mn-ea"/>
                <a:cs typeface="Arial"/>
              </a:rPr>
              <a:t>il</a:t>
            </a:r>
            <a:r>
              <a:rPr lang="en-US" sz="1672" kern="1200" spc="-27">
                <a:solidFill>
                  <a:srgbClr val="544F4F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672" kern="1200" spc="15">
                <a:solidFill>
                  <a:srgbClr val="544F4F"/>
                </a:solidFill>
                <a:latin typeface="Arial"/>
                <a:ea typeface="+mn-ea"/>
                <a:cs typeface="Arial"/>
              </a:rPr>
              <a:t>ness</a:t>
            </a:r>
            <a:r>
              <a:rPr lang="en-US" sz="1672" kern="1200" spc="-30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4">
                <a:solidFill>
                  <a:srgbClr val="544F4F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672" kern="1200" spc="141">
                <a:solidFill>
                  <a:srgbClr val="544F4F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672" kern="1200" spc="61">
                <a:solidFill>
                  <a:srgbClr val="544F4F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US" sz="1672" kern="1200" spc="-84">
                <a:solidFill>
                  <a:srgbClr val="544F4F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72" kern="1200" spc="46">
                <a:solidFill>
                  <a:srgbClr val="544F4F"/>
                </a:solidFill>
                <a:latin typeface="Arial"/>
                <a:ea typeface="+mn-ea"/>
                <a:cs typeface="Arial"/>
              </a:rPr>
              <a:t>workp</a:t>
            </a:r>
            <a:r>
              <a:rPr lang="en-US" sz="1672" kern="1200" spc="42">
                <a:solidFill>
                  <a:srgbClr val="544F4F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672" kern="1200" spc="30">
                <a:solidFill>
                  <a:srgbClr val="544F4F"/>
                </a:solidFill>
                <a:latin typeface="Arial"/>
                <a:ea typeface="+mn-ea"/>
                <a:cs typeface="Arial"/>
              </a:rPr>
              <a:t>ac</a:t>
            </a:r>
            <a:r>
              <a:rPr lang="en-US" sz="1672" kern="1200" spc="23">
                <a:solidFill>
                  <a:srgbClr val="544F4F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1672" kern="1200" spc="304">
                <a:solidFill>
                  <a:srgbClr val="544F4F"/>
                </a:solidFill>
                <a:latin typeface="Arial"/>
                <a:ea typeface="+mn-ea"/>
                <a:cs typeface="Arial"/>
              </a:rPr>
              <a:t>.</a:t>
            </a:r>
            <a:endParaRPr lang="en-US"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40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492" y="4231864"/>
            <a:ext cx="8966415" cy="8897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492" y="4390790"/>
            <a:ext cx="8966415" cy="2291941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7452" y="4589795"/>
            <a:ext cx="3985188" cy="1948764"/>
          </a:xfrm>
          <a:prstGeom prst="rect">
            <a:avLst/>
          </a:prstGeom>
        </p:spPr>
        <p:txBody>
          <a:bodyPr vert="horz" lIns="0" tIns="428004" rIns="0" bIns="0" rtlCol="0">
            <a:normAutofit/>
          </a:bodyPr>
          <a:lstStyle/>
          <a:p>
            <a:pPr marL="12700" algn="r"/>
            <a:r>
              <a:rPr lang="en-US" spc="390"/>
              <a:t>T</a:t>
            </a:r>
            <a:r>
              <a:rPr lang="en-US" spc="50"/>
              <a:t>he</a:t>
            </a:r>
            <a:r>
              <a:rPr lang="en-US" spc="-130"/>
              <a:t> </a:t>
            </a:r>
            <a:r>
              <a:rPr lang="en-US" spc="30"/>
              <a:t>I</a:t>
            </a:r>
            <a:r>
              <a:rPr lang="en-US" spc="-135"/>
              <a:t>n</a:t>
            </a:r>
            <a:r>
              <a:rPr lang="en-US" spc="175"/>
              <a:t>c</a:t>
            </a:r>
            <a:r>
              <a:rPr lang="en-US" spc="-95"/>
              <a:t>i</a:t>
            </a:r>
            <a:r>
              <a:rPr lang="en-US" spc="50"/>
              <a:t>de</a:t>
            </a:r>
            <a:r>
              <a:rPr lang="en-US" spc="-45"/>
              <a:t>n</a:t>
            </a:r>
            <a:r>
              <a:rPr lang="en-US" spc="315"/>
              <a:t>t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492" y="6758561"/>
            <a:ext cx="8966415" cy="8897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0262" y="6869953"/>
            <a:ext cx="401003" cy="50419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25867" y="6902147"/>
            <a:ext cx="349792" cy="439804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5330709" y="557148"/>
            <a:ext cx="3028876" cy="33746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33811" y="1485802"/>
            <a:ext cx="2801873" cy="1971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" marR="144729" indent="20206" defTabSz="676656">
              <a:lnSpc>
                <a:spcPct val="96300"/>
              </a:lnSpc>
            </a:pPr>
            <a:r>
              <a:rPr lang="en-US" sz="1406" kern="1200" spc="22">
                <a:solidFill>
                  <a:srgbClr val="524D4B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1406" kern="1200" spc="30">
                <a:solidFill>
                  <a:srgbClr val="524D4B"/>
                </a:solidFill>
                <a:latin typeface="Arial"/>
                <a:ea typeface="+mn-ea"/>
                <a:cs typeface="Arial"/>
              </a:rPr>
              <a:t>u</a:t>
            </a:r>
            <a:r>
              <a:rPr lang="en-US" sz="1406" kern="1200" spc="111">
                <a:solidFill>
                  <a:srgbClr val="524D4B"/>
                </a:solidFill>
                <a:latin typeface="Arial"/>
                <a:ea typeface="+mn-ea"/>
                <a:cs typeface="Arial"/>
              </a:rPr>
              <a:t>r</a:t>
            </a:r>
            <a:r>
              <a:rPr lang="en-US" sz="1406" kern="1200" spc="-19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406" kern="1200" spc="84">
                <a:solidFill>
                  <a:srgbClr val="524D4B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406" kern="1200" spc="200">
                <a:solidFill>
                  <a:srgbClr val="524D4B"/>
                </a:solidFill>
                <a:latin typeface="Arial"/>
                <a:ea typeface="+mn-ea"/>
                <a:cs typeface="Arial"/>
              </a:rPr>
              <a:t>g</a:t>
            </a:r>
            <a:r>
              <a:rPr lang="en-US" sz="1406" kern="1200" spc="78">
                <a:solidFill>
                  <a:srgbClr val="524D4B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US" sz="1406" kern="1200" spc="-67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11">
                <a:solidFill>
                  <a:srgbClr val="524D4B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406" kern="1200" spc="-22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406" kern="1200" spc="30">
                <a:solidFill>
                  <a:srgbClr val="524D4B"/>
                </a:solidFill>
                <a:latin typeface="Arial"/>
                <a:ea typeface="+mn-ea"/>
                <a:cs typeface="Arial"/>
              </a:rPr>
              <a:t>ve</a:t>
            </a:r>
            <a:r>
              <a:rPr lang="en-US" sz="1406" kern="1200" spc="-52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93">
                <a:solidFill>
                  <a:srgbClr val="524D4B"/>
                </a:solidFill>
                <a:latin typeface="Arial"/>
                <a:ea typeface="+mn-ea"/>
                <a:cs typeface="Arial"/>
              </a:rPr>
              <a:t>b</a:t>
            </a:r>
            <a:r>
              <a:rPr lang="en-US" sz="1406" kern="1200" spc="41">
                <a:solidFill>
                  <a:srgbClr val="524D4B"/>
                </a:solidFill>
                <a:latin typeface="Arial"/>
                <a:ea typeface="+mn-ea"/>
                <a:cs typeface="Arial"/>
              </a:rPr>
              <a:t>roa</a:t>
            </a:r>
            <a:r>
              <a:rPr lang="en-US" sz="1406" kern="1200" spc="-15">
                <a:solidFill>
                  <a:srgbClr val="524D4B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1406" kern="1200" spc="44">
                <a:solidFill>
                  <a:srgbClr val="524D4B"/>
                </a:solidFill>
                <a:latin typeface="Arial"/>
                <a:ea typeface="+mn-ea"/>
                <a:cs typeface="Arial"/>
              </a:rPr>
              <a:t>ca</a:t>
            </a:r>
            <a:r>
              <a:rPr lang="en-US" sz="1406" kern="1200" spc="-37">
                <a:solidFill>
                  <a:srgbClr val="524D4B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1406" kern="1200" spc="141">
                <a:solidFill>
                  <a:srgbClr val="524D4B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1406" kern="1200" spc="204">
                <a:solidFill>
                  <a:srgbClr val="524D4B"/>
                </a:solidFill>
                <a:latin typeface="Arial"/>
                <a:ea typeface="+mn-ea"/>
                <a:cs typeface="Arial"/>
              </a:rPr>
              <a:t>,</a:t>
            </a:r>
            <a:r>
              <a:rPr lang="en-US" sz="1406" kern="1200" spc="222">
                <a:solidFill>
                  <a:srgbClr val="524D4B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1406" kern="1200" spc="-4">
                <a:solidFill>
                  <a:srgbClr val="524D4B"/>
                </a:solidFill>
                <a:latin typeface="Arial"/>
                <a:ea typeface="+mn-ea"/>
                <a:cs typeface="Arial"/>
              </a:rPr>
              <a:t>h</a:t>
            </a:r>
            <a:r>
              <a:rPr lang="en-US" sz="1406" kern="1200" spc="70">
                <a:solidFill>
                  <a:srgbClr val="524D4B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1406" kern="1200" spc="33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30">
                <a:solidFill>
                  <a:srgbClr val="524D4B"/>
                </a:solidFill>
                <a:latin typeface="Arial"/>
                <a:ea typeface="+mn-ea"/>
                <a:cs typeface="Arial"/>
              </a:rPr>
              <a:t>jo</a:t>
            </a:r>
            <a:r>
              <a:rPr lang="en-US" sz="1406" kern="1200" spc="167">
                <a:solidFill>
                  <a:srgbClr val="524D4B"/>
                </a:solidFill>
                <a:latin typeface="Arial"/>
                <a:ea typeface="+mn-ea"/>
                <a:cs typeface="Arial"/>
              </a:rPr>
              <a:t>u</a:t>
            </a:r>
            <a:r>
              <a:rPr lang="en-US" sz="1406" kern="1200" spc="63">
                <a:solidFill>
                  <a:srgbClr val="524D4B"/>
                </a:solidFill>
                <a:latin typeface="Arial"/>
                <a:ea typeface="+mn-ea"/>
                <a:cs typeface="Arial"/>
              </a:rPr>
              <a:t>r</a:t>
            </a:r>
            <a:r>
              <a:rPr lang="en-US" sz="1406" kern="1200" spc="-19">
                <a:solidFill>
                  <a:srgbClr val="524D4B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406" kern="1200" spc="59">
                <a:solidFill>
                  <a:srgbClr val="524D4B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1406" kern="1200" spc="7">
                <a:solidFill>
                  <a:srgbClr val="524D4B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406" kern="1200" spc="-22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406" kern="1200" spc="-26">
                <a:solidFill>
                  <a:srgbClr val="524D4B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1406" kern="1200" spc="237">
                <a:solidFill>
                  <a:srgbClr val="524D4B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1406" kern="1200" spc="-115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74">
                <a:solidFill>
                  <a:srgbClr val="524D4B"/>
                </a:solidFill>
                <a:latin typeface="Arial"/>
                <a:ea typeface="+mn-ea"/>
                <a:cs typeface="Arial"/>
              </a:rPr>
              <a:t>cr</a:t>
            </a:r>
            <a:r>
              <a:rPr lang="en-US" sz="1406" kern="1200" spc="-48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406" kern="1200" spc="163">
                <a:solidFill>
                  <a:srgbClr val="524D4B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1406" kern="1200" spc="67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406" kern="1200" spc="126">
                <a:solidFill>
                  <a:srgbClr val="524D4B"/>
                </a:solidFill>
                <a:latin typeface="Arial"/>
                <a:ea typeface="+mn-ea"/>
                <a:cs typeface="Arial"/>
              </a:rPr>
              <a:t>c</a:t>
            </a:r>
            <a:r>
              <a:rPr lang="en-US" sz="1406" kern="1200" spc="-7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406" kern="1200" spc="30">
                <a:solidFill>
                  <a:srgbClr val="524D4B"/>
                </a:solidFill>
                <a:latin typeface="Arial"/>
                <a:ea typeface="+mn-ea"/>
                <a:cs typeface="Arial"/>
              </a:rPr>
              <a:t>zed</a:t>
            </a:r>
            <a:r>
              <a:rPr lang="en-US" sz="1406" kern="1200" spc="-56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52">
                <a:solidFill>
                  <a:srgbClr val="524D4B"/>
                </a:solidFill>
                <a:latin typeface="Arial"/>
                <a:ea typeface="+mn-ea"/>
                <a:cs typeface="Arial"/>
              </a:rPr>
              <a:t>H</a:t>
            </a:r>
            <a:r>
              <a:rPr lang="en-US" sz="1406" kern="1200" spc="22">
                <a:solidFill>
                  <a:srgbClr val="524D4B"/>
                </a:solidFill>
                <a:latin typeface="Arial"/>
                <a:ea typeface="+mn-ea"/>
                <a:cs typeface="Arial"/>
              </a:rPr>
              <a:t>ussa</a:t>
            </a:r>
            <a:r>
              <a:rPr lang="en-US" sz="1406" kern="1200" spc="4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406" kern="1200" spc="100">
                <a:solidFill>
                  <a:srgbClr val="524D4B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406" kern="1200" spc="-204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59">
                <a:solidFill>
                  <a:srgbClr val="524D4B"/>
                </a:solidFill>
                <a:latin typeface="Arial"/>
                <a:ea typeface="+mn-ea"/>
                <a:cs typeface="Arial"/>
              </a:rPr>
              <a:t>on</a:t>
            </a:r>
            <a:r>
              <a:rPr lang="en-US" sz="1406" kern="1200" spc="3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41">
                <a:solidFill>
                  <a:srgbClr val="524D4B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1406" kern="1200" spc="70">
                <a:solidFill>
                  <a:srgbClr val="524D4B"/>
                </a:solidFill>
                <a:latin typeface="Arial"/>
                <a:ea typeface="+mn-ea"/>
                <a:cs typeface="Arial"/>
              </a:rPr>
              <a:t>oci</a:t>
            </a:r>
            <a:r>
              <a:rPr lang="en-US" sz="1406" kern="1200" spc="26">
                <a:solidFill>
                  <a:srgbClr val="524D4B"/>
                </a:solidFill>
                <a:latin typeface="Arial"/>
                <a:ea typeface="+mn-ea"/>
                <a:cs typeface="Arial"/>
              </a:rPr>
              <a:t>al</a:t>
            </a:r>
            <a:r>
              <a:rPr lang="en-US" sz="1406" kern="1200" spc="-111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-7">
                <a:solidFill>
                  <a:srgbClr val="524D4B"/>
                </a:solidFill>
                <a:latin typeface="Arial"/>
                <a:ea typeface="+mn-ea"/>
                <a:cs typeface="Arial"/>
              </a:rPr>
              <a:t>m</a:t>
            </a:r>
            <a:r>
              <a:rPr lang="en-US" sz="1406" kern="1200" spc="84">
                <a:solidFill>
                  <a:srgbClr val="524D4B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1406" kern="1200" spc="11">
                <a:solidFill>
                  <a:srgbClr val="524D4B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1406" kern="1200" spc="-15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406" kern="1200" spc="4">
                <a:solidFill>
                  <a:srgbClr val="524D4B"/>
                </a:solidFill>
                <a:latin typeface="Arial"/>
                <a:ea typeface="+mn-ea"/>
                <a:cs typeface="Arial"/>
              </a:rPr>
              <a:t>a,</a:t>
            </a:r>
            <a:r>
              <a:rPr lang="en-US" sz="1406" kern="1200" spc="-192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93">
                <a:solidFill>
                  <a:srgbClr val="524D4B"/>
                </a:solidFill>
                <a:latin typeface="Arial"/>
                <a:ea typeface="+mn-ea"/>
                <a:cs typeface="Arial"/>
              </a:rPr>
              <a:t>p</a:t>
            </a:r>
            <a:r>
              <a:rPr lang="en-US" sz="1406" kern="1200" spc="48">
                <a:solidFill>
                  <a:srgbClr val="524D4B"/>
                </a:solidFill>
                <a:latin typeface="Arial"/>
                <a:ea typeface="+mn-ea"/>
                <a:cs typeface="Arial"/>
              </a:rPr>
              <a:t>rom</a:t>
            </a:r>
            <a:r>
              <a:rPr lang="en-US" sz="1406" kern="1200" spc="-41">
                <a:solidFill>
                  <a:srgbClr val="524D4B"/>
                </a:solidFill>
                <a:latin typeface="Arial"/>
                <a:ea typeface="+mn-ea"/>
                <a:cs typeface="Arial"/>
              </a:rPr>
              <a:t>p</a:t>
            </a:r>
            <a:r>
              <a:rPr lang="en-US" sz="1406" kern="1200" spc="181">
                <a:solidFill>
                  <a:srgbClr val="524D4B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1406" kern="1200" spc="78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406" kern="1200" spc="70">
                <a:solidFill>
                  <a:srgbClr val="524D4B"/>
                </a:solidFill>
                <a:latin typeface="Arial"/>
                <a:ea typeface="+mn-ea"/>
                <a:cs typeface="Arial"/>
              </a:rPr>
              <a:t>ng</a:t>
            </a:r>
            <a:r>
              <a:rPr lang="en-US" sz="1406" kern="1200" spc="-115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26">
                <a:solidFill>
                  <a:srgbClr val="524D4B"/>
                </a:solidFill>
                <a:latin typeface="Arial"/>
                <a:ea typeface="+mn-ea"/>
                <a:cs typeface="Arial"/>
              </a:rPr>
              <a:t>h</a:t>
            </a:r>
            <a:r>
              <a:rPr lang="en-US" sz="1406" kern="1200" spc="44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406" kern="1200" spc="70">
                <a:solidFill>
                  <a:srgbClr val="524D4B"/>
                </a:solidFill>
                <a:latin typeface="Arial"/>
                <a:ea typeface="+mn-ea"/>
                <a:cs typeface="Arial"/>
              </a:rPr>
              <a:t>m</a:t>
            </a:r>
            <a:r>
              <a:rPr lang="en-US" sz="1406" kern="1200" spc="-237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104">
                <a:solidFill>
                  <a:srgbClr val="524D4B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US" sz="1406" kern="1200" spc="7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84">
                <a:solidFill>
                  <a:srgbClr val="524D4B"/>
                </a:solidFill>
                <a:latin typeface="Arial"/>
                <a:ea typeface="+mn-ea"/>
                <a:cs typeface="Arial"/>
              </a:rPr>
              <a:t>b</a:t>
            </a:r>
            <a:r>
              <a:rPr lang="en-US" sz="1406" kern="1200" spc="-30">
                <a:solidFill>
                  <a:srgbClr val="524D4B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1406" kern="1200" spc="59">
                <a:solidFill>
                  <a:srgbClr val="524D4B"/>
                </a:solidFill>
                <a:latin typeface="Arial"/>
                <a:ea typeface="+mn-ea"/>
                <a:cs typeface="Arial"/>
              </a:rPr>
              <a:t>co</a:t>
            </a:r>
            <a:r>
              <a:rPr lang="en-US" sz="1406" kern="1200" spc="48">
                <a:solidFill>
                  <a:srgbClr val="524D4B"/>
                </a:solidFill>
                <a:latin typeface="Arial"/>
                <a:ea typeface="+mn-ea"/>
                <a:cs typeface="Arial"/>
              </a:rPr>
              <a:t>m</a:t>
            </a:r>
            <a:r>
              <a:rPr lang="en-US" sz="1406" kern="1200" spc="107">
                <a:solidFill>
                  <a:srgbClr val="524D4B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1406" kern="1200" spc="-178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59">
                <a:solidFill>
                  <a:srgbClr val="524D4B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1406" kern="1200" spc="26">
                <a:solidFill>
                  <a:srgbClr val="524D4B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406" kern="1200" spc="30">
                <a:solidFill>
                  <a:srgbClr val="524D4B"/>
                </a:solidFill>
                <a:latin typeface="Arial"/>
                <a:ea typeface="+mn-ea"/>
                <a:cs typeface="Arial"/>
              </a:rPr>
              <a:t>ra</a:t>
            </a:r>
            <a:r>
              <a:rPr lang="en-US" sz="1406" kern="1200" spc="-52">
                <a:solidFill>
                  <a:srgbClr val="524D4B"/>
                </a:solidFill>
                <a:latin typeface="Arial"/>
                <a:ea typeface="+mn-ea"/>
                <a:cs typeface="Arial"/>
              </a:rPr>
              <a:t>g</a:t>
            </a:r>
            <a:r>
              <a:rPr lang="en-US" sz="1406" kern="1200" spc="26">
                <a:solidFill>
                  <a:srgbClr val="524D4B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1406" kern="1200" spc="163">
                <a:solidFill>
                  <a:srgbClr val="524D4B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1406" kern="1200" spc="-169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37">
                <a:solidFill>
                  <a:srgbClr val="524D4B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US" sz="1406" kern="1200" spc="-63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70">
                <a:solidFill>
                  <a:srgbClr val="524D4B"/>
                </a:solidFill>
                <a:latin typeface="Arial"/>
                <a:ea typeface="+mn-ea"/>
                <a:cs typeface="Arial"/>
              </a:rPr>
              <a:t>p</a:t>
            </a:r>
            <a:r>
              <a:rPr lang="en-US" sz="1406" kern="1200" spc="-78">
                <a:solidFill>
                  <a:srgbClr val="524D4B"/>
                </a:solidFill>
                <a:latin typeface="Arial"/>
                <a:ea typeface="+mn-ea"/>
                <a:cs typeface="Arial"/>
              </a:rPr>
              <a:t>h</a:t>
            </a:r>
            <a:r>
              <a:rPr lang="en-US" sz="1406" kern="1200" spc="56">
                <a:solidFill>
                  <a:srgbClr val="524D4B"/>
                </a:solidFill>
                <a:latin typeface="Arial"/>
                <a:ea typeface="+mn-ea"/>
                <a:cs typeface="Arial"/>
              </a:rPr>
              <a:t>y</a:t>
            </a:r>
            <a:r>
              <a:rPr lang="en-US" sz="1406" kern="1200" spc="63">
                <a:solidFill>
                  <a:srgbClr val="524D4B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1406" kern="1200" spc="11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406" kern="1200" spc="52">
                <a:solidFill>
                  <a:srgbClr val="524D4B"/>
                </a:solidFill>
                <a:latin typeface="Arial"/>
                <a:ea typeface="+mn-ea"/>
                <a:cs typeface="Arial"/>
              </a:rPr>
              <a:t>cal</a:t>
            </a:r>
            <a:r>
              <a:rPr lang="en-US" sz="1406" kern="1200" spc="-33">
                <a:solidFill>
                  <a:srgbClr val="524D4B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406" kern="1200" spc="70">
                <a:solidFill>
                  <a:srgbClr val="524D4B"/>
                </a:solidFill>
                <a:latin typeface="Arial"/>
                <a:ea typeface="+mn-ea"/>
                <a:cs typeface="Arial"/>
              </a:rPr>
              <a:t>y</a:t>
            </a:r>
            <a:r>
              <a:rPr lang="en-US" sz="1406" kern="1200" spc="37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15">
                <a:solidFill>
                  <a:srgbClr val="524D4B"/>
                </a:solidFill>
                <a:latin typeface="Arial"/>
                <a:ea typeface="+mn-ea"/>
                <a:cs typeface="Arial"/>
              </a:rPr>
              <a:t>as</a:t>
            </a:r>
            <a:r>
              <a:rPr lang="en-US" sz="1406" kern="1200" spc="-15">
                <a:solidFill>
                  <a:srgbClr val="524D4B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1406" kern="1200" spc="30">
                <a:solidFill>
                  <a:srgbClr val="524D4B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1406" kern="1200" spc="26">
                <a:solidFill>
                  <a:srgbClr val="524D4B"/>
                </a:solidFill>
                <a:latin typeface="Arial"/>
                <a:ea typeface="+mn-ea"/>
                <a:cs typeface="Arial"/>
              </a:rPr>
              <a:t>u</a:t>
            </a:r>
            <a:r>
              <a:rPr lang="en-US" sz="1406" kern="1200" spc="-22">
                <a:solidFill>
                  <a:srgbClr val="524D4B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406" kern="1200" spc="200">
                <a:solidFill>
                  <a:srgbClr val="524D4B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1406" kern="1200" spc="-178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81">
                <a:solidFill>
                  <a:srgbClr val="524D4B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1406" kern="1200" spc="96">
                <a:solidFill>
                  <a:srgbClr val="524D4B"/>
                </a:solidFill>
                <a:latin typeface="Arial"/>
                <a:ea typeface="+mn-ea"/>
                <a:cs typeface="Arial"/>
              </a:rPr>
              <a:t>h</a:t>
            </a:r>
            <a:r>
              <a:rPr lang="en-US" sz="1406" kern="1200" spc="222">
                <a:solidFill>
                  <a:srgbClr val="524D4B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1406" kern="1200" spc="107">
                <a:solidFill>
                  <a:srgbClr val="524D4B"/>
                </a:solidFill>
                <a:latin typeface="Arial"/>
                <a:ea typeface="+mn-ea"/>
                <a:cs typeface="Arial"/>
              </a:rPr>
              <a:t>j</a:t>
            </a:r>
            <a:r>
              <a:rPr lang="en-US" sz="1406" kern="1200" spc="59">
                <a:solidFill>
                  <a:srgbClr val="524D4B"/>
                </a:solidFill>
                <a:latin typeface="Arial"/>
                <a:ea typeface="+mn-ea"/>
                <a:cs typeface="Arial"/>
              </a:rPr>
              <a:t>ou</a:t>
            </a:r>
            <a:r>
              <a:rPr lang="en-US" sz="1406" kern="1200" spc="44">
                <a:solidFill>
                  <a:srgbClr val="524D4B"/>
                </a:solidFill>
                <a:latin typeface="Arial"/>
                <a:ea typeface="+mn-ea"/>
                <a:cs typeface="Arial"/>
              </a:rPr>
              <a:t>rna</a:t>
            </a:r>
            <a:r>
              <a:rPr lang="en-US" sz="1406" kern="1200" spc="-22">
                <a:solidFill>
                  <a:srgbClr val="524D4B"/>
                </a:solidFill>
                <a:latin typeface="Arial"/>
                <a:ea typeface="+mn-ea"/>
                <a:cs typeface="Arial"/>
              </a:rPr>
              <a:t>li</a:t>
            </a:r>
            <a:r>
              <a:rPr lang="en-US" sz="1406" kern="1200" spc="-26">
                <a:solidFill>
                  <a:srgbClr val="524D4B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1406" kern="1200" spc="200">
                <a:solidFill>
                  <a:srgbClr val="524D4B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1406" kern="1200" spc="-111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59">
                <a:solidFill>
                  <a:srgbClr val="524D4B"/>
                </a:solidFill>
                <a:latin typeface="Arial"/>
                <a:ea typeface="+mn-ea"/>
                <a:cs typeface="Arial"/>
              </a:rPr>
              <a:t>on</a:t>
            </a:r>
            <a:r>
              <a:rPr lang="en-US" sz="1406" kern="1200" spc="-133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59">
                <a:solidFill>
                  <a:srgbClr val="524D4B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1406" kern="1200" spc="7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406" kern="1200" spc="-48">
                <a:solidFill>
                  <a:srgbClr val="524D4B"/>
                </a:solidFill>
                <a:latin typeface="Arial"/>
                <a:ea typeface="+mn-ea"/>
                <a:cs typeface="Arial"/>
              </a:rPr>
              <a:t>r</a:t>
            </a:r>
            <a:r>
              <a:rPr lang="en-US" sz="1406" kern="1200" spc="318">
                <a:solidFill>
                  <a:srgbClr val="524D4B"/>
                </a:solidFill>
                <a:latin typeface="Arial"/>
                <a:ea typeface="+mn-ea"/>
                <a:cs typeface="Arial"/>
              </a:rPr>
              <a:t>.</a:t>
            </a:r>
            <a:endParaRPr lang="en-US" sz="1406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7386" marR="3759" indent="-4229" defTabSz="676656">
              <a:lnSpc>
                <a:spcPct val="96300"/>
              </a:lnSpc>
              <a:spcBef>
                <a:spcPts val="777"/>
              </a:spcBef>
            </a:pPr>
            <a:r>
              <a:rPr lang="en-US" sz="1406" kern="1200" spc="104">
                <a:solidFill>
                  <a:srgbClr val="524D4B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1406" kern="1200" spc="-4">
                <a:solidFill>
                  <a:srgbClr val="524D4B"/>
                </a:solidFill>
                <a:latin typeface="Arial"/>
                <a:ea typeface="+mn-ea"/>
                <a:cs typeface="Arial"/>
              </a:rPr>
              <a:t>h</a:t>
            </a:r>
            <a:r>
              <a:rPr lang="en-US" sz="1406" kern="1200" spc="107">
                <a:solidFill>
                  <a:srgbClr val="524D4B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1406" kern="1200" spc="-148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44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406" kern="1200" spc="-7">
                <a:solidFill>
                  <a:srgbClr val="524D4B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406" kern="1200" spc="151">
                <a:solidFill>
                  <a:srgbClr val="524D4B"/>
                </a:solidFill>
                <a:latin typeface="Arial"/>
                <a:ea typeface="+mn-ea"/>
                <a:cs typeface="Arial"/>
              </a:rPr>
              <a:t>c</a:t>
            </a:r>
            <a:r>
              <a:rPr lang="en-US" sz="1406" kern="1200" spc="-4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406" kern="1200" spc="59">
                <a:solidFill>
                  <a:srgbClr val="524D4B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1406" kern="1200" spc="44">
                <a:solidFill>
                  <a:srgbClr val="524D4B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1406" kern="1200" spc="-89">
                <a:solidFill>
                  <a:srgbClr val="524D4B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406" kern="1200" spc="237">
                <a:solidFill>
                  <a:srgbClr val="524D4B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1406" kern="1200" spc="-115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37">
                <a:solidFill>
                  <a:srgbClr val="524D4B"/>
                </a:solidFill>
                <a:latin typeface="Arial"/>
                <a:ea typeface="+mn-ea"/>
                <a:cs typeface="Arial"/>
              </a:rPr>
              <a:t>cau</a:t>
            </a:r>
            <a:r>
              <a:rPr lang="en-US" sz="1406" kern="1200">
                <a:solidFill>
                  <a:srgbClr val="524D4B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1406" kern="1200" spc="26">
                <a:solidFill>
                  <a:srgbClr val="524D4B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1406" kern="1200" spc="163">
                <a:solidFill>
                  <a:srgbClr val="524D4B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1406" kern="1200" spc="-169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30">
                <a:solidFill>
                  <a:srgbClr val="524D4B"/>
                </a:solidFill>
                <a:latin typeface="Arial"/>
                <a:ea typeface="+mn-ea"/>
                <a:cs typeface="Arial"/>
              </a:rPr>
              <a:t>an</a:t>
            </a:r>
            <a:r>
              <a:rPr lang="en-US" sz="1406" kern="1200" spc="-133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59">
                <a:solidFill>
                  <a:srgbClr val="524D4B"/>
                </a:solidFill>
                <a:latin typeface="Arial"/>
                <a:ea typeface="+mn-ea"/>
                <a:cs typeface="Arial"/>
              </a:rPr>
              <a:t>u</a:t>
            </a:r>
            <a:r>
              <a:rPr lang="en-US" sz="1406" kern="1200" spc="26">
                <a:solidFill>
                  <a:srgbClr val="524D4B"/>
                </a:solidFill>
                <a:latin typeface="Arial"/>
                <a:ea typeface="+mn-ea"/>
                <a:cs typeface="Arial"/>
              </a:rPr>
              <a:t>proar</a:t>
            </a:r>
            <a:r>
              <a:rPr lang="en-US" sz="1406" kern="1200" spc="-104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59">
                <a:solidFill>
                  <a:srgbClr val="524D4B"/>
                </a:solidFill>
                <a:latin typeface="Arial"/>
                <a:ea typeface="+mn-ea"/>
                <a:cs typeface="Arial"/>
              </a:rPr>
              <a:t>on</a:t>
            </a:r>
            <a:r>
              <a:rPr lang="en-US" sz="1406" kern="1200" spc="3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41">
                <a:solidFill>
                  <a:srgbClr val="524D4B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1406" kern="1200" spc="70">
                <a:solidFill>
                  <a:srgbClr val="524D4B"/>
                </a:solidFill>
                <a:latin typeface="Arial"/>
                <a:ea typeface="+mn-ea"/>
                <a:cs typeface="Arial"/>
              </a:rPr>
              <a:t>oci</a:t>
            </a:r>
            <a:r>
              <a:rPr lang="en-US" sz="1406" kern="1200" spc="26">
                <a:solidFill>
                  <a:srgbClr val="524D4B"/>
                </a:solidFill>
                <a:latin typeface="Arial"/>
                <a:ea typeface="+mn-ea"/>
                <a:cs typeface="Arial"/>
              </a:rPr>
              <a:t>al</a:t>
            </a:r>
            <a:r>
              <a:rPr lang="en-US" sz="1406" kern="1200" spc="-111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-7">
                <a:solidFill>
                  <a:srgbClr val="524D4B"/>
                </a:solidFill>
                <a:latin typeface="Arial"/>
                <a:ea typeface="+mn-ea"/>
                <a:cs typeface="Arial"/>
              </a:rPr>
              <a:t>m</a:t>
            </a:r>
            <a:r>
              <a:rPr lang="en-US" sz="1406" kern="1200" spc="84">
                <a:solidFill>
                  <a:srgbClr val="524D4B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1406" kern="1200" spc="70">
                <a:solidFill>
                  <a:srgbClr val="524D4B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1406" kern="1200" spc="-22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406" kern="1200" spc="-41">
                <a:solidFill>
                  <a:srgbClr val="524D4B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1406" kern="1200" spc="-96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44">
                <a:solidFill>
                  <a:srgbClr val="524D4B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US" sz="1406" kern="1200" spc="-84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-22">
                <a:solidFill>
                  <a:srgbClr val="524D4B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406" kern="1200" spc="84">
                <a:solidFill>
                  <a:srgbClr val="524D4B"/>
                </a:solidFill>
                <a:latin typeface="Arial"/>
                <a:ea typeface="+mn-ea"/>
                <a:cs typeface="Arial"/>
              </a:rPr>
              <a:t>ed</a:t>
            </a:r>
            <a:r>
              <a:rPr lang="en-US" sz="1406" kern="1200" spc="-211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104">
                <a:solidFill>
                  <a:srgbClr val="524D4B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US" sz="1406" kern="1200" spc="-96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52">
                <a:solidFill>
                  <a:srgbClr val="524D4B"/>
                </a:solidFill>
                <a:latin typeface="Arial"/>
                <a:ea typeface="+mn-ea"/>
                <a:cs typeface="Arial"/>
              </a:rPr>
              <a:t>cal</a:t>
            </a:r>
            <a:r>
              <a:rPr lang="en-US" sz="1406" kern="1200" spc="-33">
                <a:solidFill>
                  <a:srgbClr val="524D4B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406" kern="1200" spc="74">
                <a:solidFill>
                  <a:srgbClr val="524D4B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1406" kern="1200" spc="-167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48">
                <a:solidFill>
                  <a:srgbClr val="524D4B"/>
                </a:solidFill>
                <a:latin typeface="Arial"/>
                <a:ea typeface="+mn-ea"/>
                <a:cs typeface="Arial"/>
              </a:rPr>
              <a:t>for</a:t>
            </a:r>
            <a:r>
              <a:rPr lang="en-US" sz="1406" kern="1200" spc="63">
                <a:solidFill>
                  <a:srgbClr val="524D4B"/>
                </a:solidFill>
                <a:latin typeface="Arial"/>
                <a:ea typeface="+mn-ea"/>
                <a:cs typeface="Arial"/>
              </a:rPr>
              <a:t> H</a:t>
            </a:r>
            <a:r>
              <a:rPr lang="en-US" sz="1406" kern="1200" spc="-70">
                <a:solidFill>
                  <a:srgbClr val="524D4B"/>
                </a:solidFill>
                <a:latin typeface="Arial"/>
                <a:ea typeface="+mn-ea"/>
                <a:cs typeface="Arial"/>
              </a:rPr>
              <a:t>u</a:t>
            </a:r>
            <a:r>
              <a:rPr lang="en-US" sz="1406" kern="1200" spc="19">
                <a:solidFill>
                  <a:srgbClr val="524D4B"/>
                </a:solidFill>
                <a:latin typeface="Arial"/>
                <a:ea typeface="+mn-ea"/>
                <a:cs typeface="Arial"/>
              </a:rPr>
              <a:t>ssa</a:t>
            </a:r>
            <a:r>
              <a:rPr lang="en-US" sz="1406" kern="1200" spc="30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406" kern="1200" spc="100">
                <a:solidFill>
                  <a:srgbClr val="524D4B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406" kern="1200" spc="-270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122">
                <a:solidFill>
                  <a:srgbClr val="524D4B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US" sz="1406" kern="1200" spc="-67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44">
                <a:solidFill>
                  <a:srgbClr val="524D4B"/>
                </a:solidFill>
                <a:latin typeface="Arial"/>
                <a:ea typeface="+mn-ea"/>
                <a:cs typeface="Arial"/>
              </a:rPr>
              <a:t>be</a:t>
            </a:r>
            <a:r>
              <a:rPr lang="en-US" sz="1406" kern="1200" spc="-133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-37">
                <a:solidFill>
                  <a:srgbClr val="524D4B"/>
                </a:solidFill>
                <a:latin typeface="Arial"/>
                <a:ea typeface="+mn-ea"/>
                <a:cs typeface="Arial"/>
              </a:rPr>
              <a:t>h</a:t>
            </a:r>
            <a:r>
              <a:rPr lang="en-US" sz="1406" kern="1200" spc="93">
                <a:solidFill>
                  <a:srgbClr val="524D4B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1406" kern="1200" spc="-22">
                <a:solidFill>
                  <a:srgbClr val="524D4B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406" kern="1200" spc="163">
                <a:solidFill>
                  <a:srgbClr val="524D4B"/>
                </a:solidFill>
                <a:latin typeface="Arial"/>
                <a:ea typeface="+mn-ea"/>
                <a:cs typeface="Arial"/>
              </a:rPr>
              <a:t>d</a:t>
            </a:r>
            <a:r>
              <a:rPr lang="en-US" sz="1406" kern="1200" spc="-169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52">
                <a:solidFill>
                  <a:srgbClr val="524D4B"/>
                </a:solidFill>
                <a:latin typeface="Arial"/>
                <a:ea typeface="+mn-ea"/>
                <a:cs typeface="Arial"/>
              </a:rPr>
              <a:t>acco</a:t>
            </a:r>
            <a:r>
              <a:rPr lang="en-US" sz="1406" kern="1200" spc="93">
                <a:solidFill>
                  <a:srgbClr val="524D4B"/>
                </a:solidFill>
                <a:latin typeface="Arial"/>
                <a:ea typeface="+mn-ea"/>
                <a:cs typeface="Arial"/>
              </a:rPr>
              <a:t>u</a:t>
            </a:r>
            <a:r>
              <a:rPr lang="en-US" sz="1406" kern="1200" spc="-70">
                <a:solidFill>
                  <a:srgbClr val="524D4B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406" kern="1200" spc="74">
                <a:solidFill>
                  <a:srgbClr val="524D4B"/>
                </a:solidFill>
                <a:latin typeface="Arial"/>
                <a:ea typeface="+mn-ea"/>
                <a:cs typeface="Arial"/>
              </a:rPr>
              <a:t>ta</a:t>
            </a:r>
            <a:r>
              <a:rPr lang="en-US" sz="1406" kern="1200" spc="111">
                <a:solidFill>
                  <a:srgbClr val="524D4B"/>
                </a:solidFill>
                <a:latin typeface="Arial"/>
                <a:ea typeface="+mn-ea"/>
                <a:cs typeface="Arial"/>
              </a:rPr>
              <a:t>b</a:t>
            </a:r>
            <a:r>
              <a:rPr lang="en-US" sz="1406" kern="1200" spc="11">
                <a:solidFill>
                  <a:srgbClr val="524D4B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406" kern="1200" spc="70">
                <a:solidFill>
                  <a:srgbClr val="524D4B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1406" kern="1200" spc="33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52">
                <a:solidFill>
                  <a:srgbClr val="524D4B"/>
                </a:solidFill>
                <a:latin typeface="Arial"/>
                <a:ea typeface="+mn-ea"/>
                <a:cs typeface="Arial"/>
              </a:rPr>
              <a:t>f</a:t>
            </a:r>
            <a:r>
              <a:rPr lang="en-US" sz="1406" kern="1200" spc="118">
                <a:solidFill>
                  <a:srgbClr val="524D4B"/>
                </a:solidFill>
                <a:latin typeface="Arial"/>
                <a:ea typeface="+mn-ea"/>
                <a:cs typeface="Arial"/>
              </a:rPr>
              <a:t>o</a:t>
            </a:r>
            <a:r>
              <a:rPr lang="en-US" sz="1406" kern="1200" spc="96">
                <a:solidFill>
                  <a:srgbClr val="524D4B"/>
                </a:solidFill>
                <a:latin typeface="Arial"/>
                <a:ea typeface="+mn-ea"/>
                <a:cs typeface="Arial"/>
              </a:rPr>
              <a:t>r</a:t>
            </a:r>
            <a:r>
              <a:rPr lang="en-US" sz="1406" kern="1200" spc="-148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26">
                <a:solidFill>
                  <a:srgbClr val="524D4B"/>
                </a:solidFill>
                <a:latin typeface="Arial"/>
                <a:ea typeface="+mn-ea"/>
                <a:cs typeface="Arial"/>
              </a:rPr>
              <a:t>h</a:t>
            </a:r>
            <a:r>
              <a:rPr lang="en-US" sz="1406" kern="1200" spc="-22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406" kern="1200" spc="74">
                <a:solidFill>
                  <a:srgbClr val="524D4B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1406" kern="1200" spc="-133">
                <a:solidFill>
                  <a:srgbClr val="524D4B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6" kern="1200" spc="78">
                <a:solidFill>
                  <a:srgbClr val="524D4B"/>
                </a:solidFill>
                <a:latin typeface="Arial"/>
                <a:ea typeface="+mn-ea"/>
                <a:cs typeface="Arial"/>
              </a:rPr>
              <a:t>act</a:t>
            </a:r>
            <a:r>
              <a:rPr lang="en-US" sz="1406" kern="1200" spc="11">
                <a:solidFill>
                  <a:srgbClr val="524D4B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1406" kern="1200" spc="26">
                <a:solidFill>
                  <a:srgbClr val="524D4B"/>
                </a:solidFill>
                <a:latin typeface="Arial"/>
                <a:ea typeface="+mn-ea"/>
                <a:cs typeface="Arial"/>
              </a:rPr>
              <a:t>o</a:t>
            </a:r>
            <a:r>
              <a:rPr lang="en-US" sz="1406" kern="1200" spc="-4">
                <a:solidFill>
                  <a:srgbClr val="524D4B"/>
                </a:solidFill>
                <a:latin typeface="Arial"/>
                <a:ea typeface="+mn-ea"/>
                <a:cs typeface="Arial"/>
              </a:rPr>
              <a:t>n</a:t>
            </a:r>
            <a:r>
              <a:rPr lang="en-US" sz="1406" kern="1200" spc="41">
                <a:solidFill>
                  <a:srgbClr val="524D4B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1406" kern="1200" spc="318">
                <a:solidFill>
                  <a:srgbClr val="524D4B"/>
                </a:solidFill>
                <a:latin typeface="Arial"/>
                <a:ea typeface="+mn-ea"/>
                <a:cs typeface="Arial"/>
              </a:rPr>
              <a:t>.</a:t>
            </a:r>
            <a:endParaRPr lang="en-US"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4887" y="1510990"/>
            <a:ext cx="4064619" cy="4538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3690"/>
              </a:lnSpc>
            </a:pPr>
            <a:r>
              <a:rPr sz="3100" b="0" spc="12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3100" b="0" spc="-2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3100" b="0" spc="7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100" b="0" spc="114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100" b="0" spc="12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3100" b="0" spc="5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100" b="0" spc="-6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b="0" spc="-75" dirty="0">
                <a:solidFill>
                  <a:srgbClr val="524D4B"/>
                </a:solidFill>
                <a:latin typeface="Arial"/>
                <a:cs typeface="Arial"/>
              </a:rPr>
              <a:t>'</a:t>
            </a:r>
            <a:r>
              <a:rPr sz="3100" b="0" spc="20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100" b="0" spc="-114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b="0" spc="12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3100" b="0" spc="-3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100" b="0" spc="-1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100" b="0" spc="18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3100" b="0" spc="44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100" b="0" spc="180" dirty="0">
                <a:solidFill>
                  <a:srgbClr val="524D4B"/>
                </a:solidFill>
                <a:latin typeface="Arial"/>
                <a:cs typeface="Arial"/>
              </a:rPr>
              <a:t>ry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5365" y="2346362"/>
            <a:ext cx="3827145" cy="3446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 marR="563880" indent="5080">
              <a:lnSpc>
                <a:spcPct val="100899"/>
              </a:lnSpc>
            </a:pPr>
            <a:r>
              <a:rPr sz="1850" spc="-90" dirty="0">
                <a:solidFill>
                  <a:srgbClr val="524D4B"/>
                </a:solidFill>
                <a:latin typeface="Arial"/>
                <a:cs typeface="Arial"/>
              </a:rPr>
              <a:t>F</a:t>
            </a:r>
            <a:r>
              <a:rPr sz="1850" spc="100" dirty="0">
                <a:solidFill>
                  <a:srgbClr val="524D4B"/>
                </a:solidFill>
                <a:latin typeface="Arial"/>
                <a:cs typeface="Arial"/>
              </a:rPr>
              <a:t>ol</a:t>
            </a:r>
            <a:r>
              <a:rPr sz="1850" spc="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155" dirty="0">
                <a:solidFill>
                  <a:srgbClr val="524D4B"/>
                </a:solidFill>
                <a:latin typeface="Arial"/>
                <a:cs typeface="Arial"/>
              </a:rPr>
              <a:t>owi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ng</a:t>
            </a:r>
            <a:r>
              <a:rPr sz="1850" spc="-3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16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-13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240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1850" spc="-4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5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-5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31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345" dirty="0">
                <a:solidFill>
                  <a:srgbClr val="524D4B"/>
                </a:solidFill>
                <a:latin typeface="Arial"/>
                <a:cs typeface="Arial"/>
              </a:rPr>
              <a:t>,</a:t>
            </a:r>
            <a:r>
              <a:rPr sz="1850" spc="-7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33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-229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524D4B"/>
                </a:solidFill>
                <a:latin typeface="Arial"/>
                <a:cs typeface="Arial"/>
              </a:rPr>
              <a:t>was</a:t>
            </a:r>
            <a:r>
              <a:rPr sz="1850" spc="4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850" spc="-6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45" dirty="0">
                <a:solidFill>
                  <a:srgbClr val="524D4B"/>
                </a:solidFill>
                <a:latin typeface="Arial"/>
                <a:cs typeface="Arial"/>
              </a:rPr>
              <a:t>vea</a:t>
            </a:r>
            <a:r>
              <a:rPr sz="1850" spc="5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140" dirty="0">
                <a:solidFill>
                  <a:srgbClr val="524D4B"/>
                </a:solidFill>
                <a:latin typeface="Arial"/>
                <a:cs typeface="Arial"/>
              </a:rPr>
              <a:t>ed</a:t>
            </a:r>
            <a:r>
              <a:rPr sz="1850" spc="-31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14" dirty="0">
                <a:solidFill>
                  <a:srgbClr val="524D4B"/>
                </a:solidFill>
                <a:latin typeface="Arial"/>
                <a:cs typeface="Arial"/>
              </a:rPr>
              <a:t>that</a:t>
            </a:r>
            <a:r>
              <a:rPr sz="1850" spc="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850" spc="55" dirty="0">
                <a:solidFill>
                  <a:srgbClr val="524D4B"/>
                </a:solidFill>
                <a:latin typeface="Arial"/>
                <a:cs typeface="Arial"/>
              </a:rPr>
              <a:t>ussa</a:t>
            </a:r>
            <a:r>
              <a:rPr sz="1850" spc="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22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-2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had</a:t>
            </a:r>
            <a:r>
              <a:rPr sz="1850" spc="-204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  <a:p>
            <a:pPr marL="23495">
              <a:lnSpc>
                <a:spcPts val="2135"/>
              </a:lnSpc>
            </a:pP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850" spc="-2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4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105" dirty="0">
                <a:solidFill>
                  <a:srgbClr val="524D4B"/>
                </a:solidFill>
                <a:latin typeface="Arial"/>
                <a:cs typeface="Arial"/>
              </a:rPr>
              <a:t>tory</a:t>
            </a:r>
            <a:r>
              <a:rPr sz="1850" spc="-1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of</a:t>
            </a:r>
            <a:r>
              <a:rPr sz="1850" spc="-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errat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75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1850" spc="-1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850" spc="10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hav</a:t>
            </a:r>
            <a:r>
              <a:rPr sz="1850" spc="-5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or</a:t>
            </a:r>
            <a:r>
              <a:rPr sz="1850" spc="-13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850" spc="-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254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-1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had</a:t>
            </a:r>
            <a:endParaRPr sz="1850">
              <a:latin typeface="Arial"/>
              <a:cs typeface="Arial"/>
            </a:endParaRPr>
          </a:p>
          <a:p>
            <a:pPr marL="12700" marR="598170" indent="10795">
              <a:lnSpc>
                <a:spcPts val="2240"/>
              </a:lnSpc>
              <a:spcBef>
                <a:spcPts val="90"/>
              </a:spcBef>
            </a:pPr>
            <a:r>
              <a:rPr sz="1850" spc="14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850" spc="-1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en</a:t>
            </a:r>
            <a:r>
              <a:rPr sz="1850" spc="-1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5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2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ag</a:t>
            </a:r>
            <a:r>
              <a:rPr sz="1850" spc="1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850" spc="1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ed</a:t>
            </a:r>
            <a:r>
              <a:rPr sz="1850" spc="-229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265" dirty="0">
                <a:solidFill>
                  <a:srgbClr val="524D4B"/>
                </a:solidFill>
                <a:latin typeface="Arial"/>
                <a:cs typeface="Arial"/>
              </a:rPr>
              <a:t>w</a:t>
            </a:r>
            <a:r>
              <a:rPr sz="1850" spc="4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85" dirty="0">
                <a:solidFill>
                  <a:srgbClr val="524D4B"/>
                </a:solidFill>
                <a:latin typeface="Arial"/>
                <a:cs typeface="Arial"/>
              </a:rPr>
              <a:t>th</a:t>
            </a:r>
            <a:r>
              <a:rPr sz="1850" spc="-114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1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-7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-13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ar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8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28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12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er.</a:t>
            </a:r>
            <a:endParaRPr sz="1900">
              <a:latin typeface="Arial"/>
              <a:cs typeface="Arial"/>
            </a:endParaRPr>
          </a:p>
          <a:p>
            <a:pPr marL="17780" marR="240665" indent="10795">
              <a:lnSpc>
                <a:spcPct val="97700"/>
              </a:lnSpc>
              <a:spcBef>
                <a:spcPts val="955"/>
              </a:spcBef>
            </a:pPr>
            <a:r>
              <a:rPr sz="1850" spc="105" dirty="0">
                <a:solidFill>
                  <a:srgbClr val="524D4B"/>
                </a:solidFill>
                <a:latin typeface="Arial"/>
                <a:cs typeface="Arial"/>
              </a:rPr>
              <a:t>He</a:t>
            </a:r>
            <a:r>
              <a:rPr sz="1850" spc="-19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had</a:t>
            </a:r>
            <a:r>
              <a:rPr sz="1850" spc="-204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850" spc="-2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75" dirty="0">
                <a:solidFill>
                  <a:srgbClr val="524D4B"/>
                </a:solidFill>
                <a:latin typeface="Arial"/>
                <a:cs typeface="Arial"/>
              </a:rPr>
              <a:t>so</a:t>
            </a:r>
            <a:r>
              <a:rPr sz="1850" spc="-1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524D4B"/>
                </a:solidFill>
                <a:latin typeface="Arial"/>
                <a:cs typeface="Arial"/>
              </a:rPr>
              <a:t>fac</a:t>
            </a:r>
            <a:r>
              <a:rPr sz="1850" spc="10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254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-2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3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-2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55" dirty="0">
                <a:solidFill>
                  <a:srgbClr val="524D4B"/>
                </a:solidFill>
                <a:latin typeface="Arial"/>
                <a:cs typeface="Arial"/>
              </a:rPr>
              <a:t>veral</a:t>
            </a:r>
            <a:r>
              <a:rPr sz="1850" spc="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al</a:t>
            </a:r>
            <a:r>
              <a:rPr sz="1850" spc="-1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105" dirty="0">
                <a:solidFill>
                  <a:srgbClr val="524D4B"/>
                </a:solidFill>
                <a:latin typeface="Arial"/>
                <a:cs typeface="Arial"/>
              </a:rPr>
              <a:t>egat</a:t>
            </a:r>
            <a:r>
              <a:rPr sz="1850" spc="-1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1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12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-1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of</a:t>
            </a:r>
            <a:r>
              <a:rPr sz="1850" spc="-1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40" dirty="0">
                <a:solidFill>
                  <a:srgbClr val="524D4B"/>
                </a:solidFill>
                <a:latin typeface="Arial"/>
                <a:cs typeface="Arial"/>
              </a:rPr>
              <a:t>v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3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45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85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5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20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25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850" spc="45" dirty="0">
                <a:solidFill>
                  <a:srgbClr val="524D4B"/>
                </a:solidFill>
                <a:latin typeface="Arial"/>
                <a:cs typeface="Arial"/>
              </a:rPr>
              <a:t> harassm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-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24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-2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14" dirty="0">
                <a:solidFill>
                  <a:srgbClr val="524D4B"/>
                </a:solidFill>
                <a:latin typeface="Arial"/>
                <a:cs typeface="Arial"/>
              </a:rPr>
              <a:t>towar</a:t>
            </a:r>
            <a:r>
              <a:rPr sz="1850" spc="16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12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-1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10" dirty="0">
                <a:solidFill>
                  <a:srgbClr val="524D4B"/>
                </a:solidFill>
                <a:latin typeface="Arial"/>
                <a:cs typeface="Arial"/>
              </a:rPr>
              <a:t>col</a:t>
            </a:r>
            <a:r>
              <a:rPr sz="1850" spc="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70" dirty="0">
                <a:solidFill>
                  <a:srgbClr val="524D4B"/>
                </a:solidFill>
                <a:latin typeface="Arial"/>
                <a:cs typeface="Arial"/>
              </a:rPr>
              <a:t>eag</a:t>
            </a:r>
            <a:r>
              <a:rPr sz="1850" spc="5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es</a:t>
            </a:r>
            <a:r>
              <a:rPr sz="1850" spc="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850" spc="-1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524D4B"/>
                </a:solidFill>
                <a:latin typeface="Arial"/>
                <a:cs typeface="Arial"/>
              </a:rPr>
              <a:t>su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850" spc="105" dirty="0">
                <a:solidFill>
                  <a:srgbClr val="524D4B"/>
                </a:solidFill>
                <a:latin typeface="Arial"/>
                <a:cs typeface="Arial"/>
              </a:rPr>
              <a:t>or</a:t>
            </a:r>
            <a:r>
              <a:rPr sz="1850" spc="13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2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nates</a:t>
            </a:r>
            <a:r>
              <a:rPr sz="1850" spc="-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27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13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850" spc="-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pa</a:t>
            </a:r>
            <a:r>
              <a:rPr sz="1850" spc="-12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200" dirty="0">
                <a:solidFill>
                  <a:srgbClr val="524D4B"/>
                </a:solidFill>
                <a:latin typeface="Arial"/>
                <a:cs typeface="Arial"/>
              </a:rPr>
              <a:t>t,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ra</a:t>
            </a:r>
            <a:r>
              <a:rPr sz="1850" spc="-7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40" dirty="0">
                <a:solidFill>
                  <a:srgbClr val="524D4B"/>
                </a:solidFill>
                <a:latin typeface="Arial"/>
                <a:cs typeface="Arial"/>
              </a:rPr>
              <a:t>ng</a:t>
            </a:r>
            <a:r>
              <a:rPr sz="1850" spc="-229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55" dirty="0">
                <a:solidFill>
                  <a:srgbClr val="524D4B"/>
                </a:solidFill>
                <a:latin typeface="Arial"/>
                <a:cs typeface="Arial"/>
              </a:rPr>
              <a:t>q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105" dirty="0">
                <a:solidFill>
                  <a:srgbClr val="524D4B"/>
                </a:solidFill>
                <a:latin typeface="Arial"/>
                <a:cs typeface="Arial"/>
              </a:rPr>
              <a:t>est</a:t>
            </a:r>
            <a:r>
              <a:rPr sz="185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ons</a:t>
            </a:r>
            <a:r>
              <a:rPr sz="1850" spc="-1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abo</a:t>
            </a:r>
            <a:r>
              <a:rPr sz="1850" spc="-2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28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-2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3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endParaRPr sz="1850">
              <a:latin typeface="Arial"/>
              <a:cs typeface="Arial"/>
            </a:endParaRPr>
          </a:p>
          <a:p>
            <a:pPr marL="12700" marR="125730" indent="5080">
              <a:lnSpc>
                <a:spcPts val="2190"/>
              </a:lnSpc>
              <a:spcBef>
                <a:spcPts val="160"/>
              </a:spcBef>
            </a:pPr>
            <a:r>
              <a:rPr sz="1850" spc="145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1850" spc="13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-6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25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105" dirty="0">
                <a:solidFill>
                  <a:srgbClr val="524D4B"/>
                </a:solidFill>
                <a:latin typeface="Arial"/>
                <a:cs typeface="Arial"/>
              </a:rPr>
              <a:t>re</a:t>
            </a:r>
            <a:r>
              <a:rPr sz="1850" spc="-2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850" spc="-204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524D4B"/>
                </a:solidFill>
                <a:latin typeface="Arial"/>
                <a:cs typeface="Arial"/>
              </a:rPr>
              <a:t>acco</a:t>
            </a:r>
            <a:r>
              <a:rPr sz="1850" spc="15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-7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ta</a:t>
            </a:r>
            <a:r>
              <a:rPr sz="1850" spc="175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il</a:t>
            </a:r>
            <a:r>
              <a:rPr sz="1850" spc="-2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65" dirty="0">
                <a:solidFill>
                  <a:srgbClr val="524D4B"/>
                </a:solidFill>
                <a:latin typeface="Arial"/>
                <a:cs typeface="Arial"/>
              </a:rPr>
              <a:t>ty</a:t>
            </a:r>
            <a:r>
              <a:rPr sz="1850" spc="-1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265" dirty="0">
                <a:solidFill>
                  <a:srgbClr val="524D4B"/>
                </a:solidFill>
                <a:latin typeface="Arial"/>
                <a:cs typeface="Arial"/>
              </a:rPr>
              <a:t>w</a:t>
            </a:r>
            <a:r>
              <a:rPr sz="1850" spc="4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3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229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6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2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850" spc="-7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35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850" spc="14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-2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7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850" spc="-1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3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10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-8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tr</a:t>
            </a:r>
            <a:r>
              <a:rPr sz="1850" spc="130" dirty="0">
                <a:solidFill>
                  <a:srgbClr val="524D4B"/>
                </a:solidFill>
                <a:latin typeface="Arial"/>
                <a:cs typeface="Arial"/>
              </a:rPr>
              <a:t>y</a:t>
            </a:r>
            <a:r>
              <a:rPr sz="1850" spc="445" dirty="0">
                <a:solidFill>
                  <a:srgbClr val="524D4B"/>
                </a:solidFill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4887" y="1059365"/>
            <a:ext cx="4064619" cy="5296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5365" y="1202596"/>
            <a:ext cx="382016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7305">
              <a:lnSpc>
                <a:spcPts val="3510"/>
              </a:lnSpc>
            </a:pPr>
            <a:r>
              <a:rPr sz="3050" spc="440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3050" spc="19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050" spc="-7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050" spc="200" dirty="0">
                <a:solidFill>
                  <a:srgbClr val="524D4B"/>
                </a:solidFill>
                <a:latin typeface="Arial"/>
                <a:cs typeface="Arial"/>
              </a:rPr>
              <a:t>tal</a:t>
            </a:r>
            <a:r>
              <a:rPr sz="3050" spc="-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050" spc="3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3050" spc="135" dirty="0">
                <a:solidFill>
                  <a:srgbClr val="524D4B"/>
                </a:solidFill>
                <a:latin typeface="Arial"/>
                <a:cs typeface="Arial"/>
              </a:rPr>
              <a:t>ea</a:t>
            </a:r>
            <a:r>
              <a:rPr sz="3050" spc="-9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3050" spc="330" dirty="0">
                <a:solidFill>
                  <a:srgbClr val="524D4B"/>
                </a:solidFill>
                <a:latin typeface="Arial"/>
                <a:cs typeface="Arial"/>
              </a:rPr>
              <a:t>th</a:t>
            </a:r>
            <a:r>
              <a:rPr sz="3050" spc="-1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050" spc="10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050" spc="54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050" spc="2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3050" spc="37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3050" spc="22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050" spc="1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050" spc="470" dirty="0">
                <a:solidFill>
                  <a:srgbClr val="524D4B"/>
                </a:solidFill>
                <a:latin typeface="Arial"/>
                <a:cs typeface="Arial"/>
              </a:rPr>
              <a:t>W</a:t>
            </a:r>
            <a:r>
              <a:rPr sz="3050" spc="27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050" spc="190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3050" spc="155" dirty="0">
                <a:solidFill>
                  <a:srgbClr val="524D4B"/>
                </a:solidFill>
                <a:latin typeface="Arial"/>
                <a:cs typeface="Arial"/>
              </a:rPr>
              <a:t>k</a:t>
            </a:r>
            <a:r>
              <a:rPr sz="3050" spc="190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3050" spc="2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3050" spc="145" dirty="0">
                <a:solidFill>
                  <a:srgbClr val="524D4B"/>
                </a:solidFill>
                <a:latin typeface="Arial"/>
                <a:cs typeface="Arial"/>
              </a:rPr>
              <a:t>ace</a:t>
            </a:r>
            <a:endParaRPr sz="3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9790" y="2212984"/>
            <a:ext cx="3756660" cy="399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35"/>
              </a:lnSpc>
            </a:pPr>
            <a:r>
              <a:rPr sz="1900" spc="14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14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24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case</a:t>
            </a:r>
            <a:r>
              <a:rPr sz="1900" spc="-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1900" spc="-5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14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22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31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1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13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14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endParaRPr sz="1900">
              <a:latin typeface="Arial"/>
              <a:cs typeface="Arial"/>
            </a:endParaRPr>
          </a:p>
          <a:p>
            <a:pPr marL="23495" marR="5080" indent="5080">
              <a:lnSpc>
                <a:spcPct val="96800"/>
              </a:lnSpc>
              <a:spcBef>
                <a:spcPts val="30"/>
              </a:spcBef>
            </a:pP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porta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90" dirty="0">
                <a:solidFill>
                  <a:srgbClr val="524D4B"/>
                </a:solidFill>
                <a:latin typeface="Arial"/>
                <a:cs typeface="Arial"/>
              </a:rPr>
              <a:t>ce</a:t>
            </a:r>
            <a:r>
              <a:rPr sz="1900" spc="-21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of</a:t>
            </a:r>
            <a:r>
              <a:rPr sz="1900" spc="-10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-1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res</a:t>
            </a:r>
            <a:r>
              <a:rPr sz="1900" spc="-1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45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1900" spc="-1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5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90" dirty="0">
                <a:solidFill>
                  <a:srgbClr val="524D4B"/>
                </a:solidFill>
                <a:latin typeface="Arial"/>
                <a:cs typeface="Arial"/>
              </a:rPr>
              <a:t>tal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524D4B"/>
                </a:solidFill>
                <a:latin typeface="Arial"/>
                <a:cs typeface="Arial"/>
              </a:rPr>
              <a:t>hea</a:t>
            </a:r>
            <a:r>
              <a:rPr sz="1900" spc="-9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165" dirty="0">
                <a:solidFill>
                  <a:srgbClr val="524D4B"/>
                </a:solidFill>
                <a:latin typeface="Arial"/>
                <a:cs typeface="Arial"/>
              </a:rPr>
              <a:t>th</a:t>
            </a:r>
            <a:r>
              <a:rPr sz="1900" spc="-1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45" dirty="0">
                <a:solidFill>
                  <a:srgbClr val="524D4B"/>
                </a:solidFill>
                <a:latin typeface="Arial"/>
                <a:cs typeface="Arial"/>
              </a:rPr>
              <a:t>ss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es</a:t>
            </a:r>
            <a:r>
              <a:rPr sz="1900" spc="-1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3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-3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900" spc="-2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wor</a:t>
            </a:r>
            <a:r>
              <a:rPr sz="1900" spc="200" dirty="0">
                <a:solidFill>
                  <a:srgbClr val="524D4B"/>
                </a:solidFill>
                <a:latin typeface="Arial"/>
                <a:cs typeface="Arial"/>
              </a:rPr>
              <a:t>k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ace</a:t>
            </a:r>
            <a:r>
              <a:rPr sz="1900" spc="45" dirty="0">
                <a:solidFill>
                  <a:srgbClr val="524D4B"/>
                </a:solidFill>
                <a:latin typeface="Arial"/>
                <a:cs typeface="Arial"/>
              </a:rPr>
              <a:t> and</a:t>
            </a:r>
            <a:r>
              <a:rPr sz="1900" spc="-1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900" spc="-8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120" dirty="0">
                <a:solidFill>
                  <a:srgbClr val="524D4B"/>
                </a:solidFill>
                <a:latin typeface="Arial"/>
                <a:cs typeface="Arial"/>
              </a:rPr>
              <a:t>v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-10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200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1900" spc="-2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q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ate</a:t>
            </a:r>
            <a:r>
              <a:rPr sz="1900" spc="-204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su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pp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200" dirty="0">
                <a:solidFill>
                  <a:srgbClr val="524D4B"/>
                </a:solidFill>
                <a:latin typeface="Arial"/>
                <a:cs typeface="Arial"/>
              </a:rPr>
              <a:t>rt</a:t>
            </a:r>
            <a:r>
              <a:rPr sz="1900" spc="1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900" spc="-1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45" dirty="0">
                <a:solidFill>
                  <a:srgbClr val="524D4B"/>
                </a:solidFill>
                <a:latin typeface="Arial"/>
                <a:cs typeface="Arial"/>
              </a:rPr>
              <a:t>reso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rces</a:t>
            </a:r>
            <a:r>
              <a:rPr sz="1900" spc="-21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for</a:t>
            </a:r>
            <a:r>
              <a:rPr sz="1900" spc="-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20" dirty="0">
                <a:solidFill>
                  <a:srgbClr val="524D4B"/>
                </a:solidFill>
                <a:latin typeface="Arial"/>
                <a:cs typeface="Arial"/>
              </a:rPr>
              <a:t>v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2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-7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-2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who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20" dirty="0">
                <a:solidFill>
                  <a:srgbClr val="524D4B"/>
                </a:solidFill>
                <a:latin typeface="Arial"/>
                <a:cs typeface="Arial"/>
              </a:rPr>
              <a:t>may</a:t>
            </a:r>
            <a:r>
              <a:rPr sz="1900" spc="-1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2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tr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ng</a:t>
            </a:r>
            <a:r>
              <a:rPr sz="1900" spc="-33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270" dirty="0">
                <a:solidFill>
                  <a:srgbClr val="524D4B"/>
                </a:solidFill>
                <a:latin typeface="Arial"/>
                <a:cs typeface="Arial"/>
              </a:rPr>
              <a:t>w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65" dirty="0">
                <a:solidFill>
                  <a:srgbClr val="524D4B"/>
                </a:solidFill>
                <a:latin typeface="Arial"/>
                <a:cs typeface="Arial"/>
              </a:rPr>
              <a:t>th</a:t>
            </a:r>
            <a:endParaRPr sz="1900">
              <a:latin typeface="Arial"/>
              <a:cs typeface="Arial"/>
            </a:endParaRPr>
          </a:p>
          <a:p>
            <a:pPr marL="29209">
              <a:lnSpc>
                <a:spcPts val="2195"/>
              </a:lnSpc>
            </a:pP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-9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ycho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lo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55" dirty="0">
                <a:solidFill>
                  <a:srgbClr val="524D4B"/>
                </a:solidFill>
                <a:latin typeface="Arial"/>
                <a:cs typeface="Arial"/>
              </a:rPr>
              <a:t>cal</a:t>
            </a:r>
            <a:r>
              <a:rPr sz="1900" spc="-14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ro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900" spc="5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430" dirty="0">
                <a:solidFill>
                  <a:srgbClr val="524D4B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17780" marR="330200" indent="16510">
              <a:lnSpc>
                <a:spcPct val="96300"/>
              </a:lnSpc>
              <a:spcBef>
                <a:spcPts val="1010"/>
              </a:spcBef>
            </a:pPr>
            <a:r>
              <a:rPr sz="1900" spc="-14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3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-1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-4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1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-1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ro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1900" spc="-2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27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-15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atte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24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on</a:t>
            </a:r>
            <a:r>
              <a:rPr sz="1900" spc="-2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40" dirty="0">
                <a:solidFill>
                  <a:srgbClr val="524D4B"/>
                </a:solidFill>
                <a:latin typeface="Arial"/>
                <a:cs typeface="Arial"/>
              </a:rPr>
              <a:t>to</a:t>
            </a:r>
            <a:r>
              <a:rPr sz="1900" spc="-2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 n</a:t>
            </a:r>
            <a:r>
              <a:rPr sz="1900" spc="-7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ed</a:t>
            </a:r>
            <a:r>
              <a:rPr sz="1900" spc="-24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for</a:t>
            </a:r>
            <a:r>
              <a:rPr sz="1900" spc="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-9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tt</a:t>
            </a:r>
            <a:r>
              <a:rPr sz="1900" spc="22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28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tra</a:t>
            </a:r>
            <a:r>
              <a:rPr sz="1900" spc="9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ng</a:t>
            </a:r>
            <a:r>
              <a:rPr sz="1900" spc="-24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900" spc="3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cat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13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-229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ar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nd</a:t>
            </a:r>
            <a:r>
              <a:rPr sz="1900" spc="-3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10" dirty="0">
                <a:solidFill>
                  <a:srgbClr val="524D4B"/>
                </a:solidFill>
                <a:latin typeface="Arial"/>
                <a:cs typeface="Arial"/>
              </a:rPr>
              <a:t>wor</a:t>
            </a:r>
            <a:r>
              <a:rPr sz="1900" spc="210" dirty="0">
                <a:solidFill>
                  <a:srgbClr val="524D4B"/>
                </a:solidFill>
                <a:latin typeface="Arial"/>
                <a:cs typeface="Arial"/>
              </a:rPr>
              <a:t>k</a:t>
            </a:r>
            <a:r>
              <a:rPr sz="1900" spc="17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-8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ace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90" dirty="0">
                <a:solidFill>
                  <a:srgbClr val="524D4B"/>
                </a:solidFill>
                <a:latin typeface="Arial"/>
                <a:cs typeface="Arial"/>
              </a:rPr>
              <a:t>con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175" dirty="0">
                <a:solidFill>
                  <a:srgbClr val="524D4B"/>
                </a:solidFill>
                <a:latin typeface="Arial"/>
                <a:cs typeface="Arial"/>
              </a:rPr>
              <a:t>ct</a:t>
            </a:r>
            <a:r>
              <a:rPr sz="1900" spc="-1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900" spc="-1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res</a:t>
            </a:r>
            <a:r>
              <a:rPr sz="1900" spc="-40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ctf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23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29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comm</a:t>
            </a:r>
            <a:r>
              <a:rPr sz="1900" spc="13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cat</a:t>
            </a:r>
            <a:r>
              <a:rPr sz="190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345" dirty="0">
                <a:solidFill>
                  <a:srgbClr val="524D4B"/>
                </a:solidFill>
                <a:latin typeface="Arial"/>
                <a:cs typeface="Arial"/>
              </a:rPr>
              <a:t>,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ar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20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ar</a:t>
            </a:r>
            <a:r>
              <a:rPr sz="1900" spc="-6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y</a:t>
            </a:r>
            <a:r>
              <a:rPr sz="1900" spc="-1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20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endParaRPr sz="1900">
              <a:latin typeface="Arial"/>
              <a:cs typeface="Arial"/>
            </a:endParaRPr>
          </a:p>
          <a:p>
            <a:pPr marL="17780" marR="139065" indent="10795">
              <a:lnSpc>
                <a:spcPts val="2110"/>
              </a:lnSpc>
              <a:spcBef>
                <a:spcPts val="170"/>
              </a:spcBef>
            </a:pP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h-pr</a:t>
            </a:r>
            <a:r>
              <a:rPr sz="1900" spc="3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-2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1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envi</a:t>
            </a:r>
            <a:r>
              <a:rPr sz="1900" spc="55" dirty="0">
                <a:solidFill>
                  <a:srgbClr val="524D4B"/>
                </a:solidFill>
                <a:latin typeface="Arial"/>
                <a:cs typeface="Arial"/>
              </a:rPr>
              <a:t>ro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60" dirty="0">
                <a:solidFill>
                  <a:srgbClr val="524D4B"/>
                </a:solidFill>
                <a:latin typeface="Arial"/>
                <a:cs typeface="Arial"/>
              </a:rPr>
              <a:t>ts</a:t>
            </a:r>
            <a:r>
              <a:rPr sz="1900" spc="-1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-35" dirty="0">
                <a:solidFill>
                  <a:srgbClr val="524D4B"/>
                </a:solidFill>
                <a:latin typeface="Arial"/>
                <a:cs typeface="Arial"/>
              </a:rPr>
              <a:t>k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4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900" spc="-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-15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-8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-2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-3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tr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y</a:t>
            </a:r>
            <a:r>
              <a:rPr sz="1900" spc="430" dirty="0">
                <a:solidFill>
                  <a:srgbClr val="524D4B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768</Words>
  <Application>Microsoft Office PowerPoint</Application>
  <PresentationFormat>Custom</PresentationFormat>
  <Paragraphs>58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Wood Type</vt:lpstr>
      <vt:lpstr>PowerPoint Presentation</vt:lpstr>
      <vt:lpstr>Bipolar Disorder</vt:lpstr>
      <vt:lpstr>PowerPoint Presentation</vt:lpstr>
      <vt:lpstr>PowerPoint Presentation</vt:lpstr>
      <vt:lpstr>PowerPoint Presentation</vt:lpstr>
      <vt:lpstr>PowerPoint Presentation</vt:lpstr>
      <vt:lpstr>The Incident</vt:lpstr>
      <vt:lpstr>Hussain's History</vt:lpstr>
      <vt:lpstr>PowerPoint Presentation</vt:lpstr>
      <vt:lpstr>PowerPoint Presentation</vt:lpstr>
      <vt:lpstr>Aamir's Tragic Death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66</cp:revision>
  <dcterms:created xsi:type="dcterms:W3CDTF">2023-05-06T10:13:07Z</dcterms:created>
  <dcterms:modified xsi:type="dcterms:W3CDTF">2023-05-06T08:55:39Z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2023-05-06T00:00:00Z</vt:filetime>
  </property>
  <property fmtid="{D5CDD505-2E9C-101B-9397-08002B2CF9AE}" pid="3" name="LastSaved">
    <vt:filetime>2023-05-06T00:00:00Z</vt:filetime>
  </property>
</Properties>
</file>