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7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54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86039" y="1667107"/>
            <a:ext cx="4042317" cy="4053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79245" y="1806386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0732" y="0"/>
                </a:lnTo>
              </a:path>
            </a:pathLst>
          </a:custGeom>
          <a:ln w="11149">
            <a:solidFill>
              <a:srgbClr val="90B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232356" y="1962493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144"/>
                </a:moveTo>
                <a:lnTo>
                  <a:pt x="0" y="0"/>
                </a:lnTo>
              </a:path>
            </a:pathLst>
          </a:custGeom>
          <a:ln w="66894">
            <a:solidFill>
              <a:srgbClr val="DFA8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54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54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9790" y="1777708"/>
            <a:ext cx="7953819" cy="845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54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1671" y="3130517"/>
            <a:ext cx="6819265" cy="130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41275" algn="ctr">
              <a:lnSpc>
                <a:spcPct val="93800"/>
              </a:lnSpc>
            </a:pPr>
            <a:r>
              <a:rPr sz="3100" spc="32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-6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spc="2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4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95" dirty="0">
                <a:solidFill>
                  <a:srgbClr val="524D4B"/>
                </a:solidFill>
                <a:latin typeface="Arial"/>
                <a:cs typeface="Arial"/>
              </a:rPr>
              <a:t>ra</a:t>
            </a:r>
            <a:r>
              <a:rPr sz="3100" spc="-70" dirty="0">
                <a:solidFill>
                  <a:srgbClr val="524D4B"/>
                </a:solidFill>
                <a:latin typeface="Arial"/>
                <a:cs typeface="Arial"/>
              </a:rPr>
              <a:t>v</a:t>
            </a:r>
            <a:r>
              <a:rPr sz="3100" spc="114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14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100" spc="5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275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3100" spc="-3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2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195" dirty="0">
                <a:solidFill>
                  <a:srgbClr val="524D4B"/>
                </a:solidFill>
                <a:latin typeface="Arial"/>
                <a:cs typeface="Arial"/>
              </a:rPr>
              <a:t>f</a:t>
            </a:r>
            <a:r>
              <a:rPr sz="3100" spc="-3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30" dirty="0">
                <a:solidFill>
                  <a:srgbClr val="524D4B"/>
                </a:solidFill>
                <a:latin typeface="Arial"/>
                <a:cs typeface="Arial"/>
              </a:rPr>
              <a:t>Aa</a:t>
            </a:r>
            <a:r>
              <a:rPr sz="3100" spc="36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100" spc="1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19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100" spc="-2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100" spc="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18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spc="8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3100" spc="7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125" dirty="0">
                <a:solidFill>
                  <a:srgbClr val="524D4B"/>
                </a:solidFill>
                <a:latin typeface="Arial"/>
                <a:cs typeface="Arial"/>
              </a:rPr>
              <a:t>at</a:t>
            </a:r>
            <a:r>
              <a:rPr sz="3100" spc="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spc="-1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95" dirty="0">
                <a:solidFill>
                  <a:srgbClr val="524D4B"/>
                </a:solidFill>
                <a:latin typeface="Arial"/>
                <a:cs typeface="Arial"/>
              </a:rPr>
              <a:t>sai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360" dirty="0">
                <a:solidFill>
                  <a:srgbClr val="524D4B"/>
                </a:solidFill>
                <a:latin typeface="Arial"/>
                <a:cs typeface="Arial"/>
              </a:rPr>
              <a:t>:</a:t>
            </a:r>
            <a:r>
              <a:rPr sz="3100" spc="31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7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6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spc="-10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40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19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204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100" dirty="0">
                <a:solidFill>
                  <a:srgbClr val="524D4B"/>
                </a:solidFill>
                <a:latin typeface="Arial"/>
                <a:cs typeface="Arial"/>
              </a:rPr>
              <a:t>ary</a:t>
            </a:r>
            <a:r>
              <a:rPr sz="3100" spc="-4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-20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13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spc="-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100" spc="18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-3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3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155" dirty="0">
                <a:solidFill>
                  <a:srgbClr val="524D4B"/>
                </a:solidFill>
                <a:latin typeface="Arial"/>
                <a:cs typeface="Arial"/>
              </a:rPr>
              <a:t>f</a:t>
            </a:r>
            <a:r>
              <a:rPr sz="3100" spc="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40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100" spc="15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-1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195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3100" spc="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13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spc="-14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100" spc="33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31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509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204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3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spc="18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-4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425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17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100" spc="90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3100" spc="1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100" spc="114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276815"/>
            <a:ext cx="4064619" cy="4895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9790" y="1502540"/>
            <a:ext cx="3769360" cy="448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ts val="3620"/>
              </a:lnSpc>
            </a:pPr>
            <a:r>
              <a:rPr sz="3100" spc="12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20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114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114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21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-3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36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ts val="3560"/>
              </a:lnSpc>
            </a:pPr>
            <a:r>
              <a:rPr sz="3050" b="1" spc="25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050" b="1" spc="50" dirty="0">
                <a:solidFill>
                  <a:srgbClr val="524D4B"/>
                </a:solidFill>
                <a:latin typeface="Arial"/>
                <a:cs typeface="Arial"/>
              </a:rPr>
              <a:t>cc</a:t>
            </a:r>
            <a:r>
              <a:rPr sz="3050" b="1" spc="12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050" b="1" spc="-4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050" b="1" spc="-254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050" b="1" spc="8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3050" b="1" spc="26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3050" b="1" spc="-65" dirty="0">
                <a:solidFill>
                  <a:srgbClr val="524D4B"/>
                </a:solidFill>
                <a:latin typeface="Arial"/>
                <a:cs typeface="Arial"/>
              </a:rPr>
              <a:t>il</a:t>
            </a:r>
            <a:r>
              <a:rPr sz="3050" b="1" spc="-2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050" b="1" spc="160" dirty="0">
                <a:solidFill>
                  <a:srgbClr val="524D4B"/>
                </a:solidFill>
                <a:latin typeface="Arial"/>
                <a:cs typeface="Arial"/>
              </a:rPr>
              <a:t>ty</a:t>
            </a:r>
            <a:endParaRPr sz="3050">
              <a:latin typeface="Arial"/>
              <a:cs typeface="Arial"/>
            </a:endParaRPr>
          </a:p>
          <a:p>
            <a:pPr marL="23495" marR="40640" indent="10795">
              <a:lnSpc>
                <a:spcPct val="95600"/>
              </a:lnSpc>
              <a:spcBef>
                <a:spcPts val="1100"/>
              </a:spcBef>
            </a:pP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5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0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aftermath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9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de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90" dirty="0">
                <a:solidFill>
                  <a:srgbClr val="524D4B"/>
                </a:solidFill>
                <a:latin typeface="Arial"/>
                <a:cs typeface="Arial"/>
              </a:rPr>
              <a:t>t, 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ssa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3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fac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27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read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cr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04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-5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sm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cal</a:t>
            </a:r>
            <a:r>
              <a:rPr sz="1900" spc="-4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0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to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he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acco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1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900" spc="19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act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43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7780" marR="40640" indent="16510">
              <a:lnSpc>
                <a:spcPct val="96300"/>
              </a:lnSpc>
              <a:spcBef>
                <a:spcPts val="1050"/>
              </a:spcBef>
            </a:pP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25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was</a:t>
            </a:r>
            <a:r>
              <a:rPr sz="190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90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en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from</a:t>
            </a:r>
            <a:r>
              <a:rPr sz="1900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pos</a:t>
            </a:r>
            <a:r>
              <a:rPr sz="1900" spc="-10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as</a:t>
            </a:r>
            <a:r>
              <a:rPr sz="1900" spc="-1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9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40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ow</a:t>
            </a:r>
            <a:r>
              <a:rPr sz="190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fac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egal</a:t>
            </a:r>
            <a:r>
              <a:rPr sz="190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act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from</a:t>
            </a:r>
            <a:r>
              <a:rPr sz="190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-2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jo</a:t>
            </a:r>
            <a:r>
              <a:rPr sz="1900" spc="204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he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had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as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au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345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-8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gh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900" spc="-3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0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  <a:p>
            <a:pPr marL="23495" marR="5080" indent="5080">
              <a:lnSpc>
                <a:spcPct val="97200"/>
              </a:lnSpc>
              <a:spcBef>
                <a:spcPts val="20"/>
              </a:spcBef>
            </a:pP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porta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ce</a:t>
            </a:r>
            <a:r>
              <a:rPr sz="1900" spc="-2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90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ces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acc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900" spc="15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ty</a:t>
            </a:r>
            <a:r>
              <a:rPr sz="1900" spc="-2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9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900" spc="18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-1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scon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ct.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2729" y="904232"/>
            <a:ext cx="36385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93908E"/>
                </a:solidFill>
                <a:latin typeface="Arial"/>
                <a:cs typeface="Arial"/>
              </a:rPr>
              <a:t>Share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3461" y="873359"/>
            <a:ext cx="5664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950" spc="125" dirty="0">
                <a:solidFill>
                  <a:srgbClr val="7C7B77"/>
                </a:solidFill>
                <a:latin typeface="Arial"/>
                <a:cs typeface="Arial"/>
              </a:rPr>
              <a:t>•••</a:t>
            </a:r>
            <a:r>
              <a:rPr sz="1250" spc="-5" dirty="0">
                <a:solidFill>
                  <a:srgbClr val="93908E"/>
                </a:solidFill>
                <a:latin typeface="Arial"/>
                <a:cs typeface="Arial"/>
              </a:rPr>
              <a:t> 	</a:t>
            </a:r>
            <a:r>
              <a:rPr sz="1250" spc="125" dirty="0">
                <a:solidFill>
                  <a:srgbClr val="93908E"/>
                </a:solidFill>
                <a:latin typeface="Arial"/>
                <a:cs typeface="Arial"/>
              </a:rPr>
              <a:t>X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6039" y="1522142"/>
            <a:ext cx="4042317" cy="4516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70"/>
              </a:lnSpc>
            </a:pPr>
            <a:r>
              <a:rPr spc="-25" dirty="0"/>
              <a:t>Aa</a:t>
            </a:r>
            <a:r>
              <a:rPr spc="229" dirty="0"/>
              <a:t>m</a:t>
            </a:r>
            <a:r>
              <a:rPr spc="-95" dirty="0"/>
              <a:t>i</a:t>
            </a:r>
            <a:r>
              <a:rPr spc="-25" dirty="0"/>
              <a:t>r</a:t>
            </a:r>
            <a:r>
              <a:rPr spc="-290" dirty="0"/>
              <a:t>'</a:t>
            </a:r>
            <a:r>
              <a:rPr spc="-70" dirty="0"/>
              <a:t>s</a:t>
            </a:r>
            <a:r>
              <a:rPr spc="-455" dirty="0"/>
              <a:t> </a:t>
            </a:r>
            <a:r>
              <a:rPr spc="-55" dirty="0"/>
              <a:t>T</a:t>
            </a:r>
            <a:r>
              <a:rPr spc="-45" dirty="0"/>
              <a:t>ra</a:t>
            </a:r>
            <a:r>
              <a:rPr spc="-80" dirty="0"/>
              <a:t>g</a:t>
            </a:r>
            <a:r>
              <a:rPr spc="-180" dirty="0"/>
              <a:t>i</a:t>
            </a:r>
            <a:r>
              <a:rPr spc="155" dirty="0"/>
              <a:t>c</a:t>
            </a:r>
          </a:p>
          <a:p>
            <a:pPr marL="45720">
              <a:lnSpc>
                <a:spcPts val="3579"/>
              </a:lnSpc>
            </a:pPr>
            <a:r>
              <a:rPr sz="3100" spc="40" dirty="0"/>
              <a:t>D</a:t>
            </a:r>
            <a:r>
              <a:rPr sz="3100" spc="75" dirty="0"/>
              <a:t>e</a:t>
            </a:r>
            <a:r>
              <a:rPr sz="3100" spc="30" dirty="0"/>
              <a:t>ath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1369790" y="2758489"/>
            <a:ext cx="3792220" cy="300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4625">
              <a:lnSpc>
                <a:spcPct val="121900"/>
              </a:lnSpc>
            </a:pP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After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nc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en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Aam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r</a:t>
            </a:r>
            <a:r>
              <a:rPr sz="1150" spc="-1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Lia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q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uat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Hussa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'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mental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hea</a:t>
            </a:r>
            <a:r>
              <a:rPr sz="1150" spc="-12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1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co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65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nued</a:t>
            </a:r>
            <a:r>
              <a:rPr sz="1150" spc="-1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eter</a:t>
            </a:r>
            <a:r>
              <a:rPr sz="1150" spc="-2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orat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245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He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strugg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ed</a:t>
            </a:r>
            <a:r>
              <a:rPr sz="1150" spc="-17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65" dirty="0">
                <a:solidFill>
                  <a:srgbClr val="544F4F"/>
                </a:solidFill>
                <a:latin typeface="Arial"/>
                <a:cs typeface="Arial"/>
              </a:rPr>
              <a:t>w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epress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on</a:t>
            </a:r>
            <a:r>
              <a:rPr sz="1150" spc="-114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anx</a:t>
            </a:r>
            <a:r>
              <a:rPr sz="115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et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y</a:t>
            </a:r>
            <a:r>
              <a:rPr sz="1150" spc="204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career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suffered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as</a:t>
            </a:r>
            <a:r>
              <a:rPr sz="1150" spc="-1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resu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290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Unfortunate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y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ngs</a:t>
            </a:r>
            <a:r>
              <a:rPr sz="1150" spc="-20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took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turn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for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worse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when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was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fou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-1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ead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0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home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ca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se</a:t>
            </a:r>
            <a:r>
              <a:rPr sz="1150" spc="-1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eath</a:t>
            </a:r>
            <a:r>
              <a:rPr sz="1150" spc="-1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was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ru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ed</a:t>
            </a:r>
            <a:r>
              <a:rPr sz="1150" spc="-1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25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110" dirty="0">
                <a:solidFill>
                  <a:srgbClr val="544F4F"/>
                </a:solidFill>
                <a:latin typeface="Arial"/>
                <a:cs typeface="Arial"/>
              </a:rPr>
              <a:t>wh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ch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ocked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ma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y</a:t>
            </a:r>
            <a:r>
              <a:rPr sz="1150" spc="-1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who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knew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m</a:t>
            </a:r>
            <a:r>
              <a:rPr sz="1150" spc="280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21900"/>
              </a:lnSpc>
              <a:spcBef>
                <a:spcPts val="600"/>
              </a:spcBef>
            </a:pP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trag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end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Aam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40" dirty="0">
                <a:solidFill>
                  <a:srgbClr val="544F4F"/>
                </a:solidFill>
                <a:latin typeface="Arial"/>
                <a:cs typeface="Arial"/>
              </a:rPr>
              <a:t>r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'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-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fe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serves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as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stark</a:t>
            </a:r>
            <a:r>
              <a:rPr sz="1150" spc="-6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rem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nder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-12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m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porta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ce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address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45" dirty="0">
                <a:solidFill>
                  <a:srgbClr val="544F4F"/>
                </a:solidFill>
                <a:latin typeface="Arial"/>
                <a:cs typeface="Arial"/>
              </a:rPr>
              <a:t>g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me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tal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hea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9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workp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ac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185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50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4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gh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-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ghts</a:t>
            </a:r>
            <a:r>
              <a:rPr sz="1150" spc="-1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nee</a:t>
            </a:r>
            <a:r>
              <a:rPr sz="1150" spc="17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for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emp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o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yers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 prov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de</a:t>
            </a:r>
            <a:r>
              <a:rPr sz="1150" spc="-1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pport</a:t>
            </a:r>
            <a:r>
              <a:rPr sz="1150" spc="-10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6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resources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for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emp</a:t>
            </a:r>
            <a:r>
              <a:rPr sz="1150" spc="-2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oyees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strugg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45" dirty="0">
                <a:solidFill>
                  <a:srgbClr val="544F4F"/>
                </a:solidFill>
                <a:latin typeface="Arial"/>
                <a:cs typeface="Arial"/>
              </a:rPr>
              <a:t>g</a:t>
            </a:r>
            <a:r>
              <a:rPr sz="1150" spc="-1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65" dirty="0">
                <a:solidFill>
                  <a:srgbClr val="544F4F"/>
                </a:solidFill>
                <a:latin typeface="Arial"/>
                <a:cs typeface="Arial"/>
              </a:rPr>
              <a:t>w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mental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hea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ss</a:t>
            </a:r>
            <a:r>
              <a:rPr sz="1150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es,</a:t>
            </a:r>
            <a:r>
              <a:rPr sz="1150" spc="-1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for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soc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ety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as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45" dirty="0">
                <a:solidFill>
                  <a:srgbClr val="544F4F"/>
                </a:solidFill>
                <a:latin typeface="Arial"/>
                <a:cs typeface="Arial"/>
              </a:rPr>
              <a:t>w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o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90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red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150" spc="204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st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gma</a:t>
            </a:r>
            <a:r>
              <a:rPr sz="1150" spc="-10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surro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nd</a:t>
            </a:r>
            <a:r>
              <a:rPr sz="1150" spc="-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ng</a:t>
            </a:r>
            <a:r>
              <a:rPr sz="1150" spc="-114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mental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il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nes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280" dirty="0">
                <a:solidFill>
                  <a:srgbClr val="756252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513" y="1653333"/>
            <a:ext cx="213995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0"/>
              </a:lnSpc>
            </a:pPr>
            <a:r>
              <a:rPr sz="2950" b="1" spc="23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2950" b="1" spc="15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2950" b="1" spc="-11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2950" b="1" spc="10" dirty="0">
                <a:solidFill>
                  <a:srgbClr val="524D4B"/>
                </a:solidFill>
                <a:latin typeface="Arial"/>
                <a:cs typeface="Arial"/>
              </a:rPr>
              <a:t>clus</a:t>
            </a:r>
            <a:r>
              <a:rPr sz="2950" b="1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2950" b="1" spc="5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790" y="2212554"/>
            <a:ext cx="3791585" cy="37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 marR="337820" indent="-5715">
              <a:lnSpc>
                <a:spcPct val="99500"/>
              </a:lnSpc>
            </a:pPr>
            <a:r>
              <a:rPr sz="1850" spc="17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17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524D4B"/>
                </a:solidFill>
                <a:latin typeface="Arial"/>
                <a:cs typeface="Arial"/>
              </a:rPr>
              <a:t>case</a:t>
            </a:r>
            <a:r>
              <a:rPr sz="185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Aam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at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-7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ssa</a:t>
            </a:r>
            <a:r>
              <a:rPr sz="1850" spc="7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-2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rves</a:t>
            </a:r>
            <a:r>
              <a:rPr sz="1850" spc="-2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as</a:t>
            </a:r>
            <a:r>
              <a:rPr sz="185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11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ca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25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onary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850" spc="4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1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3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28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angers</a:t>
            </a:r>
            <a:r>
              <a:rPr sz="1850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4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850" spc="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ec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850" spc="-1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ower</a:t>
            </a:r>
            <a:r>
              <a:rPr sz="1850" spc="-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-2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endParaRPr sz="1850">
              <a:latin typeface="Arial"/>
              <a:cs typeface="Arial"/>
            </a:endParaRPr>
          </a:p>
          <a:p>
            <a:pPr marL="17780" marR="5080" indent="10795">
              <a:lnSpc>
                <a:spcPts val="2190"/>
              </a:lnSpc>
              <a:spcBef>
                <a:spcPts val="30"/>
              </a:spcBef>
            </a:pP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mp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rta</a:t>
            </a:r>
            <a:r>
              <a:rPr sz="1850" spc="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14" dirty="0">
                <a:solidFill>
                  <a:srgbClr val="524D4B"/>
                </a:solidFill>
                <a:latin typeface="Arial"/>
                <a:cs typeface="Arial"/>
              </a:rPr>
              <a:t>ce</a:t>
            </a:r>
            <a:r>
              <a:rPr sz="185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creat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850" spc="-2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safe</a:t>
            </a:r>
            <a:r>
              <a:rPr sz="1850" spc="-1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850" spc="1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ort</a:t>
            </a:r>
            <a:r>
              <a:rPr sz="1850" spc="-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ve</a:t>
            </a:r>
            <a:r>
              <a:rPr sz="1850" spc="-1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524D4B"/>
                </a:solidFill>
                <a:latin typeface="Arial"/>
                <a:cs typeface="Arial"/>
              </a:rPr>
              <a:t>work</a:t>
            </a:r>
            <a:r>
              <a:rPr sz="185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env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ts</a:t>
            </a:r>
            <a:r>
              <a:rPr sz="185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all</a:t>
            </a:r>
            <a:r>
              <a:rPr sz="185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emp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75" dirty="0">
                <a:solidFill>
                  <a:srgbClr val="524D4B"/>
                </a:solidFill>
                <a:latin typeface="Arial"/>
                <a:cs typeface="Arial"/>
              </a:rPr>
              <a:t>oy</a:t>
            </a:r>
            <a:r>
              <a:rPr sz="1850" spc="1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3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445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  <a:p>
            <a:pPr marL="29209" marR="250190" indent="5080">
              <a:lnSpc>
                <a:spcPct val="98900"/>
              </a:lnSpc>
              <a:spcBef>
                <a:spcPts val="985"/>
              </a:spcBef>
            </a:pPr>
            <a:r>
              <a:rPr sz="1850" spc="-1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33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1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-1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de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-1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cores</a:t>
            </a:r>
            <a:r>
              <a:rPr sz="185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ne</a:t>
            </a:r>
            <a:r>
              <a:rPr sz="1850" spc="-5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2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creas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awareness</a:t>
            </a:r>
            <a:r>
              <a:rPr sz="1850" spc="-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9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-6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tan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me</a:t>
            </a:r>
            <a:r>
              <a:rPr sz="1850" spc="-9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1850" spc="-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hea</a:t>
            </a: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8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endParaRPr sz="1850">
              <a:latin typeface="Arial"/>
              <a:cs typeface="Arial"/>
            </a:endParaRPr>
          </a:p>
          <a:p>
            <a:pPr marL="29209" marR="175895">
              <a:lnSpc>
                <a:spcPct val="97900"/>
              </a:lnSpc>
              <a:spcBef>
                <a:spcPts val="65"/>
              </a:spcBef>
            </a:pP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1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459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3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1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85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can</a:t>
            </a:r>
            <a:r>
              <a:rPr sz="185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-3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workp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r>
              <a:rPr sz="1850" spc="-1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yna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85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cs</a:t>
            </a:r>
            <a:r>
              <a:rPr sz="185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3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hav</a:t>
            </a:r>
            <a:r>
              <a:rPr sz="1850" spc="-5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445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4418" y="1893226"/>
            <a:ext cx="56451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935" dirty="0">
                <a:solidFill>
                  <a:srgbClr val="F27036"/>
                </a:solidFill>
                <a:latin typeface="Arial"/>
                <a:cs typeface="Arial"/>
              </a:rPr>
              <a:t>9</a:t>
            </a:r>
            <a:r>
              <a:rPr sz="2500" b="1" spc="-434" dirty="0">
                <a:solidFill>
                  <a:srgbClr val="269CA8"/>
                </a:solidFill>
                <a:latin typeface="Arial"/>
                <a:cs typeface="Arial"/>
              </a:rPr>
              <a:t>11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50" y="1997425"/>
            <a:ext cx="62611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409" dirty="0">
                <a:solidFill>
                  <a:srgbClr val="2697CD"/>
                </a:solidFill>
                <a:latin typeface="Arial"/>
                <a:cs typeface="Arial"/>
              </a:rPr>
              <a:t>i</a:t>
            </a:r>
            <a:r>
              <a:rPr sz="1650" b="1" spc="155" dirty="0">
                <a:solidFill>
                  <a:srgbClr val="2697CD"/>
                </a:solidFill>
                <a:latin typeface="Arial"/>
                <a:cs typeface="Arial"/>
              </a:rPr>
              <a:t>i</a:t>
            </a:r>
            <a:r>
              <a:rPr sz="1650" b="1" spc="2685" dirty="0">
                <a:solidFill>
                  <a:srgbClr val="F4874F"/>
                </a:solidFill>
                <a:latin typeface="Arial"/>
                <a:cs typeface="Arial"/>
              </a:rPr>
              <a:t>-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4936" y="2026542"/>
            <a:ext cx="358775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spc="465" dirty="0">
                <a:solidFill>
                  <a:srgbClr val="E44938"/>
                </a:solidFill>
                <a:latin typeface="Times New Roman"/>
                <a:cs typeface="Times New Roman"/>
              </a:rPr>
              <a:t>-</a:t>
            </a:r>
            <a:r>
              <a:rPr sz="4650" spc="-944" dirty="0">
                <a:solidFill>
                  <a:srgbClr val="A89793"/>
                </a:solidFill>
                <a:latin typeface="Times New Roman"/>
                <a:cs typeface="Times New Roman"/>
              </a:rPr>
              <a:t>-</a:t>
            </a:r>
            <a:endParaRPr sz="4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510990"/>
            <a:ext cx="4064619" cy="4538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366" rIns="0" bIns="0" rtlCol="0">
            <a:spAutoFit/>
          </a:bodyPr>
          <a:lstStyle/>
          <a:p>
            <a:pPr marL="45720">
              <a:lnSpc>
                <a:spcPts val="3450"/>
              </a:lnSpc>
            </a:pPr>
            <a:r>
              <a:rPr sz="2900" spc="60" dirty="0">
                <a:solidFill>
                  <a:srgbClr val="524D4B"/>
                </a:solidFill>
              </a:rPr>
              <a:t>B</a:t>
            </a:r>
            <a:r>
              <a:rPr sz="2900" spc="-55" dirty="0">
                <a:solidFill>
                  <a:srgbClr val="524D4B"/>
                </a:solidFill>
              </a:rPr>
              <a:t>i</a:t>
            </a:r>
            <a:r>
              <a:rPr sz="2900" spc="50" dirty="0">
                <a:solidFill>
                  <a:srgbClr val="524D4B"/>
                </a:solidFill>
              </a:rPr>
              <a:t>p</a:t>
            </a:r>
            <a:r>
              <a:rPr sz="2900" spc="70" dirty="0">
                <a:solidFill>
                  <a:srgbClr val="524D4B"/>
                </a:solidFill>
              </a:rPr>
              <a:t>o</a:t>
            </a:r>
            <a:r>
              <a:rPr sz="2900" spc="5" dirty="0">
                <a:solidFill>
                  <a:srgbClr val="524D4B"/>
                </a:solidFill>
              </a:rPr>
              <a:t>l</a:t>
            </a:r>
            <a:r>
              <a:rPr sz="2900" spc="10" dirty="0">
                <a:solidFill>
                  <a:srgbClr val="524D4B"/>
                </a:solidFill>
              </a:rPr>
              <a:t>ar</a:t>
            </a:r>
            <a:r>
              <a:rPr sz="2900" spc="-20" dirty="0">
                <a:solidFill>
                  <a:srgbClr val="524D4B"/>
                </a:solidFill>
              </a:rPr>
              <a:t> </a:t>
            </a:r>
            <a:r>
              <a:rPr sz="2900" spc="275" dirty="0">
                <a:solidFill>
                  <a:srgbClr val="524D4B"/>
                </a:solidFill>
              </a:rPr>
              <a:t>D</a:t>
            </a:r>
            <a:r>
              <a:rPr sz="2900" spc="-160" dirty="0">
                <a:solidFill>
                  <a:srgbClr val="524D4B"/>
                </a:solidFill>
              </a:rPr>
              <a:t>i</a:t>
            </a:r>
            <a:r>
              <a:rPr sz="2900" spc="50" dirty="0">
                <a:solidFill>
                  <a:srgbClr val="524D4B"/>
                </a:solidFill>
              </a:rPr>
              <a:t>s</a:t>
            </a:r>
            <a:r>
              <a:rPr sz="2900" spc="105" dirty="0">
                <a:solidFill>
                  <a:srgbClr val="524D4B"/>
                </a:solidFill>
              </a:rPr>
              <a:t>ord</a:t>
            </a:r>
            <a:r>
              <a:rPr sz="2900" spc="175" dirty="0">
                <a:solidFill>
                  <a:srgbClr val="524D4B"/>
                </a:solidFill>
              </a:rPr>
              <a:t>e</a:t>
            </a:r>
            <a:r>
              <a:rPr sz="2900" spc="65" dirty="0">
                <a:solidFill>
                  <a:srgbClr val="524D4B"/>
                </a:solidFill>
              </a:rPr>
              <a:t>r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1375365" y="2659005"/>
            <a:ext cx="3629025" cy="247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8425" indent="16510">
              <a:lnSpc>
                <a:spcPct val="96300"/>
              </a:lnSpc>
            </a:pP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po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-1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sor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3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300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so</a:t>
            </a:r>
            <a:r>
              <a:rPr sz="1900" spc="-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nown</a:t>
            </a:r>
            <a:r>
              <a:rPr sz="1900" spc="-2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as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ma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c-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ress</a:t>
            </a:r>
            <a:r>
              <a:rPr sz="1900" spc="-1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ve</a:t>
            </a:r>
            <a:r>
              <a:rPr sz="1900" spc="-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nes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45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 m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1900" spc="-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ea</a:t>
            </a:r>
            <a:r>
              <a:rPr sz="1900" spc="-10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-3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that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causes</a:t>
            </a:r>
            <a:r>
              <a:rPr sz="1900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x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reme</a:t>
            </a:r>
            <a:r>
              <a:rPr sz="190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50" dirty="0">
                <a:solidFill>
                  <a:srgbClr val="524D4B"/>
                </a:solidFill>
                <a:latin typeface="Arial"/>
                <a:cs typeface="Arial"/>
              </a:rPr>
              <a:t>fts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1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524D4B"/>
                </a:solidFill>
                <a:latin typeface="Arial"/>
                <a:cs typeface="Arial"/>
              </a:rPr>
              <a:t>moo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375" dirty="0">
                <a:solidFill>
                  <a:srgbClr val="524D4B"/>
                </a:solidFill>
                <a:latin typeface="Arial"/>
                <a:cs typeface="Arial"/>
              </a:rPr>
              <a:t>,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erg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900" spc="254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ac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60" dirty="0">
                <a:solidFill>
                  <a:srgbClr val="524D4B"/>
                </a:solidFill>
                <a:latin typeface="Arial"/>
                <a:cs typeface="Arial"/>
              </a:rPr>
              <a:t>v</a:t>
            </a:r>
            <a:r>
              <a:rPr sz="1900" spc="-4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ty</a:t>
            </a:r>
            <a:r>
              <a:rPr sz="190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ve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43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7780" marR="5080" indent="10795" algn="just">
              <a:lnSpc>
                <a:spcPct val="95600"/>
              </a:lnSpc>
              <a:spcBef>
                <a:spcPts val="60"/>
              </a:spcBef>
            </a:pP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v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9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190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-1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sor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er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xper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ce</a:t>
            </a:r>
            <a:r>
              <a:rPr sz="1900" spc="-2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ep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so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es</a:t>
            </a:r>
            <a:r>
              <a:rPr sz="190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900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yp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ma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524D4B"/>
                </a:solidFill>
                <a:latin typeface="Arial"/>
                <a:cs typeface="Arial"/>
              </a:rPr>
              <a:t>(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7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eva</a:t>
            </a:r>
            <a:r>
              <a:rPr sz="1900" spc="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524D4B"/>
                </a:solidFill>
                <a:latin typeface="Arial"/>
                <a:cs typeface="Arial"/>
              </a:rPr>
              <a:t>moo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)</a:t>
            </a:r>
            <a:r>
              <a:rPr sz="1900" spc="-2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de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re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31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5711" y="1231391"/>
            <a:ext cx="4413503" cy="5535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37291" y="1029532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1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97958" y="1029532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438" y="0"/>
                </a:lnTo>
              </a:path>
            </a:pathLst>
          </a:custGeom>
          <a:ln w="6095">
            <a:solidFill>
              <a:srgbClr val="D8C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4337" y="1282498"/>
            <a:ext cx="392493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ts val="2400"/>
              </a:lnSpc>
            </a:pPr>
            <a:r>
              <a:rPr sz="2100" b="1" spc="21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2100" b="1" spc="-65" dirty="0">
                <a:solidFill>
                  <a:srgbClr val="524D4B"/>
                </a:solidFill>
                <a:latin typeface="Arial"/>
                <a:cs typeface="Arial"/>
              </a:rPr>
              <a:t>anic</a:t>
            </a:r>
            <a:r>
              <a:rPr sz="2100" b="1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2100" b="1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70" dirty="0">
                <a:solidFill>
                  <a:srgbClr val="524D4B"/>
                </a:solidFill>
                <a:latin typeface="Arial"/>
                <a:cs typeface="Arial"/>
              </a:rPr>
              <a:t>Depressive</a:t>
            </a:r>
            <a:r>
              <a:rPr sz="2100" b="1" spc="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85" dirty="0">
                <a:solidFill>
                  <a:srgbClr val="524D4B"/>
                </a:solidFill>
                <a:latin typeface="Arial"/>
                <a:cs typeface="Arial"/>
              </a:rPr>
              <a:t>Episodes</a:t>
            </a:r>
            <a:r>
              <a:rPr sz="2100" b="1" spc="-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2100" b="1" spc="-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2100" b="1" spc="-1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11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2100" b="1" spc="-10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2100" b="1" spc="-75" dirty="0">
                <a:solidFill>
                  <a:srgbClr val="524D4B"/>
                </a:solidFill>
                <a:latin typeface="Arial"/>
                <a:cs typeface="Arial"/>
              </a:rPr>
              <a:t>polar</a:t>
            </a:r>
            <a:r>
              <a:rPr sz="2100" b="1" spc="-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2100" b="1" spc="-65" dirty="0">
                <a:solidFill>
                  <a:srgbClr val="524D4B"/>
                </a:solidFill>
                <a:latin typeface="Arial"/>
                <a:cs typeface="Arial"/>
              </a:rPr>
              <a:t>Disorder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146" y="2040080"/>
            <a:ext cx="4170679" cy="447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0335" indent="12065">
              <a:lnSpc>
                <a:spcPct val="122200"/>
              </a:lnSpc>
            </a:pPr>
            <a:r>
              <a:rPr sz="1250" spc="45" dirty="0">
                <a:solidFill>
                  <a:srgbClr val="857C75"/>
                </a:solidFill>
                <a:latin typeface="Arial"/>
                <a:cs typeface="Arial"/>
              </a:rPr>
              <a:t>Manic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5" dirty="0">
                <a:solidFill>
                  <a:srgbClr val="857C75"/>
                </a:solidFill>
                <a:latin typeface="Arial"/>
                <a:cs typeface="Arial"/>
              </a:rPr>
              <a:t>ep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sodes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are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00" dirty="0">
                <a:solidFill>
                  <a:srgbClr val="857C75"/>
                </a:solidFill>
                <a:latin typeface="Arial"/>
                <a:cs typeface="Arial"/>
              </a:rPr>
              <a:t>a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defin</a:t>
            </a:r>
            <a:r>
              <a:rPr sz="1250" spc="9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ng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feature</a:t>
            </a:r>
            <a:r>
              <a:rPr sz="1250" spc="6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of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b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polar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d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isorder.</a:t>
            </a:r>
            <a:r>
              <a:rPr sz="1250" spc="-1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These</a:t>
            </a:r>
            <a:r>
              <a:rPr sz="1250" spc="8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episodes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are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characterized</a:t>
            </a:r>
            <a:r>
              <a:rPr sz="1250" spc="10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by</a:t>
            </a:r>
            <a:r>
              <a:rPr sz="1250" spc="-4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high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 energy</a:t>
            </a:r>
            <a:r>
              <a:rPr sz="1250" spc="225" dirty="0">
                <a:solidFill>
                  <a:srgbClr val="857C75"/>
                </a:solidFill>
                <a:latin typeface="Arial"/>
                <a:cs typeface="Arial"/>
              </a:rPr>
              <a:t>,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decreased</a:t>
            </a:r>
            <a:r>
              <a:rPr sz="1250" spc="1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need</a:t>
            </a:r>
            <a:r>
              <a:rPr sz="1250" spc="-9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for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sleep,</a:t>
            </a:r>
            <a:r>
              <a:rPr sz="1250" spc="-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grand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os</a:t>
            </a:r>
            <a:r>
              <a:rPr sz="1250" spc="-5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45" dirty="0">
                <a:solidFill>
                  <a:srgbClr val="857C75"/>
                </a:solidFill>
                <a:latin typeface="Arial"/>
                <a:cs typeface="Arial"/>
              </a:rPr>
              <a:t>t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y</a:t>
            </a:r>
            <a:r>
              <a:rPr sz="1250" spc="225" dirty="0">
                <a:solidFill>
                  <a:srgbClr val="857C75"/>
                </a:solidFill>
                <a:latin typeface="Arial"/>
                <a:cs typeface="Arial"/>
              </a:rPr>
              <a:t>,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rac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ng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thoughts,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impulsivity</a:t>
            </a:r>
            <a:r>
              <a:rPr sz="1250" spc="175" dirty="0">
                <a:solidFill>
                  <a:srgbClr val="857C75"/>
                </a:solidFill>
                <a:latin typeface="Arial"/>
                <a:cs typeface="Arial"/>
              </a:rPr>
              <a:t>.</a:t>
            </a:r>
            <a:r>
              <a:rPr sz="1250" spc="-204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Dur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ng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man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c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episodes,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ndividuals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engage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in</a:t>
            </a:r>
            <a:r>
              <a:rPr sz="1250" spc="-8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risky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behaviors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such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as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excess</a:t>
            </a:r>
            <a:r>
              <a:rPr sz="1250" spc="6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ve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spend</a:t>
            </a:r>
            <a:r>
              <a:rPr sz="1250" spc="9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ng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or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substance</a:t>
            </a:r>
            <a:r>
              <a:rPr sz="1250" spc="1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abuse.</a:t>
            </a:r>
            <a:r>
              <a:rPr sz="1250" spc="-1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They</a:t>
            </a:r>
            <a:r>
              <a:rPr sz="1250" spc="6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also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exh</a:t>
            </a:r>
            <a:r>
              <a:rPr sz="1250" spc="6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bit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irritabi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l</a:t>
            </a:r>
            <a:r>
              <a:rPr sz="1250" spc="-9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ty,</a:t>
            </a:r>
            <a:r>
              <a:rPr sz="1250" spc="-8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agita</a:t>
            </a:r>
            <a:r>
              <a:rPr sz="1250" spc="95" dirty="0">
                <a:solidFill>
                  <a:srgbClr val="857C75"/>
                </a:solidFill>
                <a:latin typeface="Arial"/>
                <a:cs typeface="Arial"/>
              </a:rPr>
              <a:t>t</a:t>
            </a:r>
            <a:r>
              <a:rPr sz="1250" spc="-40" dirty="0">
                <a:solidFill>
                  <a:srgbClr val="9E876B"/>
                </a:solidFill>
                <a:latin typeface="Arial"/>
                <a:cs typeface="Arial"/>
              </a:rPr>
              <a:t>i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on,</a:t>
            </a:r>
            <a:r>
              <a:rPr sz="1250" spc="-9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even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psychosis.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On</a:t>
            </a:r>
            <a:r>
              <a:rPr sz="1250" spc="-8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the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 other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hand,</a:t>
            </a:r>
            <a:r>
              <a:rPr sz="1250" spc="-114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depressive</a:t>
            </a:r>
            <a:r>
              <a:rPr sz="1250" spc="1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episodes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are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marked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 by</a:t>
            </a:r>
            <a:r>
              <a:rPr sz="1250" spc="-9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low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mood,</a:t>
            </a:r>
            <a:r>
              <a:rPr sz="1250" spc="-14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fatigue,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feel</a:t>
            </a:r>
            <a:r>
              <a:rPr sz="1250" spc="10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ngs</a:t>
            </a:r>
            <a:r>
              <a:rPr sz="1250" spc="-6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of</a:t>
            </a:r>
            <a:r>
              <a:rPr sz="1250" spc="-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worthlessness,</a:t>
            </a:r>
            <a:r>
              <a:rPr sz="1250" spc="16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difficulty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 concentrating.</a:t>
            </a:r>
            <a:r>
              <a:rPr sz="1250" spc="114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Indiv</a:t>
            </a:r>
            <a:r>
              <a:rPr sz="1250" spc="-6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duals</a:t>
            </a:r>
            <a:r>
              <a:rPr sz="1250" spc="-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with</a:t>
            </a:r>
            <a:r>
              <a:rPr sz="1250" spc="6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bipolar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d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sorder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endParaRPr sz="1250">
              <a:latin typeface="Arial"/>
              <a:cs typeface="Arial"/>
            </a:endParaRPr>
          </a:p>
          <a:p>
            <a:pPr marL="12700" indent="5715">
              <a:lnSpc>
                <a:spcPct val="100000"/>
              </a:lnSpc>
              <a:spcBef>
                <a:spcPts val="370"/>
              </a:spcBef>
            </a:pP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exper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ence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suicidal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ideation</a:t>
            </a:r>
            <a:r>
              <a:rPr sz="1250" spc="-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during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depressive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5" dirty="0">
                <a:solidFill>
                  <a:srgbClr val="857C75"/>
                </a:solidFill>
                <a:latin typeface="Arial"/>
                <a:cs typeface="Arial"/>
              </a:rPr>
              <a:t>ep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sodes.</a:t>
            </a:r>
            <a:endParaRPr sz="1250">
              <a:latin typeface="Arial"/>
              <a:cs typeface="Arial"/>
            </a:endParaRPr>
          </a:p>
          <a:p>
            <a:pPr marL="12700" marR="129539">
              <a:lnSpc>
                <a:spcPct val="122400"/>
              </a:lnSpc>
              <a:spcBef>
                <a:spcPts val="850"/>
              </a:spcBef>
            </a:pP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The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frequency</a:t>
            </a:r>
            <a:r>
              <a:rPr sz="1250" spc="8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severity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of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manic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depressive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episodes</a:t>
            </a:r>
            <a:r>
              <a:rPr sz="1250" spc="-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vary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among</a:t>
            </a:r>
            <a:r>
              <a:rPr sz="1250" spc="8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ind</a:t>
            </a:r>
            <a:r>
              <a:rPr sz="1250" spc="-3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viduals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with</a:t>
            </a:r>
            <a:r>
              <a:rPr sz="1250" spc="6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bipo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l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ar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disorder</a:t>
            </a:r>
            <a:r>
              <a:rPr sz="1250" spc="175" dirty="0">
                <a:solidFill>
                  <a:srgbClr val="857C75"/>
                </a:solidFill>
                <a:latin typeface="Arial"/>
                <a:cs typeface="Arial"/>
              </a:rPr>
              <a:t>.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Some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individuals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r>
              <a:rPr sz="1250" spc="-7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experience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more</a:t>
            </a:r>
            <a:r>
              <a:rPr sz="1250" spc="-4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frequent</a:t>
            </a:r>
            <a:r>
              <a:rPr sz="1250" spc="16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severe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episodes,</a:t>
            </a:r>
            <a:r>
              <a:rPr sz="1250" spc="-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while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others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may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have 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long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periods</a:t>
            </a:r>
            <a:r>
              <a:rPr sz="1250" spc="-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of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stab</a:t>
            </a:r>
            <a:r>
              <a:rPr sz="1250" spc="7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55" dirty="0">
                <a:solidFill>
                  <a:srgbClr val="857C75"/>
                </a:solidFill>
                <a:latin typeface="Arial"/>
                <a:cs typeface="Arial"/>
              </a:rPr>
              <a:t>l</a:t>
            </a:r>
            <a:r>
              <a:rPr sz="1250" spc="-90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65" dirty="0">
                <a:solidFill>
                  <a:srgbClr val="857C75"/>
                </a:solidFill>
                <a:latin typeface="Arial"/>
                <a:cs typeface="Arial"/>
              </a:rPr>
              <a:t>ty</a:t>
            </a:r>
            <a:r>
              <a:rPr sz="1250" spc="-2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between</a:t>
            </a:r>
            <a:r>
              <a:rPr sz="1250" spc="-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episodes.</a:t>
            </a:r>
            <a:r>
              <a:rPr sz="1250" spc="-9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-55" dirty="0">
                <a:solidFill>
                  <a:srgbClr val="857C75"/>
                </a:solidFill>
                <a:latin typeface="Arial"/>
                <a:cs typeface="Arial"/>
              </a:rPr>
              <a:t>T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reatment</a:t>
            </a:r>
            <a:r>
              <a:rPr sz="1250" spc="-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for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5" dirty="0">
                <a:solidFill>
                  <a:srgbClr val="857C75"/>
                </a:solidFill>
                <a:latin typeface="Arial"/>
                <a:cs typeface="Arial"/>
              </a:rPr>
              <a:t>bipolar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d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</a:t>
            </a:r>
            <a:r>
              <a:rPr sz="1250" spc="15" dirty="0">
                <a:solidFill>
                  <a:srgbClr val="857C75"/>
                </a:solidFill>
                <a:latin typeface="Arial"/>
                <a:cs typeface="Arial"/>
              </a:rPr>
              <a:t>sorder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typically</a:t>
            </a:r>
            <a:r>
              <a:rPr sz="1250" spc="7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involves</a:t>
            </a:r>
            <a:r>
              <a:rPr sz="1250" spc="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medication,</a:t>
            </a:r>
            <a:r>
              <a:rPr sz="1250" spc="-10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therapy,</a:t>
            </a:r>
            <a:r>
              <a:rPr sz="1250" spc="-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lifestyle</a:t>
            </a:r>
            <a:r>
              <a:rPr sz="1250" spc="-1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changes</a:t>
            </a:r>
            <a:r>
              <a:rPr sz="1250" spc="-35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0" dirty="0">
                <a:solidFill>
                  <a:srgbClr val="857C75"/>
                </a:solidFill>
                <a:latin typeface="Arial"/>
                <a:cs typeface="Arial"/>
              </a:rPr>
              <a:t>to</a:t>
            </a:r>
            <a:r>
              <a:rPr sz="1250" spc="3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857C75"/>
                </a:solidFill>
                <a:latin typeface="Arial"/>
                <a:cs typeface="Arial"/>
              </a:rPr>
              <a:t>manage</a:t>
            </a:r>
            <a:r>
              <a:rPr sz="1250" spc="-2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20" dirty="0">
                <a:solidFill>
                  <a:srgbClr val="857C75"/>
                </a:solidFill>
                <a:latin typeface="Arial"/>
                <a:cs typeface="Arial"/>
              </a:rPr>
              <a:t>symptoms</a:t>
            </a:r>
            <a:r>
              <a:rPr sz="1250" spc="11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and</a:t>
            </a:r>
            <a:r>
              <a:rPr sz="1250" spc="40" dirty="0">
                <a:solidFill>
                  <a:srgbClr val="857C75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857C75"/>
                </a:solidFill>
                <a:latin typeface="Arial"/>
                <a:cs typeface="Arial"/>
              </a:rPr>
              <a:t>prevent</a:t>
            </a:r>
            <a:r>
              <a:rPr sz="1250" spc="5" dirty="0">
                <a:solidFill>
                  <a:srgbClr val="857C75"/>
                </a:solidFill>
                <a:latin typeface="Arial"/>
                <a:cs typeface="Arial"/>
              </a:rPr>
              <a:t> relapse.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922" y="1948561"/>
            <a:ext cx="6856095" cy="360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 indent="-440055">
              <a:lnSpc>
                <a:spcPct val="100000"/>
              </a:lnSpc>
              <a:buClr>
                <a:srgbClr val="524D4B"/>
              </a:buClr>
              <a:buFont typeface="Arial"/>
              <a:buChar char="•"/>
              <a:tabLst>
                <a:tab pos="453390" algn="l"/>
              </a:tabLst>
            </a:pPr>
            <a:r>
              <a:rPr sz="3100" spc="-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229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26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100" spc="16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29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3100" spc="2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310" dirty="0">
                <a:solidFill>
                  <a:srgbClr val="524D4B"/>
                </a:solidFill>
                <a:latin typeface="Arial"/>
                <a:cs typeface="Arial"/>
              </a:rPr>
              <a:t>ct</a:t>
            </a:r>
            <a:r>
              <a:rPr sz="310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2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endParaRPr sz="3100">
              <a:latin typeface="Arial"/>
              <a:cs typeface="Arial"/>
            </a:endParaRPr>
          </a:p>
          <a:p>
            <a:pPr marL="419100" indent="-406400">
              <a:lnSpc>
                <a:spcPct val="100000"/>
              </a:lnSpc>
              <a:spcBef>
                <a:spcPts val="450"/>
              </a:spcBef>
              <a:buClr>
                <a:srgbClr val="524D4B"/>
              </a:buClr>
              <a:buFont typeface="Arial"/>
              <a:buChar char="•"/>
              <a:tabLst>
                <a:tab pos="419734" algn="l"/>
              </a:tabLst>
            </a:pPr>
            <a:r>
              <a:rPr sz="3100" spc="28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-1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spc="1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-1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35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3100" spc="15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46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endParaRPr sz="3100">
              <a:latin typeface="Arial"/>
              <a:cs typeface="Arial"/>
            </a:endParaRPr>
          </a:p>
          <a:p>
            <a:pPr marL="447040" indent="-434340">
              <a:lnSpc>
                <a:spcPct val="100000"/>
              </a:lnSpc>
              <a:spcBef>
                <a:spcPts val="405"/>
              </a:spcBef>
              <a:buClr>
                <a:srgbClr val="524D4B"/>
              </a:buClr>
              <a:buFont typeface="Arial"/>
              <a:buChar char="•"/>
              <a:tabLst>
                <a:tab pos="447675" algn="l"/>
              </a:tabLst>
            </a:pPr>
            <a:r>
              <a:rPr sz="3100" spc="1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spc="-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3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114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105" dirty="0">
                <a:solidFill>
                  <a:srgbClr val="524D4B"/>
                </a:solidFill>
                <a:latin typeface="Arial"/>
                <a:cs typeface="Arial"/>
              </a:rPr>
              <a:t>ai</a:t>
            </a:r>
            <a:r>
              <a:rPr sz="3100" spc="-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-75" dirty="0">
                <a:solidFill>
                  <a:srgbClr val="524D4B"/>
                </a:solidFill>
                <a:latin typeface="Arial"/>
                <a:cs typeface="Arial"/>
              </a:rPr>
              <a:t>'</a:t>
            </a:r>
            <a:r>
              <a:rPr sz="3100" spc="2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-11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spc="-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-2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44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125" dirty="0">
                <a:solidFill>
                  <a:srgbClr val="524D4B"/>
                </a:solidFill>
                <a:latin typeface="Arial"/>
                <a:cs typeface="Arial"/>
              </a:rPr>
              <a:t>ory</a:t>
            </a:r>
            <a:endParaRPr sz="3100">
              <a:latin typeface="Arial"/>
              <a:cs typeface="Arial"/>
            </a:endParaRPr>
          </a:p>
          <a:p>
            <a:pPr marL="430530" indent="-417830">
              <a:lnSpc>
                <a:spcPct val="100000"/>
              </a:lnSpc>
              <a:spcBef>
                <a:spcPts val="450"/>
              </a:spcBef>
              <a:buClr>
                <a:srgbClr val="524D4B"/>
              </a:buClr>
              <a:buFont typeface="Arial"/>
              <a:buChar char="•"/>
              <a:tabLst>
                <a:tab pos="431165" algn="l"/>
              </a:tabLst>
            </a:pPr>
            <a:r>
              <a:rPr sz="3100" spc="26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22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100" spc="-19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37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1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35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140" dirty="0">
                <a:solidFill>
                  <a:srgbClr val="524D4B"/>
                </a:solidFill>
                <a:latin typeface="Arial"/>
                <a:cs typeface="Arial"/>
              </a:rPr>
              <a:t>sm</a:t>
            </a:r>
            <a:r>
              <a:rPr sz="310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-6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3100" spc="21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3100" spc="-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40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100" spc="10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1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100" spc="155" dirty="0">
                <a:solidFill>
                  <a:srgbClr val="524D4B"/>
                </a:solidFill>
                <a:latin typeface="Arial"/>
                <a:cs typeface="Arial"/>
              </a:rPr>
              <a:t>ers</a:t>
            </a:r>
            <a:endParaRPr sz="3100">
              <a:latin typeface="Arial"/>
              <a:cs typeface="Arial"/>
            </a:endParaRPr>
          </a:p>
          <a:p>
            <a:pPr marL="447040" indent="-434340">
              <a:lnSpc>
                <a:spcPct val="100000"/>
              </a:lnSpc>
              <a:spcBef>
                <a:spcPts val="495"/>
              </a:spcBef>
              <a:buClr>
                <a:srgbClr val="524D4B"/>
              </a:buClr>
              <a:buFont typeface="Arial"/>
              <a:buChar char="•"/>
              <a:tabLst>
                <a:tab pos="447675" algn="l"/>
              </a:tabLst>
            </a:pPr>
            <a:r>
              <a:rPr sz="3100" spc="40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100" spc="15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185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3100" spc="-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spc="85" dirty="0">
                <a:solidFill>
                  <a:srgbClr val="524D4B"/>
                </a:solidFill>
                <a:latin typeface="Arial"/>
                <a:cs typeface="Arial"/>
              </a:rPr>
              <a:t>ea</a:t>
            </a:r>
            <a:r>
              <a:rPr sz="3100" spc="-10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100" spc="310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3100" spc="-1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0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509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204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34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spc="2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-5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47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3100" spc="204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17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100" spc="13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3100" spc="204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3100" spc="1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100" spc="114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endParaRPr sz="3100">
              <a:latin typeface="Arial"/>
              <a:cs typeface="Arial"/>
            </a:endParaRPr>
          </a:p>
          <a:p>
            <a:pPr marL="430530" indent="-417830">
              <a:lnSpc>
                <a:spcPct val="100000"/>
              </a:lnSpc>
              <a:spcBef>
                <a:spcPts val="450"/>
              </a:spcBef>
              <a:buClr>
                <a:srgbClr val="524D4B"/>
              </a:buClr>
              <a:buFont typeface="Arial"/>
              <a:buChar char="•"/>
              <a:tabLst>
                <a:tab pos="431165" algn="l"/>
              </a:tabLst>
            </a:pPr>
            <a:r>
              <a:rPr sz="3100" spc="13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1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7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290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3100" spc="-1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20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20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3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-2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13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spc="1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36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3100" spc="-5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spc="32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cc</a:t>
            </a:r>
            <a:r>
              <a:rPr sz="3100" spc="25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1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-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18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3100" spc="33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3100" spc="155" dirty="0">
                <a:solidFill>
                  <a:srgbClr val="524D4B"/>
                </a:solidFill>
                <a:latin typeface="Arial"/>
                <a:cs typeface="Arial"/>
              </a:rPr>
              <a:t>il</a:t>
            </a:r>
            <a:r>
              <a:rPr sz="3100" spc="-2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36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spc="260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endParaRPr sz="3100">
              <a:latin typeface="Arial"/>
              <a:cs typeface="Arial"/>
            </a:endParaRPr>
          </a:p>
          <a:p>
            <a:pPr marL="430530" indent="-417830">
              <a:lnSpc>
                <a:spcPct val="100000"/>
              </a:lnSpc>
              <a:spcBef>
                <a:spcPts val="495"/>
              </a:spcBef>
              <a:buClr>
                <a:srgbClr val="524D4B"/>
              </a:buClr>
              <a:buFont typeface="Arial"/>
              <a:buChar char="•"/>
              <a:tabLst>
                <a:tab pos="431165" algn="l"/>
              </a:tabLst>
            </a:pPr>
            <a:r>
              <a:rPr sz="3100" spc="13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-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spc="35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3100" spc="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100" spc="3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spc="21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spc="-4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spc="2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spc="2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6039" y="1510990"/>
            <a:ext cx="4053467" cy="4538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4216" y="2432749"/>
            <a:ext cx="3830954" cy="269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ct val="100000"/>
              </a:lnSpc>
            </a:pPr>
            <a:r>
              <a:rPr sz="3000" b="1" spc="1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3000" b="1" spc="-204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3000" b="1" spc="75" dirty="0">
                <a:solidFill>
                  <a:srgbClr val="544F4D"/>
                </a:solidFill>
                <a:latin typeface="Arial"/>
                <a:cs typeface="Arial"/>
              </a:rPr>
              <a:t>tr</a:t>
            </a:r>
            <a:r>
              <a:rPr sz="3000" b="1" spc="15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sz="3000" b="1" spc="16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sz="3000" b="1" spc="35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sz="3000" b="1" spc="-175" dirty="0">
                <a:solidFill>
                  <a:srgbClr val="544F4D"/>
                </a:solidFill>
                <a:latin typeface="Arial"/>
                <a:cs typeface="Arial"/>
              </a:rPr>
              <a:t>c</a:t>
            </a:r>
            <a:r>
              <a:rPr sz="3000" b="1" spc="185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sz="3000" b="1" spc="6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3000" b="1" spc="35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endParaRPr sz="3000">
              <a:latin typeface="Arial"/>
              <a:cs typeface="Arial"/>
            </a:endParaRPr>
          </a:p>
          <a:p>
            <a:pPr marL="12700" marR="5080" indent="5080">
              <a:lnSpc>
                <a:spcPct val="121700"/>
              </a:lnSpc>
              <a:spcBef>
                <a:spcPts val="540"/>
              </a:spcBef>
            </a:pP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Aam</a:t>
            </a:r>
            <a:r>
              <a:rPr sz="1150" spc="5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20" dirty="0">
                <a:solidFill>
                  <a:srgbClr val="544F4D"/>
                </a:solidFill>
                <a:latin typeface="Arial"/>
                <a:cs typeface="Arial"/>
              </a:rPr>
              <a:t>r</a:t>
            </a:r>
            <a:r>
              <a:rPr sz="1150" spc="-7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Liaq</a:t>
            </a:r>
            <a:r>
              <a:rPr sz="1150" spc="-30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sz="1150" spc="85" dirty="0">
                <a:solidFill>
                  <a:srgbClr val="544F4D"/>
                </a:solidFill>
                <a:latin typeface="Arial"/>
                <a:cs typeface="Arial"/>
              </a:rPr>
              <a:t>at</a:t>
            </a:r>
            <a:r>
              <a:rPr sz="1150" spc="-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sz="1150" spc="-65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sz="1150" spc="15" dirty="0">
                <a:solidFill>
                  <a:srgbClr val="544F4D"/>
                </a:solidFill>
                <a:latin typeface="Arial"/>
                <a:cs typeface="Arial"/>
              </a:rPr>
              <a:t>ssa</a:t>
            </a:r>
            <a:r>
              <a:rPr sz="1150" spc="4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-3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204" dirty="0">
                <a:solidFill>
                  <a:srgbClr val="544F4D"/>
                </a:solidFill>
                <a:latin typeface="Arial"/>
                <a:cs typeface="Arial"/>
              </a:rPr>
              <a:t>,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well-kn</a:t>
            </a:r>
            <a:r>
              <a:rPr sz="1150" spc="3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sz="1150" spc="110" dirty="0">
                <a:solidFill>
                  <a:srgbClr val="544F4D"/>
                </a:solidFill>
                <a:latin typeface="Arial"/>
                <a:cs typeface="Arial"/>
              </a:rPr>
              <a:t>wn</a:t>
            </a:r>
            <a:r>
              <a:rPr sz="1150" spc="-12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90" dirty="0">
                <a:solidFill>
                  <a:srgbClr val="544F4D"/>
                </a:solidFill>
                <a:latin typeface="Arial"/>
                <a:cs typeface="Arial"/>
              </a:rPr>
              <a:t>te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ev</a:t>
            </a:r>
            <a:r>
              <a:rPr sz="1150" spc="-5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80" dirty="0">
                <a:solidFill>
                  <a:srgbClr val="544F4D"/>
                </a:solidFill>
                <a:latin typeface="Arial"/>
                <a:cs typeface="Arial"/>
              </a:rPr>
              <a:t>s</a:t>
            </a:r>
            <a:r>
              <a:rPr sz="1150" spc="-3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p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ersona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105" dirty="0">
                <a:solidFill>
                  <a:srgbClr val="544F4D"/>
                </a:solidFill>
                <a:latin typeface="Arial"/>
                <a:cs typeface="Arial"/>
              </a:rPr>
              <a:t>ty</a:t>
            </a:r>
            <a:r>
              <a:rPr sz="1150" spc="-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and</a:t>
            </a:r>
            <a:r>
              <a:rPr sz="1150" spc="-7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p</a:t>
            </a:r>
            <a:r>
              <a:rPr sz="1150" spc="105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sz="115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165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sz="1150" spc="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125" dirty="0">
                <a:solidFill>
                  <a:srgbClr val="544F4D"/>
                </a:solidFill>
                <a:latin typeface="Arial"/>
                <a:cs typeface="Arial"/>
              </a:rPr>
              <a:t>c</a:t>
            </a:r>
            <a:r>
              <a:rPr sz="1150" spc="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25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200" dirty="0">
                <a:solidFill>
                  <a:srgbClr val="544F4D"/>
                </a:solidFill>
                <a:latin typeface="Arial"/>
                <a:cs typeface="Arial"/>
              </a:rPr>
              <a:t>,</a:t>
            </a: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ma</a:t>
            </a:r>
            <a:r>
              <a:rPr sz="1150" spc="-40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e</a:t>
            </a:r>
            <a:r>
              <a:rPr sz="115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hea</a:t>
            </a:r>
            <a:r>
              <a:rPr sz="1150" spc="-4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sz="1150" spc="45" dirty="0">
                <a:solidFill>
                  <a:srgbClr val="544F4D"/>
                </a:solidFill>
                <a:latin typeface="Arial"/>
                <a:cs typeface="Arial"/>
              </a:rPr>
              <a:t>li</a:t>
            </a:r>
            <a:r>
              <a:rPr sz="1150" spc="40" dirty="0">
                <a:solidFill>
                  <a:srgbClr val="544F4D"/>
                </a:solidFill>
                <a:latin typeface="Arial"/>
                <a:cs typeface="Arial"/>
              </a:rPr>
              <a:t>nes</a:t>
            </a:r>
            <a:r>
              <a:rPr sz="1150" spc="-11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19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80" dirty="0">
                <a:solidFill>
                  <a:srgbClr val="544F4D"/>
                </a:solidFill>
                <a:latin typeface="Arial"/>
                <a:cs typeface="Arial"/>
              </a:rPr>
              <a:t>J</a:t>
            </a: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ne</a:t>
            </a:r>
            <a:r>
              <a:rPr sz="1150" spc="-16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00" dirty="0">
                <a:solidFill>
                  <a:srgbClr val="544F4D"/>
                </a:solidFill>
                <a:latin typeface="Arial"/>
                <a:cs typeface="Arial"/>
              </a:rPr>
              <a:t>20</a:t>
            </a:r>
            <a:r>
              <a:rPr sz="1150" spc="65" dirty="0">
                <a:solidFill>
                  <a:srgbClr val="544F4D"/>
                </a:solidFill>
                <a:latin typeface="Arial"/>
                <a:cs typeface="Arial"/>
              </a:rPr>
              <a:t>2</a:t>
            </a:r>
            <a:r>
              <a:rPr sz="1150" spc="175" dirty="0">
                <a:solidFill>
                  <a:srgbClr val="544F4D"/>
                </a:solidFill>
                <a:latin typeface="Arial"/>
                <a:cs typeface="Arial"/>
              </a:rPr>
              <a:t>1</a:t>
            </a:r>
            <a:r>
              <a:rPr sz="1150" spc="8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for</a:t>
            </a:r>
            <a:r>
              <a:rPr sz="1150" spc="-2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sz="1150" spc="-8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s</a:t>
            </a:r>
            <a:r>
              <a:rPr sz="115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D"/>
                </a:solidFill>
                <a:latin typeface="Arial"/>
                <a:cs typeface="Arial"/>
              </a:rPr>
              <a:t>invo</a:t>
            </a:r>
            <a:r>
              <a:rPr sz="1150" spc="-6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veme</a:t>
            </a:r>
            <a:r>
              <a:rPr sz="1150" spc="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20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sz="1150" spc="-10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10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-18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b="1" spc="5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b="1" spc="-1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b="1" spc="50" dirty="0">
                <a:solidFill>
                  <a:srgbClr val="544F4D"/>
                </a:solidFill>
                <a:latin typeface="Arial"/>
                <a:cs typeface="Arial"/>
              </a:rPr>
              <a:t>v</a:t>
            </a:r>
            <a:r>
              <a:rPr sz="1150" b="1" spc="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b="1" spc="35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sz="1150" b="1" spc="-6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b="1" spc="55" dirty="0">
                <a:solidFill>
                  <a:srgbClr val="544F4D"/>
                </a:solidFill>
                <a:latin typeface="Arial"/>
                <a:cs typeface="Arial"/>
              </a:rPr>
              <a:t>e</a:t>
            </a:r>
            <a:r>
              <a:rPr sz="1150" b="1" spc="-5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b="1" spc="18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sz="1150" b="1" spc="-14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b="1" spc="4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b="1" spc="-5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b="1" spc="55" dirty="0">
                <a:solidFill>
                  <a:srgbClr val="544F4D"/>
                </a:solidFill>
                <a:latin typeface="Arial"/>
                <a:cs typeface="Arial"/>
              </a:rPr>
              <a:t>tercat</a:t>
            </a:r>
            <a:r>
              <a:rPr sz="1150" b="1" spc="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b="1" spc="20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r>
              <a:rPr sz="1150" b="1" spc="-1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65" dirty="0">
                <a:solidFill>
                  <a:srgbClr val="544F4D"/>
                </a:solidFill>
                <a:latin typeface="Arial"/>
                <a:cs typeface="Arial"/>
              </a:rPr>
              <a:t>w</a:t>
            </a:r>
            <a:r>
              <a:rPr sz="1150" spc="2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114" dirty="0">
                <a:solidFill>
                  <a:srgbClr val="544F4D"/>
                </a:solidFill>
                <a:latin typeface="Arial"/>
                <a:cs typeface="Arial"/>
              </a:rPr>
              <a:t>th</a:t>
            </a:r>
            <a:r>
              <a:rPr sz="1150" spc="-12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spc="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journa</a:t>
            </a:r>
            <a:r>
              <a:rPr sz="1150" spc="7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-6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90" dirty="0">
                <a:solidFill>
                  <a:srgbClr val="544F4D"/>
                </a:solidFill>
                <a:latin typeface="Arial"/>
                <a:cs typeface="Arial"/>
              </a:rPr>
              <a:t>st</a:t>
            </a:r>
            <a:r>
              <a:rPr sz="115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dur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ng</a:t>
            </a:r>
            <a:r>
              <a:rPr sz="1150" spc="-1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spc="-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D"/>
                </a:solidFill>
                <a:latin typeface="Arial"/>
                <a:cs typeface="Arial"/>
              </a:rPr>
              <a:t>live</a:t>
            </a:r>
            <a:r>
              <a:rPr sz="1150" spc="-12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D"/>
                </a:solidFill>
                <a:latin typeface="Arial"/>
                <a:cs typeface="Arial"/>
              </a:rPr>
              <a:t>broa</a:t>
            </a:r>
            <a:r>
              <a:rPr sz="1150" spc="-10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cast</a:t>
            </a:r>
            <a:r>
              <a:rPr sz="1150" spc="-7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-3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f</a:t>
            </a:r>
            <a:r>
              <a:rPr sz="1150" spc="-1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40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sz="1150" spc="-7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s</a:t>
            </a:r>
            <a:r>
              <a:rPr sz="115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p</a:t>
            </a:r>
            <a:r>
              <a:rPr sz="1150" spc="105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sz="1150" spc="-65" dirty="0">
                <a:solidFill>
                  <a:srgbClr val="544F4D"/>
                </a:solidFill>
                <a:latin typeface="Arial"/>
                <a:cs typeface="Arial"/>
              </a:rPr>
              <a:t>li</a:t>
            </a:r>
            <a:r>
              <a:rPr sz="1150" spc="14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sz="1150" spc="2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55" dirty="0">
                <a:solidFill>
                  <a:srgbClr val="544F4D"/>
                </a:solidFill>
                <a:latin typeface="Arial"/>
                <a:cs typeface="Arial"/>
              </a:rPr>
              <a:t>cal</a:t>
            </a:r>
            <a:r>
              <a:rPr sz="1150" spc="-17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90" dirty="0">
                <a:solidFill>
                  <a:srgbClr val="544F4D"/>
                </a:solidFill>
                <a:latin typeface="Arial"/>
                <a:cs typeface="Arial"/>
              </a:rPr>
              <a:t>ta</a:t>
            </a:r>
            <a:r>
              <a:rPr sz="1150" spc="7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80" dirty="0">
                <a:solidFill>
                  <a:srgbClr val="544F4D"/>
                </a:solidFill>
                <a:latin typeface="Arial"/>
                <a:cs typeface="Arial"/>
              </a:rPr>
              <a:t>k</a:t>
            </a:r>
            <a:r>
              <a:rPr sz="1150" spc="4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sh</a:t>
            </a:r>
            <a:r>
              <a:rPr sz="1150" spc="-35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sz="1150" spc="130" dirty="0">
                <a:solidFill>
                  <a:srgbClr val="544F4D"/>
                </a:solidFill>
                <a:latin typeface="Arial"/>
                <a:cs typeface="Arial"/>
              </a:rPr>
              <a:t>w</a:t>
            </a:r>
            <a:r>
              <a:rPr sz="1150" spc="-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r>
              <a:rPr sz="1150" spc="-114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spc="-10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95" dirty="0">
                <a:solidFill>
                  <a:srgbClr val="544F4D"/>
                </a:solidFill>
                <a:latin typeface="Arial"/>
                <a:cs typeface="Arial"/>
              </a:rPr>
              <a:t>pr</a:t>
            </a:r>
            <a:r>
              <a:rPr sz="1150" spc="-7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vate</a:t>
            </a:r>
            <a:r>
              <a:rPr sz="1150" spc="-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news</a:t>
            </a:r>
            <a:r>
              <a:rPr sz="1150" spc="-10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chan</a:t>
            </a:r>
            <a:r>
              <a:rPr sz="1150" spc="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45" dirty="0">
                <a:solidFill>
                  <a:srgbClr val="544F4D"/>
                </a:solidFill>
                <a:latin typeface="Arial"/>
                <a:cs typeface="Arial"/>
              </a:rPr>
              <a:t>el.</a:t>
            </a:r>
            <a:endParaRPr sz="1150">
              <a:latin typeface="Arial"/>
              <a:cs typeface="Arial"/>
            </a:endParaRPr>
          </a:p>
          <a:p>
            <a:pPr marL="17780" marR="78105">
              <a:lnSpc>
                <a:spcPct val="122500"/>
              </a:lnSpc>
              <a:spcBef>
                <a:spcPts val="590"/>
              </a:spcBef>
            </a:pP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The</a:t>
            </a:r>
            <a:r>
              <a:rPr sz="1150" spc="-6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165" dirty="0">
                <a:solidFill>
                  <a:srgbClr val="544F4D"/>
                </a:solidFill>
                <a:latin typeface="Arial"/>
                <a:cs typeface="Arial"/>
              </a:rPr>
              <a:t>c</a:t>
            </a:r>
            <a:r>
              <a:rPr sz="115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sz="1150" spc="80" dirty="0">
                <a:solidFill>
                  <a:srgbClr val="544F4D"/>
                </a:solidFill>
                <a:latin typeface="Arial"/>
                <a:cs typeface="Arial"/>
              </a:rPr>
              <a:t>en</a:t>
            </a:r>
            <a:r>
              <a:rPr sz="1150" spc="15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sz="1150" spc="160" dirty="0">
                <a:solidFill>
                  <a:srgbClr val="544F4D"/>
                </a:solidFill>
                <a:latin typeface="Arial"/>
                <a:cs typeface="Arial"/>
              </a:rPr>
              <a:t>,</a:t>
            </a:r>
            <a:r>
              <a:rPr sz="1150" spc="110" dirty="0">
                <a:solidFill>
                  <a:srgbClr val="544F4D"/>
                </a:solidFill>
                <a:latin typeface="Arial"/>
                <a:cs typeface="Arial"/>
              </a:rPr>
              <a:t>wh</a:t>
            </a:r>
            <a:r>
              <a:rPr sz="1150" spc="2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65" dirty="0">
                <a:solidFill>
                  <a:srgbClr val="544F4D"/>
                </a:solidFill>
                <a:latin typeface="Arial"/>
                <a:cs typeface="Arial"/>
              </a:rPr>
              <a:t>ch</a:t>
            </a:r>
            <a:r>
              <a:rPr sz="1150" spc="-1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was</a:t>
            </a:r>
            <a:r>
              <a:rPr sz="1150" spc="-3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D"/>
                </a:solidFill>
                <a:latin typeface="Arial"/>
                <a:cs typeface="Arial"/>
              </a:rPr>
              <a:t>caught</a:t>
            </a:r>
            <a:r>
              <a:rPr sz="1150" spc="-4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on</a:t>
            </a:r>
            <a:r>
              <a:rPr sz="1150" spc="-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25" dirty="0">
                <a:solidFill>
                  <a:srgbClr val="544F4D"/>
                </a:solidFill>
                <a:latin typeface="Arial"/>
                <a:cs typeface="Arial"/>
              </a:rPr>
              <a:t>camera</a:t>
            </a:r>
            <a:r>
              <a:rPr sz="1150" spc="-5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and</a:t>
            </a:r>
            <a:r>
              <a:rPr sz="1150" spc="-7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D"/>
                </a:solidFill>
                <a:latin typeface="Arial"/>
                <a:cs typeface="Arial"/>
              </a:rPr>
              <a:t>qu</a:t>
            </a:r>
            <a:r>
              <a:rPr sz="115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85" dirty="0">
                <a:solidFill>
                  <a:srgbClr val="544F4D"/>
                </a:solidFill>
                <a:latin typeface="Arial"/>
                <a:cs typeface="Arial"/>
              </a:rPr>
              <a:t>ck</a:t>
            </a:r>
            <a:r>
              <a:rPr sz="1150" spc="-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y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544F4D"/>
                </a:solidFill>
                <a:latin typeface="Arial"/>
                <a:cs typeface="Arial"/>
              </a:rPr>
              <a:t>went</a:t>
            </a:r>
            <a:r>
              <a:rPr sz="115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95" dirty="0">
                <a:solidFill>
                  <a:srgbClr val="544F4D"/>
                </a:solidFill>
                <a:latin typeface="Arial"/>
                <a:cs typeface="Arial"/>
              </a:rPr>
              <a:t>v</a:t>
            </a:r>
            <a:r>
              <a:rPr sz="1150" spc="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55" dirty="0">
                <a:solidFill>
                  <a:srgbClr val="544F4D"/>
                </a:solidFill>
                <a:latin typeface="Arial"/>
                <a:cs typeface="Arial"/>
              </a:rPr>
              <a:t>ra</a:t>
            </a:r>
            <a:r>
              <a:rPr sz="1150" spc="-3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160" dirty="0">
                <a:solidFill>
                  <a:srgbClr val="756257"/>
                </a:solidFill>
                <a:latin typeface="Arial"/>
                <a:cs typeface="Arial"/>
              </a:rPr>
              <a:t>,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sparked</a:t>
            </a:r>
            <a:r>
              <a:rPr sz="1150" spc="-1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65" dirty="0">
                <a:solidFill>
                  <a:srgbClr val="544F4D"/>
                </a:solidFill>
                <a:latin typeface="Arial"/>
                <a:cs typeface="Arial"/>
              </a:rPr>
              <a:t>w</a:t>
            </a: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espread</a:t>
            </a:r>
            <a:r>
              <a:rPr sz="1150" spc="-7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D"/>
                </a:solidFill>
                <a:latin typeface="Arial"/>
                <a:cs typeface="Arial"/>
              </a:rPr>
              <a:t>outrage</a:t>
            </a:r>
            <a:r>
              <a:rPr sz="1150" spc="-9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spc="-1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1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sz="1150" spc="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co</a:t>
            </a:r>
            <a:r>
              <a:rPr sz="1150" spc="1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emnat</a:t>
            </a:r>
            <a:r>
              <a:rPr sz="1150" spc="-1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200" dirty="0">
                <a:solidFill>
                  <a:srgbClr val="756257"/>
                </a:solidFill>
                <a:latin typeface="Arial"/>
                <a:cs typeface="Arial"/>
              </a:rPr>
              <a:t>,</a:t>
            </a:r>
            <a:r>
              <a:rPr sz="1150" spc="75" dirty="0">
                <a:solidFill>
                  <a:srgbClr val="544F4D"/>
                </a:solidFill>
                <a:latin typeface="Arial"/>
                <a:cs typeface="Arial"/>
              </a:rPr>
              <a:t>br</a:t>
            </a:r>
            <a:r>
              <a:rPr sz="1150" spc="-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80" dirty="0">
                <a:solidFill>
                  <a:srgbClr val="544F4D"/>
                </a:solidFill>
                <a:latin typeface="Arial"/>
                <a:cs typeface="Arial"/>
              </a:rPr>
              <a:t>ng</a:t>
            </a:r>
            <a:r>
              <a:rPr sz="1150" spc="-4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180" dirty="0">
                <a:solidFill>
                  <a:srgbClr val="544F4D"/>
                </a:solidFill>
                <a:latin typeface="Arial"/>
                <a:cs typeface="Arial"/>
              </a:rPr>
              <a:t>g</a:t>
            </a:r>
            <a:r>
              <a:rPr sz="1150" spc="114" dirty="0">
                <a:solidFill>
                  <a:srgbClr val="544F4D"/>
                </a:solidFill>
                <a:latin typeface="Arial"/>
                <a:cs typeface="Arial"/>
              </a:rPr>
              <a:t>to</a:t>
            </a:r>
            <a:r>
              <a:rPr sz="1150" spc="-7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-6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95" dirty="0">
                <a:solidFill>
                  <a:srgbClr val="544F4D"/>
                </a:solidFill>
                <a:latin typeface="Arial"/>
                <a:cs typeface="Arial"/>
              </a:rPr>
              <a:t>g</a:t>
            </a:r>
            <a:r>
              <a:rPr sz="1150" spc="-15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sz="1150" spc="20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sz="1150" spc="-5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Hussa</a:t>
            </a:r>
            <a:r>
              <a:rPr sz="1150" spc="-2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-3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's</a:t>
            </a:r>
            <a:r>
              <a:rPr sz="1150" spc="-10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D"/>
                </a:solidFill>
                <a:latin typeface="Arial"/>
                <a:cs typeface="Arial"/>
              </a:rPr>
              <a:t>h</a:t>
            </a:r>
            <a:r>
              <a:rPr sz="1150" spc="-8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45" dirty="0">
                <a:solidFill>
                  <a:srgbClr val="544F4D"/>
                </a:solidFill>
                <a:latin typeface="Arial"/>
                <a:cs typeface="Arial"/>
              </a:rPr>
              <a:t>story</a:t>
            </a:r>
            <a:r>
              <a:rPr sz="115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of</a:t>
            </a:r>
            <a:r>
              <a:rPr sz="1150" spc="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b="1" spc="40" dirty="0">
                <a:solidFill>
                  <a:srgbClr val="544F4D"/>
                </a:solidFill>
                <a:latin typeface="Arial"/>
                <a:cs typeface="Arial"/>
              </a:rPr>
              <a:t>errat</a:t>
            </a:r>
            <a:r>
              <a:rPr sz="1150" b="1" spc="5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b="1" spc="95" dirty="0">
                <a:solidFill>
                  <a:srgbClr val="544F4D"/>
                </a:solidFill>
                <a:latin typeface="Arial"/>
                <a:cs typeface="Arial"/>
              </a:rPr>
              <a:t>c</a:t>
            </a:r>
            <a:r>
              <a:rPr sz="1150" b="1" spc="-9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b="1" spc="20" dirty="0">
                <a:solidFill>
                  <a:srgbClr val="544F4D"/>
                </a:solidFill>
                <a:latin typeface="Arial"/>
                <a:cs typeface="Arial"/>
              </a:rPr>
              <a:t>behav</a:t>
            </a:r>
            <a:r>
              <a:rPr sz="1150" b="1" spc="-5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b="1" spc="15" dirty="0">
                <a:solidFill>
                  <a:srgbClr val="544F4D"/>
                </a:solidFill>
                <a:latin typeface="Arial"/>
                <a:cs typeface="Arial"/>
              </a:rPr>
              <a:t>or</a:t>
            </a:r>
            <a:r>
              <a:rPr sz="1150" b="1" spc="-11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b="1" spc="10" dirty="0">
                <a:solidFill>
                  <a:srgbClr val="544F4D"/>
                </a:solidFill>
                <a:latin typeface="Arial"/>
                <a:cs typeface="Arial"/>
              </a:rPr>
              <a:t>and</a:t>
            </a:r>
            <a:r>
              <a:rPr sz="1150" b="1" spc="-14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b="1" spc="30" dirty="0">
                <a:solidFill>
                  <a:srgbClr val="544F4D"/>
                </a:solidFill>
                <a:latin typeface="Arial"/>
                <a:cs typeface="Arial"/>
              </a:rPr>
              <a:t>al</a:t>
            </a:r>
            <a:r>
              <a:rPr sz="1150" b="1" spc="-45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b="1" spc="30" dirty="0">
                <a:solidFill>
                  <a:srgbClr val="544F4D"/>
                </a:solidFill>
                <a:latin typeface="Arial"/>
                <a:cs typeface="Arial"/>
              </a:rPr>
              <a:t>eg</a:t>
            </a:r>
            <a:r>
              <a:rPr sz="1150" b="1" spc="-5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b="1" spc="130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sz="1150" b="1" spc="3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b="1" spc="-10" dirty="0">
                <a:solidFill>
                  <a:srgbClr val="544F4D"/>
                </a:solidFill>
                <a:latin typeface="Arial"/>
                <a:cs typeface="Arial"/>
              </a:rPr>
              <a:t>o</a:t>
            </a:r>
            <a:r>
              <a:rPr sz="1150" b="1" spc="40" dirty="0">
                <a:solidFill>
                  <a:srgbClr val="544F4D"/>
                </a:solidFill>
                <a:latin typeface="Arial"/>
                <a:cs typeface="Arial"/>
              </a:rPr>
              <a:t>ns</a:t>
            </a:r>
            <a:r>
              <a:rPr sz="1150" b="1" spc="-17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of</a:t>
            </a:r>
            <a:r>
              <a:rPr sz="1150" spc="-12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D"/>
                </a:solidFill>
                <a:latin typeface="Arial"/>
                <a:cs typeface="Arial"/>
              </a:rPr>
              <a:t>verbal</a:t>
            </a:r>
            <a:r>
              <a:rPr sz="115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D"/>
                </a:solidFill>
                <a:latin typeface="Arial"/>
                <a:cs typeface="Arial"/>
              </a:rPr>
              <a:t>abuse</a:t>
            </a:r>
            <a:r>
              <a:rPr sz="1150" spc="-10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spc="-15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155" dirty="0">
                <a:solidFill>
                  <a:srgbClr val="544F4D"/>
                </a:solidFill>
                <a:latin typeface="Arial"/>
                <a:cs typeface="Arial"/>
              </a:rPr>
              <a:t>d</a:t>
            </a:r>
            <a:r>
              <a:rPr sz="1150" spc="8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544F4D"/>
                </a:solidFill>
                <a:latin typeface="Arial"/>
                <a:cs typeface="Arial"/>
              </a:rPr>
              <a:t>harassment</a:t>
            </a:r>
            <a:r>
              <a:rPr sz="1150" spc="-135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D"/>
                </a:solidFill>
                <a:latin typeface="Arial"/>
                <a:cs typeface="Arial"/>
              </a:rPr>
              <a:t>toward</a:t>
            </a:r>
            <a:r>
              <a:rPr sz="1150" spc="-6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544F4D"/>
                </a:solidFill>
                <a:latin typeface="Arial"/>
                <a:cs typeface="Arial"/>
              </a:rPr>
              <a:t>col</a:t>
            </a:r>
            <a:r>
              <a:rPr sz="1150" spc="-30" dirty="0">
                <a:solidFill>
                  <a:srgbClr val="544F4D"/>
                </a:solidFill>
                <a:latin typeface="Arial"/>
                <a:cs typeface="Arial"/>
              </a:rPr>
              <a:t>l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ea</a:t>
            </a:r>
            <a:r>
              <a:rPr sz="1150" spc="-5" dirty="0">
                <a:solidFill>
                  <a:srgbClr val="544F4D"/>
                </a:solidFill>
                <a:latin typeface="Arial"/>
                <a:cs typeface="Arial"/>
              </a:rPr>
              <a:t>g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u</a:t>
            </a:r>
            <a:r>
              <a:rPr sz="1150" spc="40" dirty="0">
                <a:solidFill>
                  <a:srgbClr val="544F4D"/>
                </a:solidFill>
                <a:latin typeface="Arial"/>
                <a:cs typeface="Arial"/>
              </a:rPr>
              <a:t>es</a:t>
            </a:r>
            <a:r>
              <a:rPr sz="1150" spc="-13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D"/>
                </a:solidFill>
                <a:latin typeface="Arial"/>
                <a:cs typeface="Arial"/>
              </a:rPr>
              <a:t>and</a:t>
            </a:r>
            <a:r>
              <a:rPr sz="1150" spc="-110" dirty="0">
                <a:solidFill>
                  <a:srgbClr val="544F4D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D"/>
                </a:solidFill>
                <a:latin typeface="Arial"/>
                <a:cs typeface="Arial"/>
              </a:rPr>
              <a:t>subord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i</a:t>
            </a:r>
            <a:r>
              <a:rPr sz="1150" spc="10" dirty="0">
                <a:solidFill>
                  <a:srgbClr val="544F4D"/>
                </a:solidFill>
                <a:latin typeface="Arial"/>
                <a:cs typeface="Arial"/>
              </a:rPr>
              <a:t>n</a:t>
            </a:r>
            <a:r>
              <a:rPr sz="1150" spc="114" dirty="0">
                <a:solidFill>
                  <a:srgbClr val="544F4D"/>
                </a:solidFill>
                <a:latin typeface="Arial"/>
                <a:cs typeface="Arial"/>
              </a:rPr>
              <a:t>a</a:t>
            </a:r>
            <a:r>
              <a:rPr sz="1150" spc="-35" dirty="0">
                <a:solidFill>
                  <a:srgbClr val="544F4D"/>
                </a:solidFill>
                <a:latin typeface="Arial"/>
                <a:cs typeface="Arial"/>
              </a:rPr>
              <a:t>t</a:t>
            </a:r>
            <a:r>
              <a:rPr sz="1150" spc="70" dirty="0">
                <a:solidFill>
                  <a:srgbClr val="544F4D"/>
                </a:solidFill>
                <a:latin typeface="Arial"/>
                <a:cs typeface="Arial"/>
              </a:rPr>
              <a:t>e</a:t>
            </a:r>
            <a:r>
              <a:rPr sz="1150" spc="25" dirty="0">
                <a:solidFill>
                  <a:srgbClr val="544F4D"/>
                </a:solidFill>
                <a:latin typeface="Arial"/>
                <a:cs typeface="Arial"/>
              </a:rPr>
              <a:t>s</a:t>
            </a:r>
            <a:r>
              <a:rPr sz="1150" spc="280" dirty="0">
                <a:solidFill>
                  <a:srgbClr val="544F4D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2729" y="904232"/>
            <a:ext cx="36385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93908E"/>
                </a:solidFill>
                <a:latin typeface="Arial"/>
                <a:cs typeface="Arial"/>
              </a:rPr>
              <a:t>Share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1554" y="843776"/>
            <a:ext cx="14986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25" dirty="0">
                <a:solidFill>
                  <a:srgbClr val="93908E"/>
                </a:solidFill>
                <a:latin typeface="Arial"/>
                <a:cs typeface="Arial"/>
              </a:rPr>
              <a:t>x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6039" y="1510990"/>
            <a:ext cx="4053467" cy="452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69790" y="2016300"/>
            <a:ext cx="3789045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 marR="744855" indent="-11430">
              <a:lnSpc>
                <a:spcPts val="2150"/>
              </a:lnSpc>
            </a:pPr>
            <a:r>
              <a:rPr sz="1900" spc="55" dirty="0">
                <a:solidFill>
                  <a:srgbClr val="544F4F"/>
                </a:solidFill>
                <a:latin typeface="Arial"/>
                <a:cs typeface="Arial"/>
              </a:rPr>
              <a:t>Aa</a:t>
            </a:r>
            <a:r>
              <a:rPr sz="1900" spc="150" dirty="0">
                <a:solidFill>
                  <a:srgbClr val="544F4F"/>
                </a:solidFill>
                <a:latin typeface="Arial"/>
                <a:cs typeface="Arial"/>
              </a:rPr>
              <a:t>m</a:t>
            </a:r>
            <a:r>
              <a:rPr sz="1900" spc="6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44F4F"/>
                </a:solidFill>
                <a:latin typeface="Arial"/>
                <a:cs typeface="Arial"/>
              </a:rPr>
              <a:t>r</a:t>
            </a:r>
            <a:r>
              <a:rPr sz="1900" spc="-1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900" spc="1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900" spc="6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900" spc="55" dirty="0">
                <a:solidFill>
                  <a:srgbClr val="544F4F"/>
                </a:solidFill>
                <a:latin typeface="Arial"/>
                <a:cs typeface="Arial"/>
              </a:rPr>
              <a:t>q</a:t>
            </a:r>
            <a:r>
              <a:rPr sz="1900" spc="50" dirty="0">
                <a:solidFill>
                  <a:srgbClr val="544F4F"/>
                </a:solidFill>
                <a:latin typeface="Arial"/>
                <a:cs typeface="Arial"/>
              </a:rPr>
              <a:t>uat</a:t>
            </a:r>
            <a:r>
              <a:rPr sz="1900" spc="-10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900" spc="-5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900" spc="6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900" spc="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900" spc="1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900" spc="135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900" spc="-3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544F4F"/>
                </a:solidFill>
                <a:latin typeface="Arial"/>
                <a:cs typeface="Arial"/>
              </a:rPr>
              <a:t>was</a:t>
            </a:r>
            <a:r>
              <a:rPr sz="1900" spc="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544F4F"/>
                </a:solidFill>
                <a:latin typeface="Arial"/>
                <a:cs typeface="Arial"/>
              </a:rPr>
              <a:t>cr</a:t>
            </a:r>
            <a:r>
              <a:rPr sz="1900" spc="-5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900" spc="220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900" spc="9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900" spc="204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900" spc="-5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900" spc="-35" dirty="0">
                <a:solidFill>
                  <a:srgbClr val="544F4F"/>
                </a:solidFill>
                <a:latin typeface="Arial"/>
                <a:cs typeface="Arial"/>
              </a:rPr>
              <a:t>z</a:t>
            </a:r>
            <a:r>
              <a:rPr sz="1900" spc="114" dirty="0">
                <a:solidFill>
                  <a:srgbClr val="544F4F"/>
                </a:solidFill>
                <a:latin typeface="Arial"/>
                <a:cs typeface="Arial"/>
              </a:rPr>
              <a:t>ed</a:t>
            </a:r>
            <a:r>
              <a:rPr sz="190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544F4F"/>
                </a:solidFill>
                <a:latin typeface="Times New Roman"/>
                <a:cs typeface="Times New Roman"/>
              </a:rPr>
              <a:t>by</a:t>
            </a:r>
            <a:r>
              <a:rPr sz="1900" spc="-15" dirty="0">
                <a:solidFill>
                  <a:srgbClr val="544F4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544F4F"/>
                </a:solidFill>
                <a:latin typeface="Arial"/>
                <a:cs typeface="Arial"/>
              </a:rPr>
              <a:t>m</a:t>
            </a:r>
            <a:r>
              <a:rPr sz="1900" spc="60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900" spc="15" dirty="0">
                <a:solidFill>
                  <a:srgbClr val="544F4F"/>
                </a:solidFill>
                <a:latin typeface="Arial"/>
                <a:cs typeface="Arial"/>
              </a:rPr>
              <a:t>m</a:t>
            </a:r>
            <a:r>
              <a:rPr sz="1900" spc="60" dirty="0">
                <a:solidFill>
                  <a:srgbClr val="544F4F"/>
                </a:solidFill>
                <a:latin typeface="Arial"/>
                <a:cs typeface="Arial"/>
              </a:rPr>
              <a:t>ers</a:t>
            </a:r>
            <a:endParaRPr sz="1900">
              <a:latin typeface="Arial"/>
              <a:cs typeface="Arial"/>
            </a:endParaRPr>
          </a:p>
          <a:p>
            <a:pPr marL="17780" marR="5080" indent="5080">
              <a:lnSpc>
                <a:spcPct val="122500"/>
              </a:lnSpc>
              <a:spcBef>
                <a:spcPts val="785"/>
              </a:spcBef>
            </a:pP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0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-1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add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65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on</a:t>
            </a:r>
            <a:r>
              <a:rPr sz="1150" spc="-1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-114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facing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10" dirty="0">
                <a:solidFill>
                  <a:srgbClr val="544F4F"/>
                </a:solidFill>
                <a:latin typeface="Arial"/>
                <a:cs typeface="Arial"/>
              </a:rPr>
              <a:t>cr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65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25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sm</a:t>
            </a:r>
            <a:r>
              <a:rPr sz="1150" spc="-1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from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med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publ</a:t>
            </a:r>
            <a:r>
              <a:rPr sz="1150" spc="-6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30" dirty="0">
                <a:solidFill>
                  <a:srgbClr val="544F4F"/>
                </a:solidFill>
                <a:latin typeface="Arial"/>
                <a:cs typeface="Arial"/>
              </a:rPr>
              <a:t>f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gure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160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Aam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r</a:t>
            </a:r>
            <a:r>
              <a:rPr sz="1150" spc="-1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Lia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q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at</a:t>
            </a:r>
            <a:r>
              <a:rPr sz="1150" spc="-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ssai</a:t>
            </a:r>
            <a:r>
              <a:rPr sz="1150" spc="155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has</a:t>
            </a:r>
            <a:r>
              <a:rPr sz="1150" spc="-1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5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so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bee</a:t>
            </a:r>
            <a:r>
              <a:rPr sz="1150" spc="18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subject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95" dirty="0">
                <a:solidFill>
                  <a:srgbClr val="544F4F"/>
                </a:solidFill>
                <a:latin typeface="Arial"/>
                <a:cs typeface="Arial"/>
              </a:rPr>
              <a:t>r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7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30" dirty="0">
                <a:solidFill>
                  <a:srgbClr val="544F4F"/>
                </a:solidFill>
                <a:latin typeface="Arial"/>
                <a:cs typeface="Arial"/>
              </a:rPr>
              <a:t>cu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5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moc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k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ery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by</a:t>
            </a:r>
            <a:r>
              <a:rPr sz="1150" spc="-1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nternet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meme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280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  <a:p>
            <a:pPr marL="17780" marR="481330" indent="-5715">
              <a:lnSpc>
                <a:spcPct val="120900"/>
              </a:lnSpc>
              <a:spcBef>
                <a:spcPts val="40"/>
              </a:spcBef>
            </a:pP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These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memes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2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en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gh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g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200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-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contr</a:t>
            </a:r>
            <a:r>
              <a:rPr sz="1150" dirty="0">
                <a:solidFill>
                  <a:srgbClr val="544F4F"/>
                </a:solidFill>
                <a:latin typeface="Arial"/>
                <a:cs typeface="Arial"/>
              </a:rPr>
              <a:t>o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vers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al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stateme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ts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-114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act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o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s,</a:t>
            </a:r>
            <a:r>
              <a:rPr sz="1150" spc="-1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as</a:t>
            </a:r>
            <a:r>
              <a:rPr sz="1150" spc="-1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well</a:t>
            </a:r>
            <a:r>
              <a:rPr sz="1150" spc="-2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as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perce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ved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arrogance</a:t>
            </a:r>
            <a:r>
              <a:rPr sz="1150" spc="-1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ack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profess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o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7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m</a:t>
            </a:r>
            <a:r>
              <a:rPr sz="1150" spc="280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  <a:p>
            <a:pPr marL="17780" marR="54610" indent="-5715">
              <a:lnSpc>
                <a:spcPct val="121900"/>
              </a:lnSpc>
              <a:spcBef>
                <a:spcPts val="600"/>
              </a:spcBef>
            </a:pP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Whi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-10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some</a:t>
            </a:r>
            <a:r>
              <a:rPr sz="1150" spc="-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may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argue</a:t>
            </a:r>
            <a:r>
              <a:rPr sz="1150" spc="-1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that</a:t>
            </a:r>
            <a:r>
              <a:rPr sz="1150" spc="-10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these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memes</a:t>
            </a:r>
            <a:r>
              <a:rPr sz="1150" spc="-114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are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harm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ess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5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-15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5" dirty="0">
                <a:solidFill>
                  <a:srgbClr val="544F4F"/>
                </a:solidFill>
                <a:latin typeface="Arial"/>
                <a:cs typeface="Arial"/>
              </a:rPr>
              <a:t>mp</a:t>
            </a:r>
            <a:r>
              <a:rPr sz="1150" spc="-114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y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form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of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sat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re</a:t>
            </a:r>
            <a:r>
              <a:rPr sz="1150" spc="120" dirty="0">
                <a:solidFill>
                  <a:srgbClr val="544F4F"/>
                </a:solidFill>
                <a:latin typeface="Arial"/>
                <a:cs typeface="Arial"/>
              </a:rPr>
              <a:t>,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ot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ers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b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li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eve</a:t>
            </a:r>
            <a:r>
              <a:rPr sz="1150" spc="-16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that</a:t>
            </a:r>
            <a:r>
              <a:rPr sz="1150" spc="-10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they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co</a:t>
            </a:r>
            <a:r>
              <a:rPr sz="1150" spc="-3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20" dirty="0">
                <a:solidFill>
                  <a:srgbClr val="544F4F"/>
                </a:solidFill>
                <a:latin typeface="Arial"/>
                <a:cs typeface="Arial"/>
              </a:rPr>
              <a:t>tr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bute</a:t>
            </a:r>
            <a:r>
              <a:rPr sz="1150" spc="-1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-7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95" dirty="0">
                <a:solidFill>
                  <a:srgbClr val="544F4F"/>
                </a:solidFill>
                <a:latin typeface="Arial"/>
                <a:cs typeface="Arial"/>
              </a:rPr>
              <a:t>tox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85" dirty="0">
                <a:solidFill>
                  <a:srgbClr val="544F4F"/>
                </a:solidFill>
                <a:latin typeface="Arial"/>
                <a:cs typeface="Arial"/>
              </a:rPr>
              <a:t>c</a:t>
            </a:r>
            <a:r>
              <a:rPr sz="1150" spc="-1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45" dirty="0">
                <a:solidFill>
                  <a:srgbClr val="544F4F"/>
                </a:solidFill>
                <a:latin typeface="Arial"/>
                <a:cs typeface="Arial"/>
              </a:rPr>
              <a:t>w</a:t>
            </a:r>
            <a:r>
              <a:rPr sz="1150" spc="90" dirty="0">
                <a:solidFill>
                  <a:srgbClr val="544F4F"/>
                </a:solidFill>
                <a:latin typeface="Arial"/>
                <a:cs typeface="Arial"/>
              </a:rPr>
              <a:t>o</a:t>
            </a:r>
            <a:r>
              <a:rPr sz="1150" spc="125" dirty="0">
                <a:solidFill>
                  <a:srgbClr val="544F4F"/>
                </a:solidFill>
                <a:latin typeface="Arial"/>
                <a:cs typeface="Arial"/>
              </a:rPr>
              <a:t>r</a:t>
            </a:r>
            <a:r>
              <a:rPr sz="1150" spc="315" dirty="0">
                <a:solidFill>
                  <a:srgbClr val="544F4F"/>
                </a:solidFill>
                <a:latin typeface="Arial"/>
                <a:cs typeface="Arial"/>
              </a:rPr>
              <a:t>k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-45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200" dirty="0">
                <a:solidFill>
                  <a:srgbClr val="544F4F"/>
                </a:solidFill>
                <a:latin typeface="Arial"/>
                <a:cs typeface="Arial"/>
              </a:rPr>
              <a:t>v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ronme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245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-1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for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Hussa</a:t>
            </a:r>
            <a:r>
              <a:rPr sz="1150" spc="-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0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 a</a:t>
            </a:r>
            <a:r>
              <a:rPr sz="1150" spc="-15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1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-8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colleague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155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F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urthermor</a:t>
            </a:r>
            <a:r>
              <a:rPr sz="1150" spc="65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160" dirty="0">
                <a:solidFill>
                  <a:srgbClr val="756054"/>
                </a:solidFill>
                <a:latin typeface="Arial"/>
                <a:cs typeface="Arial"/>
              </a:rPr>
              <a:t>,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ey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can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exacerbate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ex</a:t>
            </a:r>
            <a:r>
              <a:rPr sz="1150" spc="-5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st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ng</a:t>
            </a:r>
            <a:r>
              <a:rPr sz="1150" spc="-114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mental</a:t>
            </a:r>
            <a:r>
              <a:rPr sz="1150" spc="-9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hea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14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ssues</a:t>
            </a:r>
            <a:r>
              <a:rPr sz="1150" spc="-9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and</a:t>
            </a:r>
            <a:r>
              <a:rPr sz="1150" spc="-6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35" dirty="0">
                <a:solidFill>
                  <a:srgbClr val="544F4F"/>
                </a:solidFill>
                <a:latin typeface="Arial"/>
                <a:cs typeface="Arial"/>
              </a:rPr>
              <a:t>ead</a:t>
            </a:r>
            <a:r>
              <a:rPr sz="1150" spc="-16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to</a:t>
            </a:r>
            <a:r>
              <a:rPr sz="1150" spc="-16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f</a:t>
            </a:r>
            <a:r>
              <a:rPr sz="1150" spc="135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rt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h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er</a:t>
            </a:r>
            <a:r>
              <a:rPr sz="1150" spc="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85" dirty="0">
                <a:solidFill>
                  <a:srgbClr val="544F4F"/>
                </a:solidFill>
                <a:latin typeface="Arial"/>
                <a:cs typeface="Arial"/>
              </a:rPr>
              <a:t>st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g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mat</a:t>
            </a:r>
            <a:r>
              <a:rPr sz="1150" spc="-5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zat</a:t>
            </a:r>
            <a:r>
              <a:rPr sz="1150" spc="-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on</a:t>
            </a:r>
            <a:r>
              <a:rPr sz="1150" spc="-12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544F4F"/>
                </a:solidFill>
                <a:latin typeface="Arial"/>
                <a:cs typeface="Arial"/>
              </a:rPr>
              <a:t>o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f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nd</a:t>
            </a:r>
            <a:r>
              <a:rPr sz="1150" spc="-12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5" dirty="0">
                <a:solidFill>
                  <a:srgbClr val="544F4F"/>
                </a:solidFill>
                <a:latin typeface="Arial"/>
                <a:cs typeface="Arial"/>
              </a:rPr>
              <a:t>v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d</a:t>
            </a:r>
            <a:r>
              <a:rPr sz="1150" spc="10" dirty="0">
                <a:solidFill>
                  <a:srgbClr val="544F4F"/>
                </a:solidFill>
                <a:latin typeface="Arial"/>
                <a:cs typeface="Arial"/>
              </a:rPr>
              <a:t>u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a</a:t>
            </a:r>
            <a:r>
              <a:rPr sz="1150" spc="-1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s</a:t>
            </a:r>
            <a:r>
              <a:rPr sz="1150" spc="-1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544F4F"/>
                </a:solidFill>
                <a:latin typeface="Arial"/>
                <a:cs typeface="Arial"/>
              </a:rPr>
              <a:t>strugg</a:t>
            </a:r>
            <a:r>
              <a:rPr sz="1150" spc="100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95" dirty="0">
                <a:solidFill>
                  <a:srgbClr val="544F4F"/>
                </a:solidFill>
                <a:latin typeface="Arial"/>
                <a:cs typeface="Arial"/>
              </a:rPr>
              <a:t>ng</a:t>
            </a:r>
            <a:r>
              <a:rPr sz="1150" spc="-215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165" dirty="0">
                <a:solidFill>
                  <a:srgbClr val="544F4F"/>
                </a:solidFill>
                <a:latin typeface="Arial"/>
                <a:cs typeface="Arial"/>
              </a:rPr>
              <a:t>w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14" dirty="0">
                <a:solidFill>
                  <a:srgbClr val="544F4F"/>
                </a:solidFill>
                <a:latin typeface="Arial"/>
                <a:cs typeface="Arial"/>
              </a:rPr>
              <a:t>th</a:t>
            </a:r>
            <a:r>
              <a:rPr sz="1150" spc="-8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544F4F"/>
                </a:solidFill>
                <a:latin typeface="Arial"/>
                <a:cs typeface="Arial"/>
              </a:rPr>
              <a:t>me</a:t>
            </a:r>
            <a:r>
              <a:rPr sz="1150" spc="-100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75" dirty="0">
                <a:solidFill>
                  <a:srgbClr val="544F4F"/>
                </a:solidFill>
                <a:latin typeface="Arial"/>
                <a:cs typeface="Arial"/>
              </a:rPr>
              <a:t>tal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544F4F"/>
                </a:solidFill>
                <a:latin typeface="Arial"/>
                <a:cs typeface="Arial"/>
              </a:rPr>
              <a:t>il</a:t>
            </a:r>
            <a:r>
              <a:rPr sz="1150" spc="-3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20" dirty="0">
                <a:solidFill>
                  <a:srgbClr val="544F4F"/>
                </a:solidFill>
                <a:latin typeface="Arial"/>
                <a:cs typeface="Arial"/>
              </a:rPr>
              <a:t>ness</a:t>
            </a:r>
            <a:r>
              <a:rPr sz="1150" spc="-4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544F4F"/>
                </a:solidFill>
                <a:latin typeface="Arial"/>
                <a:cs typeface="Arial"/>
              </a:rPr>
              <a:t>i</a:t>
            </a:r>
            <a:r>
              <a:rPr sz="1150" spc="185" dirty="0">
                <a:solidFill>
                  <a:srgbClr val="544F4F"/>
                </a:solidFill>
                <a:latin typeface="Arial"/>
                <a:cs typeface="Arial"/>
              </a:rPr>
              <a:t>n</a:t>
            </a:r>
            <a:r>
              <a:rPr sz="1150" spc="80" dirty="0">
                <a:solidFill>
                  <a:srgbClr val="544F4F"/>
                </a:solidFill>
                <a:latin typeface="Arial"/>
                <a:cs typeface="Arial"/>
              </a:rPr>
              <a:t>the</a:t>
            </a:r>
            <a:r>
              <a:rPr sz="1150" spc="-110" dirty="0">
                <a:solidFill>
                  <a:srgbClr val="544F4F"/>
                </a:solidFill>
                <a:latin typeface="Arial"/>
                <a:cs typeface="Arial"/>
              </a:rPr>
              <a:t> </a:t>
            </a:r>
            <a:r>
              <a:rPr sz="1150" spc="60" dirty="0">
                <a:solidFill>
                  <a:srgbClr val="544F4F"/>
                </a:solidFill>
                <a:latin typeface="Arial"/>
                <a:cs typeface="Arial"/>
              </a:rPr>
              <a:t>workp</a:t>
            </a:r>
            <a:r>
              <a:rPr sz="1150" spc="55" dirty="0">
                <a:solidFill>
                  <a:srgbClr val="544F4F"/>
                </a:solidFill>
                <a:latin typeface="Arial"/>
                <a:cs typeface="Arial"/>
              </a:rPr>
              <a:t>l</a:t>
            </a:r>
            <a:r>
              <a:rPr sz="1150" spc="40" dirty="0">
                <a:solidFill>
                  <a:srgbClr val="544F4F"/>
                </a:solidFill>
                <a:latin typeface="Arial"/>
                <a:cs typeface="Arial"/>
              </a:rPr>
              <a:t>ac</a:t>
            </a:r>
            <a:r>
              <a:rPr sz="1150" spc="30" dirty="0">
                <a:solidFill>
                  <a:srgbClr val="544F4F"/>
                </a:solidFill>
                <a:latin typeface="Arial"/>
                <a:cs typeface="Arial"/>
              </a:rPr>
              <a:t>e</a:t>
            </a:r>
            <a:r>
              <a:rPr sz="1150" spc="400" dirty="0">
                <a:solidFill>
                  <a:srgbClr val="544F4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522142"/>
            <a:ext cx="4053467" cy="4516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8004" rIns="0" bIns="0" rtlCol="0">
            <a:spAutoFit/>
          </a:bodyPr>
          <a:lstStyle/>
          <a:p>
            <a:pPr marL="12700">
              <a:lnSpc>
                <a:spcPts val="3570"/>
              </a:lnSpc>
            </a:pPr>
            <a:r>
              <a:rPr sz="3000" spc="390" dirty="0">
                <a:solidFill>
                  <a:srgbClr val="524D4B"/>
                </a:solidFill>
              </a:rPr>
              <a:t>T</a:t>
            </a:r>
            <a:r>
              <a:rPr sz="3000" spc="50" dirty="0">
                <a:solidFill>
                  <a:srgbClr val="524D4B"/>
                </a:solidFill>
              </a:rPr>
              <a:t>he</a:t>
            </a:r>
            <a:r>
              <a:rPr sz="3000" spc="-130" dirty="0">
                <a:solidFill>
                  <a:srgbClr val="524D4B"/>
                </a:solidFill>
              </a:rPr>
              <a:t> </a:t>
            </a:r>
            <a:r>
              <a:rPr sz="3000" spc="30" dirty="0">
                <a:solidFill>
                  <a:srgbClr val="524D4B"/>
                </a:solidFill>
              </a:rPr>
              <a:t>I</a:t>
            </a:r>
            <a:r>
              <a:rPr sz="3000" spc="-135" dirty="0">
                <a:solidFill>
                  <a:srgbClr val="524D4B"/>
                </a:solidFill>
              </a:rPr>
              <a:t>n</a:t>
            </a:r>
            <a:r>
              <a:rPr sz="3000" spc="175" dirty="0">
                <a:solidFill>
                  <a:srgbClr val="524D4B"/>
                </a:solidFill>
              </a:rPr>
              <a:t>c</a:t>
            </a:r>
            <a:r>
              <a:rPr sz="3000" spc="-95" dirty="0">
                <a:solidFill>
                  <a:srgbClr val="524D4B"/>
                </a:solidFill>
              </a:rPr>
              <a:t>i</a:t>
            </a:r>
            <a:r>
              <a:rPr sz="3000" spc="50" dirty="0">
                <a:solidFill>
                  <a:srgbClr val="524D4B"/>
                </a:solidFill>
              </a:rPr>
              <a:t>de</a:t>
            </a:r>
            <a:r>
              <a:rPr sz="3000" spc="-45" dirty="0">
                <a:solidFill>
                  <a:srgbClr val="524D4B"/>
                </a:solidFill>
              </a:rPr>
              <a:t>n</a:t>
            </a:r>
            <a:r>
              <a:rPr sz="3000" spc="315" dirty="0">
                <a:solidFill>
                  <a:srgbClr val="524D4B"/>
                </a:solidFill>
              </a:rPr>
              <a:t>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364216" y="2764935"/>
            <a:ext cx="3749675" cy="260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5580" indent="27305">
              <a:lnSpc>
                <a:spcPct val="96300"/>
              </a:lnSpc>
            </a:pP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5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7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ve</a:t>
            </a:r>
            <a:r>
              <a:rPr sz="1900" spc="-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roa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ca</a:t>
            </a:r>
            <a:r>
              <a:rPr sz="1900" spc="-5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9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275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900" spc="30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jo</a:t>
            </a:r>
            <a:r>
              <a:rPr sz="1900" spc="22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cr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zed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ussa</a:t>
            </a:r>
            <a:r>
              <a:rPr sz="1900" spc="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2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oci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al</a:t>
            </a:r>
            <a:r>
              <a:rPr sz="1900" spc="-1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5" dirty="0">
                <a:solidFill>
                  <a:srgbClr val="524D4B"/>
                </a:solidFill>
                <a:latin typeface="Arial"/>
                <a:cs typeface="Arial"/>
              </a:rPr>
              <a:t>a,</a:t>
            </a:r>
            <a:r>
              <a:rPr sz="1900" spc="-2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rom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24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-3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to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-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co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ra</a:t>
            </a:r>
            <a:r>
              <a:rPr sz="1900" spc="-7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-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-10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900" spc="8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cal</a:t>
            </a:r>
            <a:r>
              <a:rPr sz="1900" spc="-4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as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27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2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30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j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ou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rna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li</a:t>
            </a:r>
            <a:r>
              <a:rPr sz="1900" spc="-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27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43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23495" marR="5080" indent="-5715">
              <a:lnSpc>
                <a:spcPct val="96300"/>
              </a:lnSpc>
              <a:spcBef>
                <a:spcPts val="1050"/>
              </a:spcBef>
            </a:pP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0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04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12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3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cau</a:t>
            </a:r>
            <a:r>
              <a:rPr sz="19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an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proar</a:t>
            </a:r>
            <a:r>
              <a:rPr sz="1900" spc="-1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oci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al</a:t>
            </a:r>
            <a:r>
              <a:rPr sz="1900" spc="-1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5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-11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900" spc="-2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to</a:t>
            </a:r>
            <a:r>
              <a:rPr sz="190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cal</a:t>
            </a:r>
            <a:r>
              <a:rPr sz="1900" spc="-4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85" dirty="0">
                <a:solidFill>
                  <a:srgbClr val="524D4B"/>
                </a:solidFill>
                <a:latin typeface="Arial"/>
                <a:cs typeface="Arial"/>
              </a:rPr>
              <a:t> H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ssa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3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to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be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acco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900" spc="15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f</a:t>
            </a:r>
            <a:r>
              <a:rPr sz="1900" spc="16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-20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act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43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510990"/>
            <a:ext cx="4064619" cy="4538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3690"/>
              </a:lnSpc>
            </a:pPr>
            <a:r>
              <a:rPr sz="3100" b="0" spc="1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b="0" spc="-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3100" b="0" spc="7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b="0" spc="114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b="0" spc="12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3100" b="0" spc="5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b="0" spc="-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100" b="0" spc="-75" dirty="0">
                <a:solidFill>
                  <a:srgbClr val="524D4B"/>
                </a:solidFill>
                <a:latin typeface="Arial"/>
                <a:cs typeface="Arial"/>
              </a:rPr>
              <a:t>'</a:t>
            </a:r>
            <a:r>
              <a:rPr sz="3100" b="0" spc="2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b="0" spc="-11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100" b="0" spc="12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100" b="0" spc="-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100" b="0" spc="-1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3100" b="0" spc="18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100" b="0" spc="44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100" b="0" spc="180" dirty="0">
                <a:solidFill>
                  <a:srgbClr val="524D4B"/>
                </a:solidFill>
                <a:latin typeface="Arial"/>
                <a:cs typeface="Arial"/>
              </a:rPr>
              <a:t>ry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365" y="2346362"/>
            <a:ext cx="3827145" cy="3446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 marR="563880" indent="5080">
              <a:lnSpc>
                <a:spcPct val="100899"/>
              </a:lnSpc>
            </a:pP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F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ol</a:t>
            </a:r>
            <a:r>
              <a:rPr sz="1850" spc="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owi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850" spc="-3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4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850" spc="-4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5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31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345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850" spc="-7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33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was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vea</a:t>
            </a:r>
            <a:r>
              <a:rPr sz="1850" spc="5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850" spc="-3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524D4B"/>
                </a:solidFill>
                <a:latin typeface="Arial"/>
                <a:cs typeface="Arial"/>
              </a:rPr>
              <a:t>that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ussa</a:t>
            </a:r>
            <a:r>
              <a:rPr sz="1850" spc="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2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-2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had</a:t>
            </a:r>
            <a:r>
              <a:rPr sz="185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  <a:p>
            <a:pPr marL="23495">
              <a:lnSpc>
                <a:spcPts val="2135"/>
              </a:lnSpc>
            </a:pP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4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tory</a:t>
            </a:r>
            <a:r>
              <a:rPr sz="1850" spc="-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errat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7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85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hav</a:t>
            </a:r>
            <a:r>
              <a:rPr sz="1850" spc="-5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or</a:t>
            </a:r>
            <a:r>
              <a:rPr sz="1850" spc="-1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had</a:t>
            </a:r>
            <a:endParaRPr sz="1850">
              <a:latin typeface="Arial"/>
              <a:cs typeface="Arial"/>
            </a:endParaRPr>
          </a:p>
          <a:p>
            <a:pPr marL="12700" marR="598170" indent="10795">
              <a:lnSpc>
                <a:spcPts val="2240"/>
              </a:lnSpc>
              <a:spcBef>
                <a:spcPts val="90"/>
              </a:spcBef>
            </a:pP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-1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en</a:t>
            </a:r>
            <a:r>
              <a:rPr sz="185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ag</a:t>
            </a:r>
            <a:r>
              <a:rPr sz="1850" spc="1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1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65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8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1850" spc="-11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-7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-13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28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er.</a:t>
            </a:r>
            <a:endParaRPr sz="1900">
              <a:latin typeface="Arial"/>
              <a:cs typeface="Arial"/>
            </a:endParaRPr>
          </a:p>
          <a:p>
            <a:pPr marL="17780" marR="240665" indent="10795">
              <a:lnSpc>
                <a:spcPct val="97700"/>
              </a:lnSpc>
              <a:spcBef>
                <a:spcPts val="955"/>
              </a:spcBef>
            </a:pP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He</a:t>
            </a:r>
            <a:r>
              <a:rPr sz="1850" spc="-1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had</a:t>
            </a:r>
            <a:r>
              <a:rPr sz="185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75" dirty="0">
                <a:solidFill>
                  <a:srgbClr val="524D4B"/>
                </a:solidFill>
                <a:latin typeface="Arial"/>
                <a:cs typeface="Arial"/>
              </a:rPr>
              <a:t>so</a:t>
            </a:r>
            <a:r>
              <a:rPr sz="185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fac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254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veral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al</a:t>
            </a:r>
            <a:r>
              <a:rPr sz="1850" spc="-1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egat</a:t>
            </a:r>
            <a:r>
              <a:rPr sz="185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85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v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45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8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 harassm</a:t>
            </a:r>
            <a:r>
              <a:rPr sz="1850" spc="9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-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24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524D4B"/>
                </a:solidFill>
                <a:latin typeface="Arial"/>
                <a:cs typeface="Arial"/>
              </a:rPr>
              <a:t>towar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-1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10" dirty="0">
                <a:solidFill>
                  <a:srgbClr val="524D4B"/>
                </a:solidFill>
                <a:latin typeface="Arial"/>
                <a:cs typeface="Arial"/>
              </a:rPr>
              <a:t>col</a:t>
            </a:r>
            <a:r>
              <a:rPr sz="1850" spc="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eag</a:t>
            </a:r>
            <a:r>
              <a:rPr sz="1850" spc="5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es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su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or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2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60" dirty="0">
                <a:solidFill>
                  <a:srgbClr val="524D4B"/>
                </a:solidFill>
                <a:latin typeface="Arial"/>
                <a:cs typeface="Arial"/>
              </a:rPr>
              <a:t>nates</a:t>
            </a:r>
            <a:r>
              <a:rPr sz="185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2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pa</a:t>
            </a:r>
            <a:r>
              <a:rPr sz="1850" spc="-12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200" dirty="0">
                <a:solidFill>
                  <a:srgbClr val="524D4B"/>
                </a:solidFill>
                <a:latin typeface="Arial"/>
                <a:cs typeface="Arial"/>
              </a:rPr>
              <a:t>t,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ra</a:t>
            </a:r>
            <a:r>
              <a:rPr sz="1850" spc="-7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85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850" spc="2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est</a:t>
            </a:r>
            <a:r>
              <a:rPr sz="185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ons</a:t>
            </a:r>
            <a:r>
              <a:rPr sz="1850" spc="-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abo</a:t>
            </a:r>
            <a:r>
              <a:rPr sz="1850" spc="-2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28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endParaRPr sz="1850">
              <a:latin typeface="Arial"/>
              <a:cs typeface="Arial"/>
            </a:endParaRPr>
          </a:p>
          <a:p>
            <a:pPr marL="12700" marR="125730" indent="5080">
              <a:lnSpc>
                <a:spcPts val="2190"/>
              </a:lnSpc>
              <a:spcBef>
                <a:spcPts val="160"/>
              </a:spcBef>
            </a:pPr>
            <a:r>
              <a:rPr sz="1850" spc="145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-6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25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105" dirty="0">
                <a:solidFill>
                  <a:srgbClr val="524D4B"/>
                </a:solidFill>
                <a:latin typeface="Arial"/>
                <a:cs typeface="Arial"/>
              </a:rPr>
              <a:t>re</a:t>
            </a:r>
            <a:r>
              <a:rPr sz="1850" spc="-2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85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524D4B"/>
                </a:solidFill>
                <a:latin typeface="Arial"/>
                <a:cs typeface="Arial"/>
              </a:rPr>
              <a:t>acco</a:t>
            </a:r>
            <a:r>
              <a:rPr sz="1850" spc="15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-7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ta</a:t>
            </a:r>
            <a:r>
              <a:rPr sz="1850" spc="17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il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65" dirty="0">
                <a:solidFill>
                  <a:srgbClr val="524D4B"/>
                </a:solidFill>
                <a:latin typeface="Arial"/>
                <a:cs typeface="Arial"/>
              </a:rPr>
              <a:t>ty</a:t>
            </a:r>
            <a:r>
              <a:rPr sz="1850" spc="-1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265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850" spc="4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3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850" spc="229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6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spc="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850" spc="-7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850" spc="1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7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85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85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850" spc="10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850" spc="-8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850" spc="120" dirty="0">
                <a:solidFill>
                  <a:srgbClr val="524D4B"/>
                </a:solidFill>
                <a:latin typeface="Arial"/>
                <a:cs typeface="Arial"/>
              </a:rPr>
              <a:t>tr</a:t>
            </a:r>
            <a:r>
              <a:rPr sz="1850" spc="130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850" spc="445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4887" y="1059365"/>
            <a:ext cx="4064619" cy="5296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5365" y="1202596"/>
            <a:ext cx="382016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305">
              <a:lnSpc>
                <a:spcPts val="3510"/>
              </a:lnSpc>
            </a:pPr>
            <a:r>
              <a:rPr sz="3050" spc="44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3050" spc="19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050" spc="-7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050" spc="200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3050" spc="-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050" spc="3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050" spc="135" dirty="0">
                <a:solidFill>
                  <a:srgbClr val="524D4B"/>
                </a:solidFill>
                <a:latin typeface="Arial"/>
                <a:cs typeface="Arial"/>
              </a:rPr>
              <a:t>ea</a:t>
            </a:r>
            <a:r>
              <a:rPr sz="3050" spc="-9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050" spc="330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305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050" spc="10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3050" spc="5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3050" spc="2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3050" spc="37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3050" spc="22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3050" spc="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3050" spc="47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3050" spc="27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3050" spc="19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3050" spc="15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3050" spc="19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3050" spc="2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3050" spc="145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endParaRPr sz="3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9790" y="2212984"/>
            <a:ext cx="3756660" cy="399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35"/>
              </a:lnSpc>
            </a:pP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case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5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2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3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3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  <a:p>
            <a:pPr marL="23495" marR="5080" indent="5080">
              <a:lnSpc>
                <a:spcPct val="96800"/>
              </a:lnSpc>
              <a:spcBef>
                <a:spcPts val="30"/>
              </a:spcBef>
            </a:pP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porta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ce</a:t>
            </a:r>
            <a:r>
              <a:rPr sz="1900" spc="-2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of</a:t>
            </a:r>
            <a:r>
              <a:rPr sz="1900" spc="-10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res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45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5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tal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hea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r>
              <a:rPr sz="1900" spc="-1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ss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es</a:t>
            </a:r>
            <a:r>
              <a:rPr sz="1900" spc="-16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3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wor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 and</a:t>
            </a:r>
            <a:r>
              <a:rPr sz="190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-8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v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10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2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q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ate</a:t>
            </a:r>
            <a:r>
              <a:rPr sz="1900" spc="-204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su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pp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rt</a:t>
            </a:r>
            <a:r>
              <a:rPr sz="1900" spc="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reso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rces</a:t>
            </a:r>
            <a:r>
              <a:rPr sz="1900" spc="-21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-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v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27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who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may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2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tr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900" spc="-3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270" dirty="0">
                <a:solidFill>
                  <a:srgbClr val="524D4B"/>
                </a:solidFill>
                <a:latin typeface="Arial"/>
                <a:cs typeface="Arial"/>
              </a:rPr>
              <a:t>w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65" dirty="0">
                <a:solidFill>
                  <a:srgbClr val="524D4B"/>
                </a:solidFill>
                <a:latin typeface="Arial"/>
                <a:cs typeface="Arial"/>
              </a:rPr>
              <a:t>th</a:t>
            </a:r>
            <a:endParaRPr sz="1900">
              <a:latin typeface="Arial"/>
              <a:cs typeface="Arial"/>
            </a:endParaRPr>
          </a:p>
          <a:p>
            <a:pPr marL="29209">
              <a:lnSpc>
                <a:spcPts val="2195"/>
              </a:lnSpc>
            </a:pP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70" dirty="0">
                <a:solidFill>
                  <a:srgbClr val="524D4B"/>
                </a:solidFill>
                <a:latin typeface="Arial"/>
                <a:cs typeface="Arial"/>
              </a:rPr>
              <a:t>ycho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lo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cal</a:t>
            </a:r>
            <a:r>
              <a:rPr sz="1900" spc="-1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43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7780" marR="330200" indent="16510">
              <a:lnSpc>
                <a:spcPct val="96300"/>
              </a:lnSpc>
              <a:spcBef>
                <a:spcPts val="1010"/>
              </a:spcBef>
            </a:pPr>
            <a:r>
              <a:rPr sz="1900" spc="-14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2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1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-13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-20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270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-15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524D4B"/>
                </a:solidFill>
                <a:latin typeface="Arial"/>
                <a:cs typeface="Arial"/>
              </a:rPr>
              <a:t>atte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24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on</a:t>
            </a:r>
            <a:r>
              <a:rPr sz="1900" spc="-26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524D4B"/>
                </a:solidFill>
                <a:latin typeface="Arial"/>
                <a:cs typeface="Arial"/>
              </a:rPr>
              <a:t>to</a:t>
            </a:r>
            <a:r>
              <a:rPr sz="1900" spc="-2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 n</a:t>
            </a:r>
            <a:r>
              <a:rPr sz="1900" spc="-7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ed</a:t>
            </a:r>
            <a:r>
              <a:rPr sz="1900" spc="-24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for</a:t>
            </a:r>
            <a:r>
              <a:rPr sz="1900" spc="2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b</a:t>
            </a:r>
            <a:r>
              <a:rPr sz="1900" spc="-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tt</a:t>
            </a:r>
            <a:r>
              <a:rPr sz="1900" spc="22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28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tra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ng</a:t>
            </a:r>
            <a:r>
              <a:rPr sz="1900" spc="-2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cat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229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nd</a:t>
            </a:r>
            <a:r>
              <a:rPr sz="1900" spc="-35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524D4B"/>
                </a:solidFill>
                <a:latin typeface="Arial"/>
                <a:cs typeface="Arial"/>
              </a:rPr>
              <a:t>wor</a:t>
            </a:r>
            <a:r>
              <a:rPr sz="1900" spc="210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17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-80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ace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524D4B"/>
                </a:solidFill>
                <a:latin typeface="Arial"/>
                <a:cs typeface="Arial"/>
              </a:rPr>
              <a:t>con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75" dirty="0">
                <a:solidFill>
                  <a:srgbClr val="524D4B"/>
                </a:solidFill>
                <a:latin typeface="Arial"/>
                <a:cs typeface="Arial"/>
              </a:rPr>
              <a:t>ct</a:t>
            </a:r>
            <a:r>
              <a:rPr sz="1900" spc="-18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and</a:t>
            </a:r>
            <a:r>
              <a:rPr sz="190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res</a:t>
            </a:r>
            <a:r>
              <a:rPr sz="1900" spc="-40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125" dirty="0">
                <a:solidFill>
                  <a:srgbClr val="524D4B"/>
                </a:solidFill>
                <a:latin typeface="Arial"/>
                <a:cs typeface="Arial"/>
              </a:rPr>
              <a:t>ctf</a:t>
            </a:r>
            <a:r>
              <a:rPr sz="1900" spc="17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23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29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comm</a:t>
            </a:r>
            <a:r>
              <a:rPr sz="1900" spc="13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cat</a:t>
            </a:r>
            <a:r>
              <a:rPr sz="190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524D4B"/>
                </a:solidFill>
                <a:latin typeface="Arial"/>
                <a:cs typeface="Arial"/>
              </a:rPr>
              <a:t>o</a:t>
            </a:r>
            <a:r>
              <a:rPr sz="1900" spc="4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345" dirty="0">
                <a:solidFill>
                  <a:srgbClr val="524D4B"/>
                </a:solidFill>
                <a:latin typeface="Arial"/>
                <a:cs typeface="Arial"/>
              </a:rPr>
              <a:t>,</a:t>
            </a: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p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t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20" dirty="0">
                <a:solidFill>
                  <a:srgbClr val="524D4B"/>
                </a:solidFill>
                <a:latin typeface="Arial"/>
                <a:cs typeface="Arial"/>
              </a:rPr>
              <a:t>c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ar</a:t>
            </a:r>
            <a:r>
              <a:rPr sz="1900" spc="-6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900" spc="-12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20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endParaRPr sz="1900">
              <a:latin typeface="Arial"/>
              <a:cs typeface="Arial"/>
            </a:endParaRPr>
          </a:p>
          <a:p>
            <a:pPr marL="17780" marR="139065" indent="10795">
              <a:lnSpc>
                <a:spcPts val="2110"/>
              </a:lnSpc>
              <a:spcBef>
                <a:spcPts val="170"/>
              </a:spcBef>
            </a:pPr>
            <a:r>
              <a:rPr sz="1900" spc="35" dirty="0">
                <a:solidFill>
                  <a:srgbClr val="524D4B"/>
                </a:solidFill>
                <a:latin typeface="Arial"/>
                <a:cs typeface="Arial"/>
              </a:rPr>
              <a:t>h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g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h-pr</a:t>
            </a:r>
            <a:r>
              <a:rPr sz="1900" spc="3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6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50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r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1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envi</a:t>
            </a:r>
            <a:r>
              <a:rPr sz="1900" spc="55" dirty="0">
                <a:solidFill>
                  <a:srgbClr val="524D4B"/>
                </a:solidFill>
                <a:latin typeface="Arial"/>
                <a:cs typeface="Arial"/>
              </a:rPr>
              <a:t>ro</a:t>
            </a:r>
            <a:r>
              <a:rPr sz="1900" spc="2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160" dirty="0">
                <a:solidFill>
                  <a:srgbClr val="524D4B"/>
                </a:solidFill>
                <a:latin typeface="Arial"/>
                <a:cs typeface="Arial"/>
              </a:rPr>
              <a:t>ts</a:t>
            </a:r>
            <a:r>
              <a:rPr sz="1900" spc="-11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524D4B"/>
                </a:solidFill>
                <a:latin typeface="Arial"/>
                <a:cs typeface="Arial"/>
              </a:rPr>
              <a:t>l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35" dirty="0">
                <a:solidFill>
                  <a:srgbClr val="524D4B"/>
                </a:solidFill>
                <a:latin typeface="Arial"/>
                <a:cs typeface="Arial"/>
              </a:rPr>
              <a:t>k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4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the</a:t>
            </a:r>
            <a:r>
              <a:rPr sz="1900" spc="-90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4D4B"/>
                </a:solidFill>
                <a:latin typeface="Arial"/>
                <a:cs typeface="Arial"/>
              </a:rPr>
              <a:t>m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e</a:t>
            </a:r>
            <a:r>
              <a:rPr sz="1900" spc="9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3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-15" dirty="0">
                <a:solidFill>
                  <a:srgbClr val="524D4B"/>
                </a:solidFill>
                <a:latin typeface="Arial"/>
                <a:cs typeface="Arial"/>
              </a:rPr>
              <a:t>a</a:t>
            </a:r>
            <a:r>
              <a:rPr sz="1900" spc="-85" dirty="0">
                <a:solidFill>
                  <a:srgbClr val="524D4B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524D4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524D4B"/>
                </a:solidFill>
                <a:latin typeface="Arial"/>
                <a:cs typeface="Arial"/>
              </a:rPr>
              <a:t>n</a:t>
            </a:r>
            <a:r>
              <a:rPr sz="1900" spc="-25" dirty="0">
                <a:solidFill>
                  <a:srgbClr val="524D4B"/>
                </a:solidFill>
                <a:latin typeface="Arial"/>
                <a:cs typeface="Arial"/>
              </a:rPr>
              <a:t>d</a:t>
            </a:r>
            <a:r>
              <a:rPr sz="1900" spc="-5" dirty="0">
                <a:solidFill>
                  <a:srgbClr val="524D4B"/>
                </a:solidFill>
                <a:latin typeface="Arial"/>
                <a:cs typeface="Arial"/>
              </a:rPr>
              <a:t>u</a:t>
            </a:r>
            <a:r>
              <a:rPr sz="1900" spc="-35" dirty="0">
                <a:solidFill>
                  <a:srgbClr val="524D4B"/>
                </a:solidFill>
                <a:latin typeface="Arial"/>
                <a:cs typeface="Arial"/>
              </a:rPr>
              <a:t>s</a:t>
            </a:r>
            <a:r>
              <a:rPr sz="1900" spc="100" dirty="0">
                <a:solidFill>
                  <a:srgbClr val="524D4B"/>
                </a:solidFill>
                <a:latin typeface="Arial"/>
                <a:cs typeface="Arial"/>
              </a:rPr>
              <a:t>tr</a:t>
            </a:r>
            <a:r>
              <a:rPr sz="1900" spc="114" dirty="0">
                <a:solidFill>
                  <a:srgbClr val="524D4B"/>
                </a:solidFill>
                <a:latin typeface="Arial"/>
                <a:cs typeface="Arial"/>
              </a:rPr>
              <a:t>y</a:t>
            </a:r>
            <a:r>
              <a:rPr sz="1900" spc="430" dirty="0">
                <a:solidFill>
                  <a:srgbClr val="524D4B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768</Words>
  <Application>Microsoft Office PowerPoint</Application>
  <PresentationFormat>Benutzerdefiniert</PresentationFormat>
  <Paragraphs>58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PowerPoint-Präsentation</vt:lpstr>
      <vt:lpstr>Bipolar Disorder</vt:lpstr>
      <vt:lpstr>PowerPoint-Präsentation</vt:lpstr>
      <vt:lpstr>PowerPoint-Präsentation</vt:lpstr>
      <vt:lpstr>PowerPoint-Präsentation</vt:lpstr>
      <vt:lpstr>PowerPoint-Präsentation</vt:lpstr>
      <vt:lpstr>The Incident</vt:lpstr>
      <vt:lpstr>Hussain's History</vt:lpstr>
      <vt:lpstr>PowerPoint-Präsentation</vt:lpstr>
      <vt:lpstr>PowerPoint-Präsentation</vt:lpstr>
      <vt:lpstr>Aamir's Tragic Death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2023-05-06T10:13:07Z</dcterms:created>
  <dcterms:modified xsi:type="dcterms:W3CDTF">2023-05-06T08:13:13Z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LastSaved">
    <vt:filetime>2023-05-06T00:00:00Z</vt:filetime>
  </property>
</Properties>
</file>