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6" r:id="rId3"/>
    <p:sldId id="289" r:id="rId4"/>
    <p:sldId id="290" r:id="rId5"/>
    <p:sldId id="29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i Muhammad" initials="W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C811C3F-2025-4FA5-B959-69891F2E022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483D-277E-463A-9CA6-D89832919A1C}" type="slidenum">
              <a:rPr lang="en-US" smtClean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1C3F-2025-4FA5-B959-69891F2E022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483D-277E-463A-9CA6-D89832919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1C3F-2025-4FA5-B959-69891F2E022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483D-277E-463A-9CA6-D89832919A1C}" type="slidenum">
              <a:rPr lang="en-US" smtClean="0"/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8"/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19" name="Text Placeholder 50"/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</a:t>
            </a:r>
            <a:endParaRPr lang="en-US" dirty="0"/>
          </a:p>
        </p:txBody>
      </p:sp>
      <p:sp>
        <p:nvSpPr>
          <p:cNvPr id="20" name="Text Placeholder 48"/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21" name="Text Placeholder 50"/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</a:t>
            </a:r>
            <a:endParaRPr lang="en-US" dirty="0"/>
          </a:p>
        </p:txBody>
      </p:sp>
      <p:sp>
        <p:nvSpPr>
          <p:cNvPr id="22" name="Text Placeholder 48"/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23" name="Text Placeholder 50"/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</a:t>
            </a:r>
            <a:endParaRPr lang="en-US" dirty="0"/>
          </a:p>
        </p:txBody>
      </p:sp>
      <p:sp>
        <p:nvSpPr>
          <p:cNvPr id="24" name="Text Placeholder 48"/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25" name="Text Placeholder 50"/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1C3F-2025-4FA5-B959-69891F2E022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483D-277E-463A-9CA6-D89832919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1C3F-2025-4FA5-B959-69891F2E022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483D-277E-463A-9CA6-D89832919A1C}" type="slidenum">
              <a:rPr lang="en-US" smtClean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1C3F-2025-4FA5-B959-69891F2E022B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483D-277E-463A-9CA6-D89832919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1C3F-2025-4FA5-B959-69891F2E022B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483D-277E-463A-9CA6-D89832919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1C3F-2025-4FA5-B959-69891F2E022B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483D-277E-463A-9CA6-D89832919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1C3F-2025-4FA5-B959-69891F2E022B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483D-277E-463A-9CA6-D89832919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1C3F-2025-4FA5-B959-69891F2E022B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483D-277E-463A-9CA6-D89832919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1C3F-2025-4FA5-B959-69891F2E022B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483D-277E-463A-9CA6-D89832919A1C}" type="slidenum">
              <a:rPr lang="en-US" smtClean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C811C3F-2025-4FA5-B959-69891F2E022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642483D-277E-463A-9CA6-D89832919A1C}" type="slidenum">
              <a:rPr lang="en-US" smtClean="0"/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33657" y="0"/>
            <a:ext cx="4253535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05623" y="1981338"/>
            <a:ext cx="35128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rdt3.0: Operation with no loss</a:t>
            </a:r>
            <a:endParaRPr lang="en-US" sz="48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88211" y="4243943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Donut 5"/>
          <p:cNvSpPr/>
          <p:nvPr/>
        </p:nvSpPr>
        <p:spPr>
          <a:xfrm>
            <a:off x="-420379" y="-296498"/>
            <a:ext cx="1199011" cy="1199011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228939" y="6319010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0832852" y="5314184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0459617" y="278942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1011286" y="21102"/>
            <a:ext cx="1275907" cy="12759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nut 7"/>
          <p:cNvSpPr/>
          <p:nvPr/>
        </p:nvSpPr>
        <p:spPr>
          <a:xfrm>
            <a:off x="10567030" y="4951511"/>
            <a:ext cx="1330665" cy="1275906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343245" y="4786684"/>
            <a:ext cx="1440733" cy="1440733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"/>
          <a:srcRect b="6592"/>
          <a:stretch>
            <a:fillRect/>
          </a:stretch>
        </p:blipFill>
        <p:spPr>
          <a:xfrm>
            <a:off x="1192747" y="285987"/>
            <a:ext cx="5495904" cy="613651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-322330" y="5674215"/>
            <a:ext cx="1574455" cy="15744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nut 6"/>
          <p:cNvSpPr/>
          <p:nvPr/>
        </p:nvSpPr>
        <p:spPr>
          <a:xfrm>
            <a:off x="-322329" y="5172759"/>
            <a:ext cx="1002913" cy="1002913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33657" y="0"/>
            <a:ext cx="4253535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05623" y="1995569"/>
            <a:ext cx="3512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rdt3.0: Packet Loss</a:t>
            </a:r>
            <a:endParaRPr lang="en-US" sz="48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53013" y="3547503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Donut 5"/>
          <p:cNvSpPr/>
          <p:nvPr/>
        </p:nvSpPr>
        <p:spPr>
          <a:xfrm>
            <a:off x="-420379" y="-296498"/>
            <a:ext cx="1199011" cy="1199011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228939" y="6319010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0832852" y="5314184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0631172" y="1153262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1011286" y="21102"/>
            <a:ext cx="1275907" cy="12759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nut 7"/>
          <p:cNvSpPr/>
          <p:nvPr/>
        </p:nvSpPr>
        <p:spPr>
          <a:xfrm>
            <a:off x="10476141" y="4884227"/>
            <a:ext cx="1330665" cy="1275906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343245" y="4786684"/>
            <a:ext cx="1440733" cy="1440733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-322330" y="5674215"/>
            <a:ext cx="1574455" cy="15744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nut 6"/>
          <p:cNvSpPr/>
          <p:nvPr/>
        </p:nvSpPr>
        <p:spPr>
          <a:xfrm>
            <a:off x="249212" y="4938785"/>
            <a:ext cx="1002913" cy="1002913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0490" y="278942"/>
            <a:ext cx="4959549" cy="61054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33658" y="0"/>
            <a:ext cx="4253535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72537" y="1972709"/>
            <a:ext cx="3512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rdt3.0:  ACK Lost</a:t>
            </a:r>
            <a:endParaRPr lang="en-US" sz="48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96478" y="3542369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Donut 5"/>
          <p:cNvSpPr/>
          <p:nvPr/>
        </p:nvSpPr>
        <p:spPr>
          <a:xfrm>
            <a:off x="77239" y="188694"/>
            <a:ext cx="1199011" cy="1199011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354750" y="5786049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0832852" y="5314184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538252" y="1694360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0724508" y="90440"/>
            <a:ext cx="1275907" cy="12759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nut 7"/>
          <p:cNvSpPr/>
          <p:nvPr/>
        </p:nvSpPr>
        <p:spPr>
          <a:xfrm>
            <a:off x="10228939" y="4239172"/>
            <a:ext cx="1330665" cy="1275906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343245" y="4786684"/>
            <a:ext cx="1440733" cy="1440733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-322330" y="5674215"/>
            <a:ext cx="1574455" cy="15744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nut 6"/>
          <p:cNvSpPr/>
          <p:nvPr/>
        </p:nvSpPr>
        <p:spPr>
          <a:xfrm>
            <a:off x="632396" y="3959780"/>
            <a:ext cx="1002913" cy="1002913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7250" y="278942"/>
            <a:ext cx="4530181" cy="60345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33657" y="0"/>
            <a:ext cx="4253535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05623" y="1981338"/>
            <a:ext cx="35128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rdt3.0: Premature Timeout</a:t>
            </a:r>
            <a:endParaRPr lang="en-US" sz="48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27806" y="2734680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Donut 5"/>
          <p:cNvSpPr/>
          <p:nvPr/>
        </p:nvSpPr>
        <p:spPr>
          <a:xfrm>
            <a:off x="-420379" y="-296498"/>
            <a:ext cx="1199011" cy="1199011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228939" y="6319010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0832852" y="5314184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0459617" y="278942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0649167" y="863842"/>
            <a:ext cx="1275907" cy="12759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nut 7"/>
          <p:cNvSpPr/>
          <p:nvPr/>
        </p:nvSpPr>
        <p:spPr>
          <a:xfrm>
            <a:off x="10842865" y="5132403"/>
            <a:ext cx="1330665" cy="1275906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343245" y="4786684"/>
            <a:ext cx="1440733" cy="1440733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-322330" y="5674215"/>
            <a:ext cx="1574455" cy="15744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nut 6"/>
          <p:cNvSpPr/>
          <p:nvPr/>
        </p:nvSpPr>
        <p:spPr>
          <a:xfrm>
            <a:off x="-322329" y="5172759"/>
            <a:ext cx="1002913" cy="1002913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0181" y="503994"/>
            <a:ext cx="5759313" cy="58500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91</Words>
  <Application>WPS Presentation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Tw Cen MT</vt:lpstr>
      <vt:lpstr>Wingdings 3</vt:lpstr>
      <vt:lpstr>Lato Black</vt:lpstr>
      <vt:lpstr>Calibri</vt:lpstr>
      <vt:lpstr>Lato Black</vt:lpstr>
      <vt:lpstr>Microsoft YaHei</vt:lpstr>
      <vt:lpstr>Arial Unicode MS</vt:lpstr>
      <vt:lpstr>Tw Cen MT Condensed</vt:lpstr>
      <vt:lpstr>Integral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Wali Muhammad;walim</dc:creator>
  <cp:keywords>DestructiveNRG</cp:keywords>
  <cp:lastModifiedBy>Multi Links</cp:lastModifiedBy>
  <cp:revision>21</cp:revision>
  <dcterms:created xsi:type="dcterms:W3CDTF">2023-10-21T22:02:00Z</dcterms:created>
  <dcterms:modified xsi:type="dcterms:W3CDTF">2023-12-18T18:52:29Z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278FC52CA00E4D1EB162D09789ED04C7_12</vt:lpwstr>
  </property>
  <property fmtid="{D5CDD505-2E9C-101B-9397-08002B2CF9AE}" pid="3" name="KSOProductBuildVer">
    <vt:lpwstr>1033-12.2.0.13359</vt:lpwstr>
  </property>
</Properties>
</file>