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92" r:id="rId5"/>
    <p:sldId id="393" r:id="rId6"/>
    <p:sldId id="394" r:id="rId7"/>
    <p:sldId id="395" r:id="rId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402" autoAdjust="0"/>
  </p:normalViewPr>
  <p:slideViewPr>
    <p:cSldViewPr showGuide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8183AE-F090-40BC-A6ED-659B192C5FA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8DF2226-E157-4054-8AA7-AA8D5D1621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CBC786-B8EB-44C4-8073-4C91AA95D2B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E34AD36-64DC-4FBA-A734-A899D684E3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4AD36-64DC-4FBA-A734-A899D684E32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1DDA1-BA56-4342-BE96-530A2A8284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40B4-53A5-4BFB-B1FF-792CD94E3D6E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09600" y="1023938"/>
            <a:ext cx="8153400" cy="457200"/>
            <a:chOff x="228600" y="947738"/>
            <a:chExt cx="8153400" cy="457200"/>
          </a:xfrm>
        </p:grpSpPr>
        <p:sp>
          <p:nvSpPr>
            <p:cNvPr id="8" name="Line 2"/>
            <p:cNvSpPr>
              <a:spLocks noChangeShapeType="1"/>
            </p:cNvSpPr>
            <p:nvPr/>
          </p:nvSpPr>
          <p:spPr bwMode="auto">
            <a:xfrm>
              <a:off x="228600" y="1176338"/>
              <a:ext cx="7620000" cy="0"/>
            </a:xfrm>
            <a:prstGeom prst="line">
              <a:avLst/>
            </a:prstGeom>
            <a:noFill/>
            <a:ln w="57150" cmpd="thickThin">
              <a:solidFill>
                <a:srgbClr val="C71D1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7924800" y="947738"/>
              <a:ext cx="457200" cy="4572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534400" cy="1905000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Remote Collaboration and Distributed Teams: Strategies for Effective Virtual Work</a:t>
            </a:r>
            <a:br>
              <a:rPr lang="en-US" sz="2800" b="1" dirty="0"/>
            </a:br>
            <a:endParaRPr lang="en-US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0" y="5290698"/>
            <a:ext cx="7521542" cy="1286392"/>
            <a:chOff x="2941709" y="5757714"/>
            <a:chExt cx="7521542" cy="1286392"/>
          </a:xfrm>
        </p:grpSpPr>
        <p:sp>
          <p:nvSpPr>
            <p:cNvPr id="7" name="TextBox 4"/>
            <p:cNvSpPr txBox="1"/>
            <p:nvPr/>
          </p:nvSpPr>
          <p:spPr>
            <a:xfrm>
              <a:off x="3924445" y="5757714"/>
              <a:ext cx="55560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Department of Computer Science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2941709" y="6213109"/>
              <a:ext cx="75215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University of Engineering and Technology, KSK Campus Lahore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/>
              <a:t>Embracing Remote Collaboration in</a:t>
            </a:r>
            <a:endParaRPr lang="en-US" sz="3000" b="1" dirty="0"/>
          </a:p>
          <a:p>
            <a:pPr marL="0" indent="0" algn="ctr">
              <a:buNone/>
            </a:pPr>
            <a:r>
              <a:rPr lang="en-US" sz="3000" b="1" dirty="0"/>
              <a:t> Software Development Teams</a:t>
            </a:r>
            <a:endParaRPr lang="en-US" sz="3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Explore historical progression of remote work in software development.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Highlight importance in enhancing productivity and accessing global talent.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Examine recent increase in distributed teams for agile solutions.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Discuss emerging technologies shaping remote collaboration's evolution.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Navigating the Terrain: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/>
              <a:t>Challenges &amp; Best Practices</a:t>
            </a:r>
            <a:endParaRPr lang="en-US" sz="3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Overcoming misunderstandings through clear communication protocols and fostering transparency.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Mitigating scheduling difficulties by implementing flexible work hours and asynchronous communication methods.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Addressing remote team members' isolation through virtual team-building activities and regular check-ins.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Overcoming technical hurdles with reliable support and standardized tools and processes.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of the Trade: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b="1" dirty="0"/>
              <a:t>Enhancing Collaboration</a:t>
            </a:r>
            <a:endParaRPr lang="en-US" sz="3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Utilizing platforms like Slack for real-time messaging and file sharing to facilitate communication. 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Enhancing virtual communication and engagement through features like virtual meetings and screen sharing in Zoom.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Leveraging platforms like Microsoft Teams for comprehensive collaboration and integration within the ecosystem.   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Enabling seamless collaboration on codebases through tools like screen sharing and version control systems like Git.</a:t>
            </a:r>
            <a:endParaRPr 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Cultivating Success: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/>
              <a:t>Remote Work Culture and Productivity </a:t>
            </a:r>
            <a:endParaRPr lang="en-US" sz="3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Fostering ownership and motivation through trust, autonomy, and recognition. 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Supporting employee growth and development through remote training sessions and skill-building workshops. 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Enhancing employee well-being by promoting flexible work hours and respecting boundaries. 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Achieving common objectives through goal alignment, clear expectations, and continuous feedback loops.</a:t>
            </a: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1894</Words>
  <Application>WPS Presentation</Application>
  <PresentationFormat>On-screen Show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MS PGothic</vt:lpstr>
      <vt:lpstr>Times New Roman</vt:lpstr>
      <vt:lpstr>Calibri</vt:lpstr>
      <vt:lpstr>Microsoft YaHei</vt:lpstr>
      <vt:lpstr>Arial Unicode MS</vt:lpstr>
      <vt:lpstr>Office Theme</vt:lpstr>
      <vt:lpstr>Remote Collaboration and Distributed Teams: Strategies for Effective Virtual Work </vt:lpstr>
      <vt:lpstr>Introduction:</vt:lpstr>
      <vt:lpstr>Navigating the Terrain:</vt:lpstr>
      <vt:lpstr>Tools of the Trade:</vt:lpstr>
      <vt:lpstr>Cultivating Success:</vt:lpstr>
    </vt:vector>
  </TitlesOfParts>
  <Company>MyCompanyName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Information Security Threat Detection system  using  Knowledge discovery Techniques</dc:title>
  <dc:creator>MyUserName</dc:creator>
  <cp:lastModifiedBy>Multi Links</cp:lastModifiedBy>
  <cp:revision>371</cp:revision>
  <cp:lastPrinted>2018-09-12T12:10:00Z</cp:lastPrinted>
  <dcterms:created xsi:type="dcterms:W3CDTF">2014-11-27T03:01:00Z</dcterms:created>
  <dcterms:modified xsi:type="dcterms:W3CDTF">2024-05-18T03:27:15Z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3BD612192FA04F098865D80ED51ECCCF_12</vt:lpwstr>
  </property>
  <property fmtid="{D5CDD505-2E9C-101B-9397-08002B2CF9AE}" pid="3" name="KSOProductBuildVer">
    <vt:lpwstr>1033-12.2.0.16909</vt:lpwstr>
  </property>
</Properties>
</file>