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5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5" r:id="rId11"/>
    <p:sldId id="283" r:id="rId12"/>
    <p:sldId id="28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>
        <p:scale>
          <a:sx n="60" d="100"/>
          <a:sy n="60" d="100"/>
        </p:scale>
        <p:origin x="710" y="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73323-61A0-48D7-B8F8-D0019291A9A5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66346-F1E6-462C-9362-3C7A4410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88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5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5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6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0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6346-F1E6-462C-9362-3C7A44105F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4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6F7C9B-45C7-47CE-8FE1-A0C9F043C696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116D02-40F4-40B0-8F61-3C2B94E0A5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9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C906-2474-49FF-A541-6E006657D750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40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C906-2474-49FF-A541-6E006657D750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15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C906-2474-49FF-A541-6E006657D750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C906-2474-49FF-A541-6E006657D750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85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C906-2474-49FF-A541-6E006657D750}" type="datetime1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00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C906-2474-49FF-A541-6E006657D750}" type="datetime1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166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A4B022-5986-4359-A2F7-2F13899B305E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1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9EC007-A07A-44AD-BCC4-3CBB9548E0B4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DA7E-966D-4B5F-8847-9F12BC9F1154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3310-B071-4C08-BFCE-76D8CB32E6DB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0C85-3B70-4273-815F-9F1D371E7F68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01C1-0253-41F4-BC80-F255EE5AF1E7}" type="datetime1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4FF-EC28-4104-B1F1-BF93B64F9433}" type="datetime1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BB5-AC6E-47AE-BFED-EB05B371B3AA}" type="datetime1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A03C-DC9A-4899-9323-9BBA2A74E52B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FEE7-748A-4E2D-95E6-795228DD45BE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6BC906-2474-49FF-A541-6E006657D750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A7C2BB-3079-486F-8158-472878C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3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4819" y="679572"/>
            <a:ext cx="6520408" cy="1063475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6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Professional Ethics</a:t>
            </a:r>
            <a:endParaRPr lang="en-US" sz="6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pic>
        <p:nvPicPr>
          <p:cNvPr id="1026" name="Picture 2" descr="Good Manners &amp; the 3 Principles of Etiquette - Breakaway Staff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9" y="1743047"/>
            <a:ext cx="10005848" cy="436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7975" y="1517370"/>
            <a:ext cx="527202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anger: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Proactive approach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good attitude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thinking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clear about what is your related and what is  not related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24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74" y="609462"/>
            <a:ext cx="9884165" cy="90790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Anger Management: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928173"/>
            <a:ext cx="2925045" cy="2600133"/>
          </a:xfrm>
          <a:prstGeom prst="ellipse">
            <a:avLst/>
          </a:prstGeom>
        </p:spPr>
      </p:pic>
      <p:pic>
        <p:nvPicPr>
          <p:cNvPr id="1026" name="Picture 2" descr="Download Free Mobile Phone Wallpaper Iceburg - 5082 - MobileSMSPK.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978" y="3847017"/>
            <a:ext cx="2146077" cy="20872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7474" y="1220999"/>
            <a:ext cx="7711977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Reactive 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is to create a ‘distraction’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‘personal’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the topic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the posture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Drink water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ablution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bath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 the place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u="sng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Forgiveness, Get Forgiveness</a:t>
            </a:r>
            <a:endParaRPr lang="en-US" sz="2400" b="1" u="sng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24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74" y="609462"/>
            <a:ext cx="9884165" cy="90790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Anger Management: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View Event :: Anger Management :: Humphreys :: US Army MW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3" y="1517370"/>
            <a:ext cx="4726684" cy="316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2440" y="1343829"/>
            <a:ext cx="96124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Intention to ask question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b="1" u="sng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Remember!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Knowledgeable and blessed person knows the intention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24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74" y="609462"/>
            <a:ext cx="9884165" cy="9079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ask question: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72" y="3927990"/>
            <a:ext cx="8069178" cy="220009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261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331" y="3262448"/>
            <a:ext cx="7143706" cy="175259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Thank You!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13" y="679572"/>
            <a:ext cx="11240208" cy="1295736"/>
          </a:xfrm>
        </p:spPr>
        <p:txBody>
          <a:bodyPr>
            <a:normAutofit fontScale="77500" lnSpcReduction="20000"/>
          </a:bodyPr>
          <a:lstStyle/>
          <a:p>
            <a:endParaRPr lang="en-US" sz="40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5200" b="1" u="sng" dirty="0" smtClean="0">
                <a:solidFill>
                  <a:schemeClr val="bg1"/>
                </a:solidFill>
              </a:rPr>
              <a:t>Always remember and </a:t>
            </a:r>
            <a:r>
              <a:rPr lang="en-US" sz="4600" b="1" u="sng" dirty="0" smtClean="0">
                <a:solidFill>
                  <a:schemeClr val="bg1"/>
                </a:solidFill>
              </a:rPr>
              <a:t>have</a:t>
            </a:r>
            <a:r>
              <a:rPr lang="en-US" sz="5200" b="1" u="sng" dirty="0" smtClean="0">
                <a:solidFill>
                  <a:schemeClr val="bg1"/>
                </a:solidFill>
              </a:rPr>
              <a:t> foundation of </a:t>
            </a:r>
            <a:r>
              <a:rPr lang="en-US" sz="5200" b="1" dirty="0" smtClean="0">
                <a:solidFill>
                  <a:schemeClr val="bg1"/>
                </a:solidFill>
              </a:rPr>
              <a:t>:</a:t>
            </a:r>
          </a:p>
          <a:p>
            <a:pPr lvl="3"/>
            <a:endParaRPr lang="en-US" sz="42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371600" lvl="3" indent="0">
              <a:buNone/>
            </a:pPr>
            <a:endParaRPr lang="en-US" sz="3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055" y="2359151"/>
            <a:ext cx="11340166" cy="425597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“Do not have an eye on flaws of others but take note of good practices of others”</a:t>
            </a:r>
          </a:p>
          <a:p>
            <a:pPr marL="13716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Or</a:t>
            </a: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“Keep an eye on flaws of own and replace these with good practices of others “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7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319" y="609462"/>
            <a:ext cx="8825658" cy="9079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meet and leave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00963" y="1743016"/>
            <a:ext cx="8462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Say SALAM and shake hand while meeting and leaving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What about entering and leaving during an event?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When will it be OK to shake hands? How should you greet people now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19" y="4321887"/>
            <a:ext cx="3028950" cy="151447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3" y="4321886"/>
            <a:ext cx="2923953" cy="15144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491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318" y="609462"/>
            <a:ext cx="9884165" cy="9079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Etiquettes and Manners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59461" y="1704848"/>
            <a:ext cx="9212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</a:p>
          <a:p>
            <a:pPr>
              <a:defRPr/>
            </a:pPr>
            <a:endParaRPr lang="en-US" sz="28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 at least one 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(Informal communication)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 / 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WhatsApp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hours (Informal communication)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48 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hours (Formal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Copy letter 72 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hours (Formal Communication)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74" y="609462"/>
            <a:ext cx="9884165" cy="9079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Etiquettes and Manners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0383" y="1517370"/>
            <a:ext cx="921217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Written communication</a:t>
            </a:r>
            <a:endParaRPr lang="en-US" sz="28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formal and courteous language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Appropriate use of solicitude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 and give acknowledgement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Timing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Follow-up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28" y="1831103"/>
            <a:ext cx="3297142" cy="32194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918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74" y="609462"/>
            <a:ext cx="9884165" cy="9079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Etiquettes and Manners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340" y="1595429"/>
            <a:ext cx="92121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Speaking</a:t>
            </a:r>
            <a:endParaRPr lang="en-US" sz="24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asked then speak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formal and courteous language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appropriate solicitude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interrupt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criticize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appreciate (</a:t>
            </a:r>
            <a:r>
              <a:rPr lang="en-US" sz="24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exaggeration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show off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61" y="1831103"/>
            <a:ext cx="4178205" cy="3190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97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74" y="609462"/>
            <a:ext cx="9884165" cy="9079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Etiquettes and Manners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1767" y="1447678"/>
            <a:ext cx="921217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most difficult skill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complete attention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affirmations at appropriate points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your expressions accordingly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 must be expressed that you are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 attentively</a:t>
            </a:r>
          </a:p>
          <a:p>
            <a:pPr>
              <a:defRPr/>
            </a:pPr>
            <a:endParaRPr lang="en-US" sz="24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eadlines &amp; Featur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1"/>
          <a:stretch/>
        </p:blipFill>
        <p:spPr bwMode="auto">
          <a:xfrm>
            <a:off x="7756633" y="1704978"/>
            <a:ext cx="3434105" cy="41072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74" y="609462"/>
            <a:ext cx="9884165" cy="9079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Etiquettes and Manners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26920" y="1521250"/>
            <a:ext cx="771197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resources to improve communication skills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 Reading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 of good speaker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Watching of good movies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Travelling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training of communication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24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Top 15 Resources For Self-Development | by Amanda Johnso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61" y="2333589"/>
            <a:ext cx="4229566" cy="308457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875" y="1377149"/>
            <a:ext cx="411632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anger?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Reaction to action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or bad?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Intensity of anger is driven by ‘attitude’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24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474" y="609462"/>
            <a:ext cx="9884165" cy="90790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Anger Management: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C2BB-3079-486F-8158-472878C37B4A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H:\Laptop Backup_13-10-2020\1\Slides\SQA\Alimran_134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0" b="10827"/>
          <a:stretch/>
        </p:blipFill>
        <p:spPr bwMode="auto">
          <a:xfrm>
            <a:off x="4383266" y="1517370"/>
            <a:ext cx="6807473" cy="452835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1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2402</TotalTime>
  <Words>355</Words>
  <Application>Microsoft Office PowerPoint</Application>
  <PresentationFormat>Widescreen</PresentationFormat>
  <Paragraphs>124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Professional Ethics</vt:lpstr>
      <vt:lpstr>PowerPoint Presentation</vt:lpstr>
      <vt:lpstr>1. How to meet and leave</vt:lpstr>
      <vt:lpstr>2. Communication Etiquettes and Manners</vt:lpstr>
      <vt:lpstr>2. Communication Etiquettes and Manners</vt:lpstr>
      <vt:lpstr>2. Communication Etiquettes and Manners</vt:lpstr>
      <vt:lpstr>2. Communication Etiquettes and Manners</vt:lpstr>
      <vt:lpstr>2. Communication Etiquettes and Manners</vt:lpstr>
      <vt:lpstr>3. Anger Management:</vt:lpstr>
      <vt:lpstr>3. Anger Management:</vt:lpstr>
      <vt:lpstr>3. Anger Management:</vt:lpstr>
      <vt:lpstr>4. How to ask question: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Writing</dc:title>
  <dc:creator>EJAZ</dc:creator>
  <cp:lastModifiedBy>Windows User</cp:lastModifiedBy>
  <cp:revision>105</cp:revision>
  <dcterms:created xsi:type="dcterms:W3CDTF">2017-12-19T11:55:15Z</dcterms:created>
  <dcterms:modified xsi:type="dcterms:W3CDTF">2022-01-27T07:31:56Z</dcterms:modified>
</cp:coreProperties>
</file>