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57" r:id="rId6"/>
    <p:sldId id="260" r:id="rId7"/>
    <p:sldId id="291" r:id="rId8"/>
    <p:sldId id="301" r:id="rId9"/>
    <p:sldId id="302" r:id="rId10"/>
    <p:sldId id="303" r:id="rId11"/>
    <p:sldId id="304" r:id="rId12"/>
    <p:sldId id="292" r:id="rId13"/>
    <p:sldId id="293" r:id="rId14"/>
    <p:sldId id="294" r:id="rId15"/>
    <p:sldId id="295" r:id="rId16"/>
    <p:sldId id="296" r:id="rId17"/>
    <p:sldId id="290" r:id="rId18"/>
    <p:sldId id="298" r:id="rId19"/>
    <p:sldId id="299" r:id="rId20"/>
    <p:sldId id="300" r:id="rId21"/>
    <p:sldId id="259" r:id="rId22"/>
    <p:sldId id="305" r:id="rId23"/>
    <p:sldId id="261" r:id="rId24"/>
    <p:sldId id="306" r:id="rId25"/>
    <p:sldId id="307" r:id="rId26"/>
  </p:sldIdLst>
  <p:sldSz cx="9144000" cy="5143500" type="screen16x9"/>
  <p:notesSz cx="6858000" cy="9144000"/>
  <p:embeddedFontLst>
    <p:embeddedFont>
      <p:font typeface="Fira Sans Extra Condensed Medium" panose="020B0603050000020004"/>
      <p:bold r:id="rId30"/>
      <p:italic r:id="rId31"/>
      <p:boldItalic r:id="rId32"/>
    </p:embeddedFont>
    <p:embeddedFont>
      <p:font typeface="Roboto" panose="02000000000000000000"/>
      <p:regular r:id="rId33"/>
    </p:embeddedFont>
    <p:embeddedFont>
      <p:font typeface="Fira Sans Extra Condensed Medium" panose="020B0603050000020004" charset="0"/>
      <p:bold r:id="rId34"/>
      <p:italic r:id="rId35"/>
      <p:boldItalic r:id="rId36"/>
    </p:embeddedFont>
    <p:embeddedFont>
      <p:font typeface="Roboto" panose="02000000000000000000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8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86" y="84"/>
      </p:cViewPr>
      <p:guideLst>
        <p:guide orient="horz" pos="18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1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5e2dad2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5e2dad2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6ddc4f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6ddc4f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6a1177a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6a1177a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6a1177a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6a1177a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6ddc4f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6ddc4f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5e2dad24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5e2dad24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65e2dad2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65e2dad2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6a1177a11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6a1177a11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96a1177a11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96a1177a11_2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5e2dad2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5e2dad2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65e2dad2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65e2dad2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65e2dad2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65e2dad2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6a1177a1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96a1177a1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6a1177a1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6a1177a1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96a1177a11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96a1177a11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65e2dad2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65e2dad2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6ddc4f9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6ddc4f9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1">
  <p:cSld name="TITLE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rgbClr val="43434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panose="02000000000000000000"/>
              <a:buChar char="●"/>
              <a:defRPr sz="18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○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■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●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○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■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●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 panose="02000000000000000000"/>
              <a:buChar char="○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 panose="02000000000000000000"/>
              <a:buChar char="■"/>
              <a:defRPr sz="14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ctrTitle"/>
          </p:nvPr>
        </p:nvSpPr>
        <p:spPr>
          <a:xfrm>
            <a:off x="4429496" y="2076963"/>
            <a:ext cx="45720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Agile Software Development</a:t>
            </a:r>
            <a:endParaRPr lang="en-IN" sz="4400" dirty="0"/>
          </a:p>
        </p:txBody>
      </p:sp>
      <p:sp>
        <p:nvSpPr>
          <p:cNvPr id="69" name="Google Shape;69;p20"/>
          <p:cNvSpPr txBox="1">
            <a:spLocks noGrp="1"/>
          </p:cNvSpPr>
          <p:nvPr>
            <p:ph type="subTitle" idx="1"/>
          </p:nvPr>
        </p:nvSpPr>
        <p:spPr>
          <a:xfrm>
            <a:off x="4843031" y="3582363"/>
            <a:ext cx="3903145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Best Practices and Implementation</a:t>
            </a:r>
            <a:endParaRPr lang="en-GB" dirty="0"/>
          </a:p>
        </p:txBody>
      </p:sp>
      <p:sp>
        <p:nvSpPr>
          <p:cNvPr id="70" name="Google Shape;70;p20"/>
          <p:cNvSpPr/>
          <p:nvPr/>
        </p:nvSpPr>
        <p:spPr>
          <a:xfrm rot="-734058">
            <a:off x="3003428" y="2278014"/>
            <a:ext cx="711057" cy="710978"/>
          </a:xfrm>
          <a:custGeom>
            <a:avLst/>
            <a:gdLst/>
            <a:ahLst/>
            <a:cxnLst/>
            <a:rect l="l" t="t" r="r" b="b"/>
            <a:pathLst>
              <a:path w="9016" h="9015" extrusionOk="0">
                <a:moveTo>
                  <a:pt x="1" y="0"/>
                </a:moveTo>
                <a:cubicBezTo>
                  <a:pt x="1" y="4968"/>
                  <a:pt x="4043" y="9012"/>
                  <a:pt x="9010" y="9015"/>
                </a:cubicBezTo>
                <a:lnTo>
                  <a:pt x="9010" y="9015"/>
                </a:lnTo>
                <a:lnTo>
                  <a:pt x="9010" y="5685"/>
                </a:lnTo>
                <a:cubicBezTo>
                  <a:pt x="5878" y="5685"/>
                  <a:pt x="3325" y="3137"/>
                  <a:pt x="3325" y="0"/>
                </a:cubicBezTo>
                <a:close/>
                <a:moveTo>
                  <a:pt x="9010" y="9015"/>
                </a:moveTo>
                <a:lnTo>
                  <a:pt x="9010" y="9015"/>
                </a:lnTo>
                <a:lnTo>
                  <a:pt x="9015" y="9015"/>
                </a:lnTo>
                <a:cubicBezTo>
                  <a:pt x="9014" y="9015"/>
                  <a:pt x="9012" y="9015"/>
                  <a:pt x="9010" y="90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0"/>
          <p:cNvSpPr/>
          <p:nvPr/>
        </p:nvSpPr>
        <p:spPr>
          <a:xfrm>
            <a:off x="2581414" y="806472"/>
            <a:ext cx="711069" cy="710596"/>
          </a:xfrm>
          <a:custGeom>
            <a:avLst/>
            <a:gdLst/>
            <a:ahLst/>
            <a:cxnLst/>
            <a:rect l="l" t="t" r="r" b="b"/>
            <a:pathLst>
              <a:path w="9016" h="9010" extrusionOk="0">
                <a:moveTo>
                  <a:pt x="1" y="1"/>
                </a:moveTo>
                <a:lnTo>
                  <a:pt x="1" y="3325"/>
                </a:lnTo>
                <a:cubicBezTo>
                  <a:pt x="3138" y="3325"/>
                  <a:pt x="5686" y="5878"/>
                  <a:pt x="5686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0"/>
          <p:cNvSpPr/>
          <p:nvPr/>
        </p:nvSpPr>
        <p:spPr>
          <a:xfrm>
            <a:off x="1212723" y="2644244"/>
            <a:ext cx="710991" cy="710991"/>
          </a:xfrm>
          <a:custGeom>
            <a:avLst/>
            <a:gdLst/>
            <a:ahLst/>
            <a:cxnLst/>
            <a:rect l="l" t="t" r="r" b="b"/>
            <a:pathLst>
              <a:path w="9015" h="9015" extrusionOk="0">
                <a:moveTo>
                  <a:pt x="0" y="0"/>
                </a:moveTo>
                <a:cubicBezTo>
                  <a:pt x="0" y="4970"/>
                  <a:pt x="4045" y="9015"/>
                  <a:pt x="9015" y="9015"/>
                </a:cubicBezTo>
                <a:lnTo>
                  <a:pt x="9015" y="5685"/>
                </a:lnTo>
                <a:cubicBezTo>
                  <a:pt x="5878" y="5685"/>
                  <a:pt x="3330" y="3137"/>
                  <a:pt x="3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0"/>
          <p:cNvSpPr/>
          <p:nvPr/>
        </p:nvSpPr>
        <p:spPr>
          <a:xfrm rot="-734058">
            <a:off x="2447118" y="2857819"/>
            <a:ext cx="710978" cy="710584"/>
          </a:xfrm>
          <a:custGeom>
            <a:avLst/>
            <a:gdLst/>
            <a:ahLst/>
            <a:cxnLst/>
            <a:rect l="l" t="t" r="r" b="b"/>
            <a:pathLst>
              <a:path w="9015" h="9010" extrusionOk="0">
                <a:moveTo>
                  <a:pt x="0" y="1"/>
                </a:moveTo>
                <a:lnTo>
                  <a:pt x="0" y="3325"/>
                </a:lnTo>
                <a:cubicBezTo>
                  <a:pt x="3137" y="3325"/>
                  <a:pt x="5685" y="5878"/>
                  <a:pt x="5685" y="9010"/>
                </a:cubicBezTo>
                <a:lnTo>
                  <a:pt x="9015" y="9010"/>
                </a:lnTo>
                <a:cubicBezTo>
                  <a:pt x="9015" y="4046"/>
                  <a:pt x="497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0"/>
          <p:cNvSpPr/>
          <p:nvPr/>
        </p:nvSpPr>
        <p:spPr>
          <a:xfrm>
            <a:off x="-12" y="1934125"/>
            <a:ext cx="2632124" cy="1421113"/>
          </a:xfrm>
          <a:custGeom>
            <a:avLst/>
            <a:gdLst/>
            <a:ahLst/>
            <a:cxnLst/>
            <a:rect l="l" t="t" r="r" b="b"/>
            <a:pathLst>
              <a:path w="33374" h="18019" extrusionOk="0">
                <a:moveTo>
                  <a:pt x="24364" y="0"/>
                </a:moveTo>
                <a:cubicBezTo>
                  <a:pt x="19395" y="0"/>
                  <a:pt x="15350" y="4040"/>
                  <a:pt x="15350" y="9010"/>
                </a:cubicBezTo>
                <a:lnTo>
                  <a:pt x="18679" y="9010"/>
                </a:lnTo>
                <a:cubicBezTo>
                  <a:pt x="18679" y="5873"/>
                  <a:pt x="21227" y="3325"/>
                  <a:pt x="24364" y="3325"/>
                </a:cubicBezTo>
                <a:cubicBezTo>
                  <a:pt x="27496" y="3325"/>
                  <a:pt x="30049" y="5873"/>
                  <a:pt x="30049" y="9010"/>
                </a:cubicBezTo>
                <a:cubicBezTo>
                  <a:pt x="30049" y="12147"/>
                  <a:pt x="27496" y="14695"/>
                  <a:pt x="24364" y="14695"/>
                </a:cubicBezTo>
                <a:lnTo>
                  <a:pt x="1" y="14695"/>
                </a:lnTo>
                <a:lnTo>
                  <a:pt x="1" y="18019"/>
                </a:lnTo>
                <a:lnTo>
                  <a:pt x="24364" y="18019"/>
                </a:lnTo>
                <a:cubicBezTo>
                  <a:pt x="29334" y="18019"/>
                  <a:pt x="33373" y="13979"/>
                  <a:pt x="33373" y="9010"/>
                </a:cubicBezTo>
                <a:cubicBezTo>
                  <a:pt x="33373" y="4040"/>
                  <a:pt x="29334" y="0"/>
                  <a:pt x="2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20"/>
          <p:cNvSpPr/>
          <p:nvPr/>
        </p:nvSpPr>
        <p:spPr>
          <a:xfrm rot="-734058">
            <a:off x="1815145" y="2871582"/>
            <a:ext cx="1924096" cy="1421562"/>
          </a:xfrm>
          <a:custGeom>
            <a:avLst/>
            <a:gdLst/>
            <a:ahLst/>
            <a:cxnLst/>
            <a:rect l="l" t="t" r="r" b="b"/>
            <a:pathLst>
              <a:path w="24397" h="18025" extrusionOk="0">
                <a:moveTo>
                  <a:pt x="9009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09" y="18024"/>
                </a:cubicBezTo>
                <a:cubicBezTo>
                  <a:pt x="13979" y="18024"/>
                  <a:pt x="18024" y="13979"/>
                  <a:pt x="18024" y="9010"/>
                </a:cubicBezTo>
                <a:lnTo>
                  <a:pt x="14694" y="9010"/>
                </a:lnTo>
                <a:cubicBezTo>
                  <a:pt x="14694" y="12147"/>
                  <a:pt x="12146" y="14695"/>
                  <a:pt x="9009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09" y="3325"/>
                </a:cubicBezTo>
                <a:lnTo>
                  <a:pt x="24397" y="3325"/>
                </a:lnTo>
                <a:lnTo>
                  <a:pt x="2439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20"/>
          <p:cNvSpPr/>
          <p:nvPr/>
        </p:nvSpPr>
        <p:spPr>
          <a:xfrm rot="-734058">
            <a:off x="2859231" y="1507202"/>
            <a:ext cx="1483156" cy="1421088"/>
          </a:xfrm>
          <a:custGeom>
            <a:avLst/>
            <a:gdLst/>
            <a:ahLst/>
            <a:cxnLst/>
            <a:rect l="l" t="t" r="r" b="b"/>
            <a:pathLst>
              <a:path w="18806" h="18019" extrusionOk="0">
                <a:moveTo>
                  <a:pt x="9796" y="0"/>
                </a:moveTo>
                <a:cubicBezTo>
                  <a:pt x="4827" y="0"/>
                  <a:pt x="787" y="4040"/>
                  <a:pt x="787" y="9010"/>
                </a:cubicBezTo>
                <a:lnTo>
                  <a:pt x="4111" y="9010"/>
                </a:lnTo>
                <a:cubicBezTo>
                  <a:pt x="4111" y="5873"/>
                  <a:pt x="6665" y="3325"/>
                  <a:pt x="9796" y="3325"/>
                </a:cubicBezTo>
                <a:cubicBezTo>
                  <a:pt x="12933" y="3325"/>
                  <a:pt x="15481" y="5873"/>
                  <a:pt x="15481" y="9010"/>
                </a:cubicBezTo>
                <a:cubicBezTo>
                  <a:pt x="15481" y="10534"/>
                  <a:pt x="14887" y="11954"/>
                  <a:pt x="13803" y="13016"/>
                </a:cubicBezTo>
                <a:cubicBezTo>
                  <a:pt x="12702" y="14095"/>
                  <a:pt x="11211" y="14689"/>
                  <a:pt x="9598" y="14689"/>
                </a:cubicBezTo>
                <a:lnTo>
                  <a:pt x="0" y="14689"/>
                </a:lnTo>
                <a:lnTo>
                  <a:pt x="0" y="18019"/>
                </a:lnTo>
                <a:lnTo>
                  <a:pt x="9604" y="18019"/>
                </a:lnTo>
                <a:cubicBezTo>
                  <a:pt x="12086" y="18019"/>
                  <a:pt x="14408" y="17083"/>
                  <a:pt x="16131" y="15394"/>
                </a:cubicBezTo>
                <a:cubicBezTo>
                  <a:pt x="17859" y="13699"/>
                  <a:pt x="18806" y="11431"/>
                  <a:pt x="18806" y="9010"/>
                </a:cubicBezTo>
                <a:cubicBezTo>
                  <a:pt x="18806" y="4040"/>
                  <a:pt x="14766" y="0"/>
                  <a:pt x="97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20"/>
          <p:cNvSpPr/>
          <p:nvPr/>
        </p:nvSpPr>
        <p:spPr>
          <a:xfrm>
            <a:off x="1873978" y="806472"/>
            <a:ext cx="2698057" cy="1421587"/>
          </a:xfrm>
          <a:custGeom>
            <a:avLst/>
            <a:gdLst/>
            <a:ahLst/>
            <a:cxnLst/>
            <a:rect l="l" t="t" r="r" b="b"/>
            <a:pathLst>
              <a:path w="34210" h="18025" extrusionOk="0">
                <a:moveTo>
                  <a:pt x="9015" y="1"/>
                </a:moveTo>
                <a:cubicBezTo>
                  <a:pt x="4045" y="1"/>
                  <a:pt x="0" y="4040"/>
                  <a:pt x="0" y="9010"/>
                </a:cubicBezTo>
                <a:cubicBezTo>
                  <a:pt x="0" y="13979"/>
                  <a:pt x="4045" y="18024"/>
                  <a:pt x="9015" y="18024"/>
                </a:cubicBezTo>
                <a:cubicBezTo>
                  <a:pt x="13984" y="18024"/>
                  <a:pt x="18024" y="13979"/>
                  <a:pt x="18024" y="9010"/>
                </a:cubicBezTo>
                <a:lnTo>
                  <a:pt x="14700" y="9010"/>
                </a:lnTo>
                <a:cubicBezTo>
                  <a:pt x="14700" y="12147"/>
                  <a:pt x="12146" y="14695"/>
                  <a:pt x="9015" y="14695"/>
                </a:cubicBezTo>
                <a:cubicBezTo>
                  <a:pt x="5878" y="14695"/>
                  <a:pt x="3330" y="12147"/>
                  <a:pt x="3330" y="9010"/>
                </a:cubicBezTo>
                <a:cubicBezTo>
                  <a:pt x="3330" y="5878"/>
                  <a:pt x="5878" y="3325"/>
                  <a:pt x="9015" y="3325"/>
                </a:cubicBezTo>
                <a:lnTo>
                  <a:pt x="34210" y="3325"/>
                </a:lnTo>
                <a:lnTo>
                  <a:pt x="342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20"/>
          <p:cNvSpPr/>
          <p:nvPr/>
        </p:nvSpPr>
        <p:spPr>
          <a:xfrm>
            <a:off x="4572025" y="806475"/>
            <a:ext cx="4572000" cy="26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Agile </a:t>
            </a:r>
            <a:r>
              <a:rPr lang="en-US" dirty="0" smtClean="0"/>
              <a:t>Practices</a:t>
            </a:r>
            <a:endParaRPr dirty="0"/>
          </a:p>
        </p:txBody>
      </p:sp>
      <p:grpSp>
        <p:nvGrpSpPr>
          <p:cNvPr id="668" name="Google Shape;668;p34"/>
          <p:cNvGrpSpPr/>
          <p:nvPr/>
        </p:nvGrpSpPr>
        <p:grpSpPr>
          <a:xfrm>
            <a:off x="740100" y="1606222"/>
            <a:ext cx="1618525" cy="2158053"/>
            <a:chOff x="740100" y="1606222"/>
            <a:chExt cx="1618525" cy="2158053"/>
          </a:xfrm>
        </p:grpSpPr>
        <p:sp>
          <p:nvSpPr>
            <p:cNvPr id="669" name="Google Shape;669;p34"/>
            <p:cNvSpPr/>
            <p:nvPr/>
          </p:nvSpPr>
          <p:spPr>
            <a:xfrm>
              <a:off x="74010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07457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1" name="Google Shape;671;p34"/>
            <p:cNvCxnSpPr/>
            <p:nvPr/>
          </p:nvCxnSpPr>
          <p:spPr>
            <a:xfrm>
              <a:off x="154936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72" name="Google Shape;672;p34"/>
          <p:cNvGrpSpPr/>
          <p:nvPr/>
        </p:nvGrpSpPr>
        <p:grpSpPr>
          <a:xfrm>
            <a:off x="6798000" y="1606222"/>
            <a:ext cx="1618525" cy="2158053"/>
            <a:chOff x="6798000" y="1606222"/>
            <a:chExt cx="1618525" cy="2158053"/>
          </a:xfrm>
        </p:grpSpPr>
        <p:sp>
          <p:nvSpPr>
            <p:cNvPr id="673" name="Google Shape;673;p34"/>
            <p:cNvSpPr/>
            <p:nvPr/>
          </p:nvSpPr>
          <p:spPr>
            <a:xfrm>
              <a:off x="679800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13247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5" name="Google Shape;675;p34"/>
            <p:cNvCxnSpPr/>
            <p:nvPr/>
          </p:nvCxnSpPr>
          <p:spPr>
            <a:xfrm>
              <a:off x="760726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76" name="Google Shape;676;p34"/>
          <p:cNvGrpSpPr/>
          <p:nvPr/>
        </p:nvGrpSpPr>
        <p:grpSpPr>
          <a:xfrm>
            <a:off x="2759400" y="1606222"/>
            <a:ext cx="1618525" cy="2158053"/>
            <a:chOff x="2807025" y="1606222"/>
            <a:chExt cx="1618525" cy="2158053"/>
          </a:xfrm>
        </p:grpSpPr>
        <p:sp>
          <p:nvSpPr>
            <p:cNvPr id="677" name="Google Shape;677;p34"/>
            <p:cNvSpPr/>
            <p:nvPr/>
          </p:nvSpPr>
          <p:spPr>
            <a:xfrm>
              <a:off x="2807025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141500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9" name="Google Shape;679;p34"/>
            <p:cNvCxnSpPr/>
            <p:nvPr/>
          </p:nvCxnSpPr>
          <p:spPr>
            <a:xfrm>
              <a:off x="3616288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80" name="Google Shape;680;p34"/>
          <p:cNvGrpSpPr/>
          <p:nvPr/>
        </p:nvGrpSpPr>
        <p:grpSpPr>
          <a:xfrm>
            <a:off x="4778700" y="1606222"/>
            <a:ext cx="1618525" cy="2158053"/>
            <a:chOff x="4873950" y="1606222"/>
            <a:chExt cx="1618525" cy="2158053"/>
          </a:xfrm>
        </p:grpSpPr>
        <p:sp>
          <p:nvSpPr>
            <p:cNvPr id="681" name="Google Shape;681;p34"/>
            <p:cNvSpPr/>
            <p:nvPr/>
          </p:nvSpPr>
          <p:spPr>
            <a:xfrm>
              <a:off x="487395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20842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83" name="Google Shape;683;p34"/>
            <p:cNvCxnSpPr/>
            <p:nvPr/>
          </p:nvCxnSpPr>
          <p:spPr>
            <a:xfrm>
              <a:off x="568321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10" name="Google Shape;710;p34"/>
          <p:cNvSpPr txBox="1"/>
          <p:nvPr/>
        </p:nvSpPr>
        <p:spPr>
          <a:xfrm>
            <a:off x="965113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Sprint Planning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1" name="Google Shape;711;p34"/>
          <p:cNvSpPr txBox="1"/>
          <p:nvPr/>
        </p:nvSpPr>
        <p:spPr>
          <a:xfrm>
            <a:off x="2984400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Daily stand-ups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34"/>
          <p:cNvSpPr txBox="1"/>
          <p:nvPr/>
        </p:nvSpPr>
        <p:spPr>
          <a:xfrm>
            <a:off x="5003675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Backlog grooming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34"/>
          <p:cNvSpPr txBox="1"/>
          <p:nvPr/>
        </p:nvSpPr>
        <p:spPr>
          <a:xfrm>
            <a:off x="7022949" y="3814325"/>
            <a:ext cx="1618525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Retrospectives</a:t>
            </a:r>
            <a:endParaRPr sz="18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652525" y="536650"/>
            <a:ext cx="3271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Sprint Planning</a:t>
            </a:r>
            <a:endParaRPr dirty="0"/>
          </a:p>
        </p:txBody>
      </p:sp>
      <p:sp>
        <p:nvSpPr>
          <p:cNvPr id="84" name="Google Shape;84;p21"/>
          <p:cNvSpPr/>
          <p:nvPr/>
        </p:nvSpPr>
        <p:spPr>
          <a:xfrm>
            <a:off x="4261793" y="3763555"/>
            <a:ext cx="658684" cy="658684"/>
          </a:xfrm>
          <a:custGeom>
            <a:avLst/>
            <a:gdLst/>
            <a:ahLst/>
            <a:cxnLst/>
            <a:rect l="l" t="t" r="r" b="b"/>
            <a:pathLst>
              <a:path w="7623" h="7623" extrusionOk="0">
                <a:moveTo>
                  <a:pt x="3814" y="0"/>
                </a:moveTo>
                <a:cubicBezTo>
                  <a:pt x="1706" y="0"/>
                  <a:pt x="0" y="1706"/>
                  <a:pt x="0" y="3814"/>
                </a:cubicBezTo>
                <a:cubicBezTo>
                  <a:pt x="0" y="5916"/>
                  <a:pt x="1706" y="7622"/>
                  <a:pt x="3814" y="7622"/>
                </a:cubicBezTo>
                <a:cubicBezTo>
                  <a:pt x="5917" y="7622"/>
                  <a:pt x="7623" y="5916"/>
                  <a:pt x="7623" y="3814"/>
                </a:cubicBezTo>
                <a:cubicBezTo>
                  <a:pt x="7623" y="1706"/>
                  <a:pt x="5917" y="0"/>
                  <a:pt x="3814" y="0"/>
                </a:cubicBezTo>
                <a:close/>
              </a:path>
            </a:pathLst>
          </a:custGeom>
          <a:solidFill>
            <a:srgbClr val="A4A4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21"/>
          <p:cNvSpPr/>
          <p:nvPr/>
        </p:nvSpPr>
        <p:spPr>
          <a:xfrm>
            <a:off x="2704425" y="3452495"/>
            <a:ext cx="1447671" cy="1275375"/>
          </a:xfrm>
          <a:custGeom>
            <a:avLst/>
            <a:gdLst/>
            <a:ahLst/>
            <a:cxnLst/>
            <a:rect l="l" t="t" r="r" b="b"/>
            <a:pathLst>
              <a:path w="16754" h="14760" extrusionOk="0">
                <a:moveTo>
                  <a:pt x="2175" y="0"/>
                </a:moveTo>
                <a:cubicBezTo>
                  <a:pt x="2094" y="0"/>
                  <a:pt x="2013" y="15"/>
                  <a:pt x="1938" y="45"/>
                </a:cubicBezTo>
                <a:cubicBezTo>
                  <a:pt x="1932" y="50"/>
                  <a:pt x="1927" y="50"/>
                  <a:pt x="1921" y="56"/>
                </a:cubicBezTo>
                <a:cubicBezTo>
                  <a:pt x="1762" y="127"/>
                  <a:pt x="1641" y="260"/>
                  <a:pt x="1580" y="425"/>
                </a:cubicBezTo>
                <a:cubicBezTo>
                  <a:pt x="12" y="4976"/>
                  <a:pt x="1" y="9786"/>
                  <a:pt x="1558" y="14332"/>
                </a:cubicBezTo>
                <a:cubicBezTo>
                  <a:pt x="1613" y="14497"/>
                  <a:pt x="1734" y="14629"/>
                  <a:pt x="1894" y="14701"/>
                </a:cubicBezTo>
                <a:cubicBezTo>
                  <a:pt x="1977" y="14741"/>
                  <a:pt x="2065" y="14760"/>
                  <a:pt x="2154" y="14760"/>
                </a:cubicBezTo>
                <a:cubicBezTo>
                  <a:pt x="2236" y="14760"/>
                  <a:pt x="2318" y="14743"/>
                  <a:pt x="2395" y="14712"/>
                </a:cubicBezTo>
                <a:lnTo>
                  <a:pt x="16318" y="8971"/>
                </a:lnTo>
                <a:cubicBezTo>
                  <a:pt x="16593" y="8856"/>
                  <a:pt x="16748" y="8570"/>
                  <a:pt x="16698" y="8284"/>
                </a:cubicBezTo>
                <a:cubicBezTo>
                  <a:pt x="16599" y="7700"/>
                  <a:pt x="16604" y="7106"/>
                  <a:pt x="16704" y="6522"/>
                </a:cubicBezTo>
                <a:cubicBezTo>
                  <a:pt x="16753" y="6236"/>
                  <a:pt x="16599" y="5945"/>
                  <a:pt x="16324" y="5835"/>
                </a:cubicBezTo>
                <a:lnTo>
                  <a:pt x="2422" y="50"/>
                </a:lnTo>
                <a:cubicBezTo>
                  <a:pt x="2343" y="17"/>
                  <a:pt x="2259" y="0"/>
                  <a:pt x="2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1"/>
          <p:cNvSpPr/>
          <p:nvPr/>
        </p:nvSpPr>
        <p:spPr>
          <a:xfrm>
            <a:off x="2922253" y="2422888"/>
            <a:ext cx="1438598" cy="1432550"/>
          </a:xfrm>
          <a:custGeom>
            <a:avLst/>
            <a:gdLst/>
            <a:ahLst/>
            <a:cxnLst/>
            <a:rect l="l" t="t" r="r" b="b"/>
            <a:pathLst>
              <a:path w="16649" h="16579" extrusionOk="0">
                <a:moveTo>
                  <a:pt x="10210" y="0"/>
                </a:moveTo>
                <a:cubicBezTo>
                  <a:pt x="10127" y="0"/>
                  <a:pt x="10045" y="17"/>
                  <a:pt x="9967" y="51"/>
                </a:cubicBezTo>
                <a:cubicBezTo>
                  <a:pt x="9956" y="51"/>
                  <a:pt x="9945" y="57"/>
                  <a:pt x="9934" y="62"/>
                </a:cubicBezTo>
                <a:cubicBezTo>
                  <a:pt x="5608" y="2165"/>
                  <a:pt x="2202" y="5560"/>
                  <a:pt x="83" y="9881"/>
                </a:cubicBezTo>
                <a:cubicBezTo>
                  <a:pt x="6" y="10040"/>
                  <a:pt x="0" y="10222"/>
                  <a:pt x="61" y="10381"/>
                </a:cubicBezTo>
                <a:cubicBezTo>
                  <a:pt x="121" y="10547"/>
                  <a:pt x="248" y="10679"/>
                  <a:pt x="407" y="10745"/>
                </a:cubicBezTo>
                <a:lnTo>
                  <a:pt x="14309" y="16529"/>
                </a:lnTo>
                <a:cubicBezTo>
                  <a:pt x="14389" y="16562"/>
                  <a:pt x="14473" y="16578"/>
                  <a:pt x="14555" y="16578"/>
                </a:cubicBezTo>
                <a:cubicBezTo>
                  <a:pt x="14638" y="16578"/>
                  <a:pt x="14719" y="16562"/>
                  <a:pt x="14793" y="16529"/>
                </a:cubicBezTo>
                <a:cubicBezTo>
                  <a:pt x="14903" y="16485"/>
                  <a:pt x="14997" y="16413"/>
                  <a:pt x="15069" y="16314"/>
                </a:cubicBezTo>
                <a:cubicBezTo>
                  <a:pt x="15410" y="15830"/>
                  <a:pt x="15828" y="15412"/>
                  <a:pt x="16312" y="15070"/>
                </a:cubicBezTo>
                <a:cubicBezTo>
                  <a:pt x="16554" y="14900"/>
                  <a:pt x="16648" y="14586"/>
                  <a:pt x="16532" y="14316"/>
                </a:cubicBezTo>
                <a:lnTo>
                  <a:pt x="10792" y="393"/>
                </a:lnTo>
                <a:cubicBezTo>
                  <a:pt x="10726" y="233"/>
                  <a:pt x="10594" y="106"/>
                  <a:pt x="10435" y="40"/>
                </a:cubicBezTo>
                <a:cubicBezTo>
                  <a:pt x="10361" y="14"/>
                  <a:pt x="10285" y="0"/>
                  <a:pt x="102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1"/>
          <p:cNvSpPr/>
          <p:nvPr/>
        </p:nvSpPr>
        <p:spPr>
          <a:xfrm>
            <a:off x="4822909" y="2425653"/>
            <a:ext cx="1439981" cy="1431167"/>
          </a:xfrm>
          <a:custGeom>
            <a:avLst/>
            <a:gdLst/>
            <a:ahLst/>
            <a:cxnLst/>
            <a:rect l="l" t="t" r="r" b="b"/>
            <a:pathLst>
              <a:path w="16665" h="16563" extrusionOk="0">
                <a:moveTo>
                  <a:pt x="6488" y="0"/>
                </a:moveTo>
                <a:cubicBezTo>
                  <a:pt x="6411" y="0"/>
                  <a:pt x="6335" y="14"/>
                  <a:pt x="6263" y="41"/>
                </a:cubicBezTo>
                <a:cubicBezTo>
                  <a:pt x="6258" y="41"/>
                  <a:pt x="6247" y="41"/>
                  <a:pt x="6241" y="47"/>
                </a:cubicBezTo>
                <a:cubicBezTo>
                  <a:pt x="6087" y="113"/>
                  <a:pt x="5966" y="234"/>
                  <a:pt x="5900" y="388"/>
                </a:cubicBezTo>
                <a:lnTo>
                  <a:pt x="116" y="14290"/>
                </a:lnTo>
                <a:cubicBezTo>
                  <a:pt x="0" y="14565"/>
                  <a:pt x="94" y="14879"/>
                  <a:pt x="336" y="15049"/>
                </a:cubicBezTo>
                <a:cubicBezTo>
                  <a:pt x="815" y="15391"/>
                  <a:pt x="1233" y="15809"/>
                  <a:pt x="1574" y="16293"/>
                </a:cubicBezTo>
                <a:cubicBezTo>
                  <a:pt x="1696" y="16465"/>
                  <a:pt x="1890" y="16563"/>
                  <a:pt x="2089" y="16563"/>
                </a:cubicBezTo>
                <a:cubicBezTo>
                  <a:pt x="2169" y="16563"/>
                  <a:pt x="2251" y="16547"/>
                  <a:pt x="2328" y="16513"/>
                </a:cubicBezTo>
                <a:lnTo>
                  <a:pt x="16252" y="10773"/>
                </a:lnTo>
                <a:cubicBezTo>
                  <a:pt x="16412" y="10707"/>
                  <a:pt x="16538" y="10575"/>
                  <a:pt x="16604" y="10415"/>
                </a:cubicBezTo>
                <a:cubicBezTo>
                  <a:pt x="16665" y="10250"/>
                  <a:pt x="16654" y="10069"/>
                  <a:pt x="16582" y="9915"/>
                </a:cubicBezTo>
                <a:cubicBezTo>
                  <a:pt x="14480" y="5589"/>
                  <a:pt x="11084" y="2182"/>
                  <a:pt x="6764" y="63"/>
                </a:cubicBezTo>
                <a:cubicBezTo>
                  <a:pt x="6676" y="21"/>
                  <a:pt x="6582" y="0"/>
                  <a:pt x="64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1"/>
          <p:cNvSpPr/>
          <p:nvPr/>
        </p:nvSpPr>
        <p:spPr>
          <a:xfrm>
            <a:off x="3954622" y="2240400"/>
            <a:ext cx="1278745" cy="1409998"/>
          </a:xfrm>
          <a:custGeom>
            <a:avLst/>
            <a:gdLst/>
            <a:ahLst/>
            <a:cxnLst/>
            <a:rect l="l" t="t" r="r" b="b"/>
            <a:pathLst>
              <a:path w="14799" h="16318" extrusionOk="0">
                <a:moveTo>
                  <a:pt x="7360" y="1"/>
                </a:moveTo>
                <a:cubicBezTo>
                  <a:pt x="5033" y="1"/>
                  <a:pt x="2707" y="387"/>
                  <a:pt x="446" y="1162"/>
                </a:cubicBezTo>
                <a:cubicBezTo>
                  <a:pt x="435" y="1167"/>
                  <a:pt x="424" y="1173"/>
                  <a:pt x="407" y="1178"/>
                </a:cubicBezTo>
                <a:cubicBezTo>
                  <a:pt x="259" y="1239"/>
                  <a:pt x="138" y="1354"/>
                  <a:pt x="77" y="1498"/>
                </a:cubicBezTo>
                <a:cubicBezTo>
                  <a:pt x="0" y="1657"/>
                  <a:pt x="0" y="1839"/>
                  <a:pt x="66" y="1998"/>
                </a:cubicBezTo>
                <a:lnTo>
                  <a:pt x="5806" y="15922"/>
                </a:lnTo>
                <a:cubicBezTo>
                  <a:pt x="5907" y="16163"/>
                  <a:pt x="6139" y="16311"/>
                  <a:pt x="6387" y="16311"/>
                </a:cubicBezTo>
                <a:cubicBezTo>
                  <a:pt x="6423" y="16311"/>
                  <a:pt x="6458" y="16308"/>
                  <a:pt x="6494" y="16302"/>
                </a:cubicBezTo>
                <a:cubicBezTo>
                  <a:pt x="6778" y="16254"/>
                  <a:pt x="7064" y="16230"/>
                  <a:pt x="7350" y="16230"/>
                </a:cubicBezTo>
                <a:cubicBezTo>
                  <a:pt x="7653" y="16230"/>
                  <a:pt x="7956" y="16256"/>
                  <a:pt x="8255" y="16307"/>
                </a:cubicBezTo>
                <a:cubicBezTo>
                  <a:pt x="8291" y="16314"/>
                  <a:pt x="8327" y="16317"/>
                  <a:pt x="8362" y="16317"/>
                </a:cubicBezTo>
                <a:cubicBezTo>
                  <a:pt x="8445" y="16317"/>
                  <a:pt x="8525" y="16300"/>
                  <a:pt x="8602" y="16269"/>
                </a:cubicBezTo>
                <a:cubicBezTo>
                  <a:pt x="8751" y="16208"/>
                  <a:pt x="8877" y="16087"/>
                  <a:pt x="8943" y="15928"/>
                </a:cubicBezTo>
                <a:lnTo>
                  <a:pt x="14727" y="2026"/>
                </a:lnTo>
                <a:cubicBezTo>
                  <a:pt x="14799" y="1866"/>
                  <a:pt x="14793" y="1685"/>
                  <a:pt x="14722" y="1525"/>
                </a:cubicBezTo>
                <a:cubicBezTo>
                  <a:pt x="14650" y="1365"/>
                  <a:pt x="14518" y="1244"/>
                  <a:pt x="14353" y="1184"/>
                </a:cubicBezTo>
                <a:cubicBezTo>
                  <a:pt x="12065" y="395"/>
                  <a:pt x="9712" y="1"/>
                  <a:pt x="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1"/>
          <p:cNvSpPr/>
          <p:nvPr/>
        </p:nvSpPr>
        <p:spPr>
          <a:xfrm>
            <a:off x="5030713" y="3459062"/>
            <a:ext cx="1447153" cy="1275548"/>
          </a:xfrm>
          <a:custGeom>
            <a:avLst/>
            <a:gdLst/>
            <a:ahLst/>
            <a:cxnLst/>
            <a:rect l="l" t="t" r="r" b="b"/>
            <a:pathLst>
              <a:path w="16748" h="14762" extrusionOk="0">
                <a:moveTo>
                  <a:pt x="14599" y="0"/>
                </a:moveTo>
                <a:cubicBezTo>
                  <a:pt x="14517" y="0"/>
                  <a:pt x="14436" y="17"/>
                  <a:pt x="14359" y="51"/>
                </a:cubicBezTo>
                <a:lnTo>
                  <a:pt x="430" y="5781"/>
                </a:lnTo>
                <a:cubicBezTo>
                  <a:pt x="160" y="5891"/>
                  <a:pt x="0" y="6177"/>
                  <a:pt x="50" y="6468"/>
                </a:cubicBezTo>
                <a:cubicBezTo>
                  <a:pt x="149" y="7052"/>
                  <a:pt x="144" y="7641"/>
                  <a:pt x="44" y="8224"/>
                </a:cubicBezTo>
                <a:cubicBezTo>
                  <a:pt x="22" y="8345"/>
                  <a:pt x="39" y="8466"/>
                  <a:pt x="83" y="8576"/>
                </a:cubicBezTo>
                <a:cubicBezTo>
                  <a:pt x="144" y="8725"/>
                  <a:pt x="265" y="8851"/>
                  <a:pt x="424" y="8918"/>
                </a:cubicBezTo>
                <a:lnTo>
                  <a:pt x="14320" y="14713"/>
                </a:lnTo>
                <a:cubicBezTo>
                  <a:pt x="14401" y="14745"/>
                  <a:pt x="14486" y="14761"/>
                  <a:pt x="14570" y="14761"/>
                </a:cubicBezTo>
                <a:cubicBezTo>
                  <a:pt x="14658" y="14761"/>
                  <a:pt x="14745" y="14744"/>
                  <a:pt x="14827" y="14707"/>
                </a:cubicBezTo>
                <a:cubicBezTo>
                  <a:pt x="14981" y="14636"/>
                  <a:pt x="15107" y="14503"/>
                  <a:pt x="15162" y="14338"/>
                </a:cubicBezTo>
                <a:cubicBezTo>
                  <a:pt x="16736" y="9787"/>
                  <a:pt x="16747" y="4977"/>
                  <a:pt x="15195" y="431"/>
                </a:cubicBezTo>
                <a:cubicBezTo>
                  <a:pt x="15190" y="420"/>
                  <a:pt x="15184" y="404"/>
                  <a:pt x="15184" y="393"/>
                </a:cubicBezTo>
                <a:cubicBezTo>
                  <a:pt x="15118" y="244"/>
                  <a:pt x="15003" y="123"/>
                  <a:pt x="14860" y="57"/>
                </a:cubicBezTo>
                <a:cubicBezTo>
                  <a:pt x="14777" y="20"/>
                  <a:pt x="14688" y="0"/>
                  <a:pt x="14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1"/>
          <p:cNvSpPr txBox="1"/>
          <p:nvPr/>
        </p:nvSpPr>
        <p:spPr>
          <a:xfrm>
            <a:off x="1208716" y="3758682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 clear </a:t>
            </a:r>
            <a:endParaRPr lang="en-IN"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Sprint goals</a:t>
            </a:r>
            <a:endParaRPr lang="en-IN"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652525" y="24758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1635063" y="2233875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Estimating and</a:t>
            </a:r>
            <a:endParaRPr lang="en-IN" sz="17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Prioritizing user stories</a:t>
            </a:r>
            <a:endParaRPr lang="en-IN" sz="17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748135" y="1360674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Sprint backlog</a:t>
            </a:r>
            <a:endParaRPr lang="en-IN" sz="17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5752497" y="2068125"/>
            <a:ext cx="2143018" cy="6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Assign tasks</a:t>
            </a:r>
            <a:endParaRPr lang="en-IN" sz="1700"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responsibilities</a:t>
            </a:r>
            <a:endParaRPr lang="en-IN" sz="1700"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6588102" y="3758682"/>
            <a:ext cx="2060507" cy="42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 sprint</a:t>
            </a:r>
            <a:endParaRPr lang="en-US"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duration</a:t>
            </a:r>
            <a:endParaRPr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Daily Stand-ups</a:t>
            </a:r>
            <a:endParaRPr dirty="0"/>
          </a:p>
        </p:txBody>
      </p:sp>
      <p:sp>
        <p:nvSpPr>
          <p:cNvPr id="487" name="Google Shape;487;p30"/>
          <p:cNvSpPr/>
          <p:nvPr/>
        </p:nvSpPr>
        <p:spPr>
          <a:xfrm>
            <a:off x="2002325" y="1673700"/>
            <a:ext cx="1386528" cy="2772583"/>
          </a:xfrm>
          <a:custGeom>
            <a:avLst/>
            <a:gdLst/>
            <a:ahLst/>
            <a:cxnLst/>
            <a:rect l="l" t="t" r="r" b="b"/>
            <a:pathLst>
              <a:path w="8794" h="17585" extrusionOk="0">
                <a:moveTo>
                  <a:pt x="0" y="1"/>
                </a:moveTo>
                <a:lnTo>
                  <a:pt x="0" y="17585"/>
                </a:lnTo>
                <a:cubicBezTo>
                  <a:pt x="4862" y="17585"/>
                  <a:pt x="8794" y="13653"/>
                  <a:pt x="8794" y="8794"/>
                </a:cubicBezTo>
                <a:cubicBezTo>
                  <a:pt x="8794" y="3933"/>
                  <a:pt x="486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30"/>
          <p:cNvSpPr/>
          <p:nvPr/>
        </p:nvSpPr>
        <p:spPr>
          <a:xfrm>
            <a:off x="615800" y="1673700"/>
            <a:ext cx="1386686" cy="2772583"/>
          </a:xfrm>
          <a:custGeom>
            <a:avLst/>
            <a:gdLst/>
            <a:ahLst/>
            <a:cxnLst/>
            <a:rect l="l" t="t" r="r" b="b"/>
            <a:pathLst>
              <a:path w="8795" h="17585" extrusionOk="0">
                <a:moveTo>
                  <a:pt x="1" y="8791"/>
                </a:moveTo>
                <a:cubicBezTo>
                  <a:pt x="1" y="13653"/>
                  <a:pt x="3936" y="17585"/>
                  <a:pt x="8794" y="17585"/>
                </a:cubicBezTo>
                <a:lnTo>
                  <a:pt x="8794" y="1"/>
                </a:lnTo>
                <a:cubicBezTo>
                  <a:pt x="3936" y="1"/>
                  <a:pt x="1" y="3933"/>
                  <a:pt x="1" y="87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0"/>
          <p:cNvSpPr/>
          <p:nvPr/>
        </p:nvSpPr>
        <p:spPr>
          <a:xfrm>
            <a:off x="847098" y="1904525"/>
            <a:ext cx="1155387" cy="1155387"/>
          </a:xfrm>
          <a:custGeom>
            <a:avLst/>
            <a:gdLst/>
            <a:ahLst/>
            <a:cxnLst/>
            <a:rect l="l" t="t" r="r" b="b"/>
            <a:pathLst>
              <a:path w="7328" h="7328" extrusionOk="0">
                <a:moveTo>
                  <a:pt x="7327" y="1"/>
                </a:moveTo>
                <a:cubicBezTo>
                  <a:pt x="3277" y="1"/>
                  <a:pt x="1" y="3277"/>
                  <a:pt x="1" y="7327"/>
                </a:cubicBezTo>
                <a:lnTo>
                  <a:pt x="7327" y="732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30"/>
          <p:cNvSpPr/>
          <p:nvPr/>
        </p:nvSpPr>
        <p:spPr>
          <a:xfrm>
            <a:off x="847098" y="1904525"/>
            <a:ext cx="2310933" cy="2310933"/>
          </a:xfrm>
          <a:custGeom>
            <a:avLst/>
            <a:gdLst/>
            <a:ahLst/>
            <a:cxnLst/>
            <a:rect l="l" t="t" r="r" b="b"/>
            <a:pathLst>
              <a:path w="14657" h="14657" extrusionOk="0">
                <a:moveTo>
                  <a:pt x="7327" y="1"/>
                </a:moveTo>
                <a:lnTo>
                  <a:pt x="7327" y="7327"/>
                </a:lnTo>
                <a:lnTo>
                  <a:pt x="1" y="7327"/>
                </a:lnTo>
                <a:cubicBezTo>
                  <a:pt x="1" y="11377"/>
                  <a:pt x="3277" y="14657"/>
                  <a:pt x="7327" y="14657"/>
                </a:cubicBezTo>
                <a:cubicBezTo>
                  <a:pt x="11377" y="14657"/>
                  <a:pt x="14657" y="11377"/>
                  <a:pt x="14657" y="7327"/>
                </a:cubicBezTo>
                <a:cubicBezTo>
                  <a:pt x="14657" y="3277"/>
                  <a:pt x="11377" y="1"/>
                  <a:pt x="7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0"/>
          <p:cNvSpPr/>
          <p:nvPr/>
        </p:nvSpPr>
        <p:spPr>
          <a:xfrm>
            <a:off x="1246942" y="2135980"/>
            <a:ext cx="755543" cy="924405"/>
          </a:xfrm>
          <a:custGeom>
            <a:avLst/>
            <a:gdLst/>
            <a:ahLst/>
            <a:cxnLst/>
            <a:rect l="l" t="t" r="r" b="b"/>
            <a:pathLst>
              <a:path w="4792" h="5863" extrusionOk="0">
                <a:moveTo>
                  <a:pt x="4791" y="0"/>
                </a:moveTo>
                <a:cubicBezTo>
                  <a:pt x="2810" y="0"/>
                  <a:pt x="1059" y="981"/>
                  <a:pt x="1" y="2485"/>
                </a:cubicBezTo>
                <a:lnTo>
                  <a:pt x="4791" y="5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0"/>
          <p:cNvSpPr/>
          <p:nvPr/>
        </p:nvSpPr>
        <p:spPr>
          <a:xfrm>
            <a:off x="1077922" y="2135980"/>
            <a:ext cx="1848809" cy="1848178"/>
          </a:xfrm>
          <a:custGeom>
            <a:avLst/>
            <a:gdLst/>
            <a:ahLst/>
            <a:cxnLst/>
            <a:rect l="l" t="t" r="r" b="b"/>
            <a:pathLst>
              <a:path w="11726" h="11722" extrusionOk="0">
                <a:moveTo>
                  <a:pt x="5863" y="0"/>
                </a:moveTo>
                <a:lnTo>
                  <a:pt x="5863" y="5862"/>
                </a:lnTo>
                <a:lnTo>
                  <a:pt x="1073" y="2485"/>
                </a:lnTo>
                <a:cubicBezTo>
                  <a:pt x="400" y="3438"/>
                  <a:pt x="1" y="4605"/>
                  <a:pt x="1" y="5862"/>
                </a:cubicBezTo>
                <a:cubicBezTo>
                  <a:pt x="1" y="9101"/>
                  <a:pt x="2624" y="11721"/>
                  <a:pt x="5863" y="11721"/>
                </a:cubicBezTo>
                <a:cubicBezTo>
                  <a:pt x="9105" y="11721"/>
                  <a:pt x="11726" y="9101"/>
                  <a:pt x="11726" y="5862"/>
                </a:cubicBezTo>
                <a:cubicBezTo>
                  <a:pt x="11726" y="2620"/>
                  <a:pt x="9105" y="0"/>
                  <a:pt x="58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30"/>
          <p:cNvSpPr/>
          <p:nvPr/>
        </p:nvSpPr>
        <p:spPr>
          <a:xfrm>
            <a:off x="1309378" y="2366804"/>
            <a:ext cx="1386528" cy="1386528"/>
          </a:xfrm>
          <a:custGeom>
            <a:avLst/>
            <a:gdLst/>
            <a:ahLst/>
            <a:cxnLst/>
            <a:rect l="l" t="t" r="r" b="b"/>
            <a:pathLst>
              <a:path w="8794" h="8794" extrusionOk="0">
                <a:moveTo>
                  <a:pt x="4395" y="0"/>
                </a:moveTo>
                <a:cubicBezTo>
                  <a:pt x="1968" y="0"/>
                  <a:pt x="0" y="1968"/>
                  <a:pt x="0" y="4398"/>
                </a:cubicBezTo>
                <a:cubicBezTo>
                  <a:pt x="0" y="6826"/>
                  <a:pt x="1964" y="8794"/>
                  <a:pt x="4395" y="8794"/>
                </a:cubicBezTo>
                <a:cubicBezTo>
                  <a:pt x="6826" y="8794"/>
                  <a:pt x="8794" y="6826"/>
                  <a:pt x="8794" y="4398"/>
                </a:cubicBezTo>
                <a:lnTo>
                  <a:pt x="4395" y="4398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0"/>
          <p:cNvSpPr/>
          <p:nvPr/>
        </p:nvSpPr>
        <p:spPr>
          <a:xfrm>
            <a:off x="2002325" y="2366804"/>
            <a:ext cx="693579" cy="693579"/>
          </a:xfrm>
          <a:custGeom>
            <a:avLst/>
            <a:gdLst/>
            <a:ahLst/>
            <a:cxnLst/>
            <a:rect l="l" t="t" r="r" b="b"/>
            <a:pathLst>
              <a:path w="4399" h="4399" extrusionOk="0">
                <a:moveTo>
                  <a:pt x="0" y="0"/>
                </a:moveTo>
                <a:lnTo>
                  <a:pt x="0" y="4398"/>
                </a:lnTo>
                <a:lnTo>
                  <a:pt x="4399" y="4398"/>
                </a:lnTo>
                <a:cubicBezTo>
                  <a:pt x="4399" y="1968"/>
                  <a:pt x="2431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30"/>
          <p:cNvSpPr/>
          <p:nvPr/>
        </p:nvSpPr>
        <p:spPr>
          <a:xfrm>
            <a:off x="1504885" y="2597314"/>
            <a:ext cx="993778" cy="924405"/>
          </a:xfrm>
          <a:custGeom>
            <a:avLst/>
            <a:gdLst/>
            <a:ahLst/>
            <a:cxnLst/>
            <a:rect l="l" t="t" r="r" b="b"/>
            <a:pathLst>
              <a:path w="6303" h="5863" extrusionOk="0">
                <a:moveTo>
                  <a:pt x="3158" y="1"/>
                </a:moveTo>
                <a:cubicBezTo>
                  <a:pt x="3002" y="1"/>
                  <a:pt x="2844" y="13"/>
                  <a:pt x="2685" y="39"/>
                </a:cubicBezTo>
                <a:cubicBezTo>
                  <a:pt x="1086" y="296"/>
                  <a:pt x="1" y="1801"/>
                  <a:pt x="258" y="3400"/>
                </a:cubicBezTo>
                <a:cubicBezTo>
                  <a:pt x="489" y="4836"/>
                  <a:pt x="1732" y="5862"/>
                  <a:pt x="3145" y="5862"/>
                </a:cubicBezTo>
                <a:cubicBezTo>
                  <a:pt x="3301" y="5862"/>
                  <a:pt x="3459" y="5850"/>
                  <a:pt x="3618" y="5824"/>
                </a:cubicBezTo>
                <a:cubicBezTo>
                  <a:pt x="5217" y="5567"/>
                  <a:pt x="6303" y="4062"/>
                  <a:pt x="6046" y="2463"/>
                </a:cubicBezTo>
                <a:cubicBezTo>
                  <a:pt x="5811" y="1026"/>
                  <a:pt x="4568" y="1"/>
                  <a:pt x="3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30"/>
          <p:cNvSpPr/>
          <p:nvPr/>
        </p:nvSpPr>
        <p:spPr>
          <a:xfrm>
            <a:off x="1834409" y="2807484"/>
            <a:ext cx="168074" cy="168074"/>
          </a:xfrm>
          <a:custGeom>
            <a:avLst/>
            <a:gdLst/>
            <a:ahLst/>
            <a:cxnLst/>
            <a:rect l="l" t="t" r="r" b="b"/>
            <a:pathLst>
              <a:path w="1066" h="1066" extrusionOk="0">
                <a:moveTo>
                  <a:pt x="1065" y="1"/>
                </a:moveTo>
                <a:cubicBezTo>
                  <a:pt x="477" y="1"/>
                  <a:pt x="0" y="478"/>
                  <a:pt x="0" y="1066"/>
                </a:cubicBezTo>
                <a:lnTo>
                  <a:pt x="129" y="1066"/>
                </a:lnTo>
                <a:cubicBezTo>
                  <a:pt x="129" y="549"/>
                  <a:pt x="548" y="126"/>
                  <a:pt x="1065" y="126"/>
                </a:cubicBezTo>
                <a:lnTo>
                  <a:pt x="10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0"/>
          <p:cNvSpPr/>
          <p:nvPr/>
        </p:nvSpPr>
        <p:spPr>
          <a:xfrm>
            <a:off x="1771500" y="2744732"/>
            <a:ext cx="462281" cy="520303"/>
          </a:xfrm>
          <a:custGeom>
            <a:avLst/>
            <a:gdLst/>
            <a:ahLst/>
            <a:cxnLst/>
            <a:rect l="l" t="t" r="r" b="b"/>
            <a:pathLst>
              <a:path w="2932" h="3300" extrusionOk="0">
                <a:moveTo>
                  <a:pt x="1464" y="125"/>
                </a:moveTo>
                <a:cubicBezTo>
                  <a:pt x="2205" y="125"/>
                  <a:pt x="2803" y="727"/>
                  <a:pt x="2803" y="1464"/>
                </a:cubicBezTo>
                <a:cubicBezTo>
                  <a:pt x="2803" y="1947"/>
                  <a:pt x="2543" y="2394"/>
                  <a:pt x="2123" y="2630"/>
                </a:cubicBezTo>
                <a:lnTo>
                  <a:pt x="2090" y="2647"/>
                </a:lnTo>
                <a:lnTo>
                  <a:pt x="2090" y="3175"/>
                </a:lnTo>
                <a:lnTo>
                  <a:pt x="842" y="3175"/>
                </a:lnTo>
                <a:lnTo>
                  <a:pt x="842" y="2647"/>
                </a:lnTo>
                <a:lnTo>
                  <a:pt x="808" y="2630"/>
                </a:lnTo>
                <a:cubicBezTo>
                  <a:pt x="389" y="2394"/>
                  <a:pt x="129" y="1947"/>
                  <a:pt x="129" y="1464"/>
                </a:cubicBezTo>
                <a:cubicBezTo>
                  <a:pt x="129" y="727"/>
                  <a:pt x="727" y="125"/>
                  <a:pt x="1464" y="125"/>
                </a:cubicBezTo>
                <a:close/>
                <a:moveTo>
                  <a:pt x="1464" y="0"/>
                </a:moveTo>
                <a:cubicBezTo>
                  <a:pt x="656" y="0"/>
                  <a:pt x="0" y="656"/>
                  <a:pt x="0" y="1464"/>
                </a:cubicBezTo>
                <a:cubicBezTo>
                  <a:pt x="0" y="1978"/>
                  <a:pt x="274" y="2458"/>
                  <a:pt x="714" y="2722"/>
                </a:cubicBezTo>
                <a:lnTo>
                  <a:pt x="714" y="3300"/>
                </a:lnTo>
                <a:lnTo>
                  <a:pt x="2218" y="3300"/>
                </a:lnTo>
                <a:lnTo>
                  <a:pt x="2218" y="2722"/>
                </a:lnTo>
                <a:cubicBezTo>
                  <a:pt x="2658" y="2458"/>
                  <a:pt x="2931" y="1978"/>
                  <a:pt x="2931" y="1464"/>
                </a:cubicBezTo>
                <a:cubicBezTo>
                  <a:pt x="2931" y="656"/>
                  <a:pt x="2272" y="0"/>
                  <a:pt x="14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0"/>
          <p:cNvSpPr/>
          <p:nvPr/>
        </p:nvSpPr>
        <p:spPr>
          <a:xfrm>
            <a:off x="1888174" y="3301612"/>
            <a:ext cx="229406" cy="20497"/>
          </a:xfrm>
          <a:custGeom>
            <a:avLst/>
            <a:gdLst/>
            <a:ahLst/>
            <a:cxnLst/>
            <a:rect l="l" t="t" r="r" b="b"/>
            <a:pathLst>
              <a:path w="1455" h="130" extrusionOk="0">
                <a:moveTo>
                  <a:pt x="1" y="1"/>
                </a:moveTo>
                <a:lnTo>
                  <a:pt x="1" y="129"/>
                </a:lnTo>
                <a:lnTo>
                  <a:pt x="1454" y="129"/>
                </a:lnTo>
                <a:lnTo>
                  <a:pt x="1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30"/>
          <p:cNvSpPr/>
          <p:nvPr/>
        </p:nvSpPr>
        <p:spPr>
          <a:xfrm>
            <a:off x="1941465" y="3355061"/>
            <a:ext cx="122192" cy="20339"/>
          </a:xfrm>
          <a:custGeom>
            <a:avLst/>
            <a:gdLst/>
            <a:ahLst/>
            <a:cxnLst/>
            <a:rect l="l" t="t" r="r" b="b"/>
            <a:pathLst>
              <a:path w="775" h="129" extrusionOk="0">
                <a:moveTo>
                  <a:pt x="1" y="0"/>
                </a:moveTo>
                <a:lnTo>
                  <a:pt x="1" y="129"/>
                </a:lnTo>
                <a:lnTo>
                  <a:pt x="775" y="129"/>
                </a:lnTo>
                <a:lnTo>
                  <a:pt x="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30"/>
          <p:cNvSpPr/>
          <p:nvPr/>
        </p:nvSpPr>
        <p:spPr>
          <a:xfrm>
            <a:off x="3886213" y="2722037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30"/>
          <p:cNvSpPr/>
          <p:nvPr/>
        </p:nvSpPr>
        <p:spPr>
          <a:xfrm>
            <a:off x="3886213" y="1906045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30"/>
          <p:cNvSpPr/>
          <p:nvPr/>
        </p:nvSpPr>
        <p:spPr>
          <a:xfrm>
            <a:off x="3886225" y="3538028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30"/>
          <p:cNvSpPr txBox="1"/>
          <p:nvPr/>
        </p:nvSpPr>
        <p:spPr>
          <a:xfrm flipH="1">
            <a:off x="6591425" y="1876195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Keep it short</a:t>
            </a:r>
            <a:endParaRPr lang="en-US" sz="1200" b="1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15 min or less</a:t>
            </a:r>
            <a:endParaRPr sz="1400" b="1" dirty="0"/>
          </a:p>
        </p:txBody>
      </p:sp>
      <p:sp>
        <p:nvSpPr>
          <p:cNvPr id="505" name="Google Shape;505;p30"/>
          <p:cNvSpPr txBox="1"/>
          <p:nvPr/>
        </p:nvSpPr>
        <p:spPr>
          <a:xfrm flipH="1">
            <a:off x="6591425" y="3529770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Encourage collaboration and problem-solving</a:t>
            </a:r>
            <a:endParaRPr lang="en-US" sz="1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 flipH="1">
            <a:off x="6591425" y="2692195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What did you do yesterday? What will you do today? Are there any impediments?</a:t>
            </a:r>
            <a:endParaRPr sz="11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508" name="Google Shape;508;p30"/>
          <p:cNvCxnSpPr/>
          <p:nvPr/>
        </p:nvCxnSpPr>
        <p:spPr>
          <a:xfrm>
            <a:off x="5060425" y="206834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5060425" y="288434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30"/>
          <p:cNvCxnSpPr/>
          <p:nvPr/>
        </p:nvCxnSpPr>
        <p:spPr>
          <a:xfrm>
            <a:off x="5060425" y="3700320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2" name="Google Shape;512;p30"/>
          <p:cNvSpPr txBox="1"/>
          <p:nvPr/>
        </p:nvSpPr>
        <p:spPr>
          <a:xfrm>
            <a:off x="3886225" y="190496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3886225" y="2721499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3886225" y="353803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652525" y="536650"/>
            <a:ext cx="3271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Backlog Grooming</a:t>
            </a:r>
            <a:endParaRPr dirty="0"/>
          </a:p>
        </p:txBody>
      </p:sp>
      <p:sp>
        <p:nvSpPr>
          <p:cNvPr id="84" name="Google Shape;84;p21"/>
          <p:cNvSpPr/>
          <p:nvPr/>
        </p:nvSpPr>
        <p:spPr>
          <a:xfrm>
            <a:off x="4261793" y="3763555"/>
            <a:ext cx="658684" cy="658684"/>
          </a:xfrm>
          <a:custGeom>
            <a:avLst/>
            <a:gdLst/>
            <a:ahLst/>
            <a:cxnLst/>
            <a:rect l="l" t="t" r="r" b="b"/>
            <a:pathLst>
              <a:path w="7623" h="7623" extrusionOk="0">
                <a:moveTo>
                  <a:pt x="3814" y="0"/>
                </a:moveTo>
                <a:cubicBezTo>
                  <a:pt x="1706" y="0"/>
                  <a:pt x="0" y="1706"/>
                  <a:pt x="0" y="3814"/>
                </a:cubicBezTo>
                <a:cubicBezTo>
                  <a:pt x="0" y="5916"/>
                  <a:pt x="1706" y="7622"/>
                  <a:pt x="3814" y="7622"/>
                </a:cubicBezTo>
                <a:cubicBezTo>
                  <a:pt x="5917" y="7622"/>
                  <a:pt x="7623" y="5916"/>
                  <a:pt x="7623" y="3814"/>
                </a:cubicBezTo>
                <a:cubicBezTo>
                  <a:pt x="7623" y="1706"/>
                  <a:pt x="5917" y="0"/>
                  <a:pt x="3814" y="0"/>
                </a:cubicBezTo>
                <a:close/>
              </a:path>
            </a:pathLst>
          </a:custGeom>
          <a:solidFill>
            <a:srgbClr val="A4A4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21"/>
          <p:cNvSpPr/>
          <p:nvPr/>
        </p:nvSpPr>
        <p:spPr>
          <a:xfrm>
            <a:off x="2704425" y="3452495"/>
            <a:ext cx="1447671" cy="1275375"/>
          </a:xfrm>
          <a:custGeom>
            <a:avLst/>
            <a:gdLst/>
            <a:ahLst/>
            <a:cxnLst/>
            <a:rect l="l" t="t" r="r" b="b"/>
            <a:pathLst>
              <a:path w="16754" h="14760" extrusionOk="0">
                <a:moveTo>
                  <a:pt x="2175" y="0"/>
                </a:moveTo>
                <a:cubicBezTo>
                  <a:pt x="2094" y="0"/>
                  <a:pt x="2013" y="15"/>
                  <a:pt x="1938" y="45"/>
                </a:cubicBezTo>
                <a:cubicBezTo>
                  <a:pt x="1932" y="50"/>
                  <a:pt x="1927" y="50"/>
                  <a:pt x="1921" y="56"/>
                </a:cubicBezTo>
                <a:cubicBezTo>
                  <a:pt x="1762" y="127"/>
                  <a:pt x="1641" y="260"/>
                  <a:pt x="1580" y="425"/>
                </a:cubicBezTo>
                <a:cubicBezTo>
                  <a:pt x="12" y="4976"/>
                  <a:pt x="1" y="9786"/>
                  <a:pt x="1558" y="14332"/>
                </a:cubicBezTo>
                <a:cubicBezTo>
                  <a:pt x="1613" y="14497"/>
                  <a:pt x="1734" y="14629"/>
                  <a:pt x="1894" y="14701"/>
                </a:cubicBezTo>
                <a:cubicBezTo>
                  <a:pt x="1977" y="14741"/>
                  <a:pt x="2065" y="14760"/>
                  <a:pt x="2154" y="14760"/>
                </a:cubicBezTo>
                <a:cubicBezTo>
                  <a:pt x="2236" y="14760"/>
                  <a:pt x="2318" y="14743"/>
                  <a:pt x="2395" y="14712"/>
                </a:cubicBezTo>
                <a:lnTo>
                  <a:pt x="16318" y="8971"/>
                </a:lnTo>
                <a:cubicBezTo>
                  <a:pt x="16593" y="8856"/>
                  <a:pt x="16748" y="8570"/>
                  <a:pt x="16698" y="8284"/>
                </a:cubicBezTo>
                <a:cubicBezTo>
                  <a:pt x="16599" y="7700"/>
                  <a:pt x="16604" y="7106"/>
                  <a:pt x="16704" y="6522"/>
                </a:cubicBezTo>
                <a:cubicBezTo>
                  <a:pt x="16753" y="6236"/>
                  <a:pt x="16599" y="5945"/>
                  <a:pt x="16324" y="5835"/>
                </a:cubicBezTo>
                <a:lnTo>
                  <a:pt x="2422" y="50"/>
                </a:lnTo>
                <a:cubicBezTo>
                  <a:pt x="2343" y="17"/>
                  <a:pt x="2259" y="0"/>
                  <a:pt x="2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1"/>
          <p:cNvSpPr/>
          <p:nvPr/>
        </p:nvSpPr>
        <p:spPr>
          <a:xfrm>
            <a:off x="2922253" y="2422888"/>
            <a:ext cx="1438598" cy="1432550"/>
          </a:xfrm>
          <a:custGeom>
            <a:avLst/>
            <a:gdLst/>
            <a:ahLst/>
            <a:cxnLst/>
            <a:rect l="l" t="t" r="r" b="b"/>
            <a:pathLst>
              <a:path w="16649" h="16579" extrusionOk="0">
                <a:moveTo>
                  <a:pt x="10210" y="0"/>
                </a:moveTo>
                <a:cubicBezTo>
                  <a:pt x="10127" y="0"/>
                  <a:pt x="10045" y="17"/>
                  <a:pt x="9967" y="51"/>
                </a:cubicBezTo>
                <a:cubicBezTo>
                  <a:pt x="9956" y="51"/>
                  <a:pt x="9945" y="57"/>
                  <a:pt x="9934" y="62"/>
                </a:cubicBezTo>
                <a:cubicBezTo>
                  <a:pt x="5608" y="2165"/>
                  <a:pt x="2202" y="5560"/>
                  <a:pt x="83" y="9881"/>
                </a:cubicBezTo>
                <a:cubicBezTo>
                  <a:pt x="6" y="10040"/>
                  <a:pt x="0" y="10222"/>
                  <a:pt x="61" y="10381"/>
                </a:cubicBezTo>
                <a:cubicBezTo>
                  <a:pt x="121" y="10547"/>
                  <a:pt x="248" y="10679"/>
                  <a:pt x="407" y="10745"/>
                </a:cubicBezTo>
                <a:lnTo>
                  <a:pt x="14309" y="16529"/>
                </a:lnTo>
                <a:cubicBezTo>
                  <a:pt x="14389" y="16562"/>
                  <a:pt x="14473" y="16578"/>
                  <a:pt x="14555" y="16578"/>
                </a:cubicBezTo>
                <a:cubicBezTo>
                  <a:pt x="14638" y="16578"/>
                  <a:pt x="14719" y="16562"/>
                  <a:pt x="14793" y="16529"/>
                </a:cubicBezTo>
                <a:cubicBezTo>
                  <a:pt x="14903" y="16485"/>
                  <a:pt x="14997" y="16413"/>
                  <a:pt x="15069" y="16314"/>
                </a:cubicBezTo>
                <a:cubicBezTo>
                  <a:pt x="15410" y="15830"/>
                  <a:pt x="15828" y="15412"/>
                  <a:pt x="16312" y="15070"/>
                </a:cubicBezTo>
                <a:cubicBezTo>
                  <a:pt x="16554" y="14900"/>
                  <a:pt x="16648" y="14586"/>
                  <a:pt x="16532" y="14316"/>
                </a:cubicBezTo>
                <a:lnTo>
                  <a:pt x="10792" y="393"/>
                </a:lnTo>
                <a:cubicBezTo>
                  <a:pt x="10726" y="233"/>
                  <a:pt x="10594" y="106"/>
                  <a:pt x="10435" y="40"/>
                </a:cubicBezTo>
                <a:cubicBezTo>
                  <a:pt x="10361" y="14"/>
                  <a:pt x="10285" y="0"/>
                  <a:pt x="102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1"/>
          <p:cNvSpPr/>
          <p:nvPr/>
        </p:nvSpPr>
        <p:spPr>
          <a:xfrm>
            <a:off x="4822909" y="2425653"/>
            <a:ext cx="1439981" cy="1431167"/>
          </a:xfrm>
          <a:custGeom>
            <a:avLst/>
            <a:gdLst/>
            <a:ahLst/>
            <a:cxnLst/>
            <a:rect l="l" t="t" r="r" b="b"/>
            <a:pathLst>
              <a:path w="16665" h="16563" extrusionOk="0">
                <a:moveTo>
                  <a:pt x="6488" y="0"/>
                </a:moveTo>
                <a:cubicBezTo>
                  <a:pt x="6411" y="0"/>
                  <a:pt x="6335" y="14"/>
                  <a:pt x="6263" y="41"/>
                </a:cubicBezTo>
                <a:cubicBezTo>
                  <a:pt x="6258" y="41"/>
                  <a:pt x="6247" y="41"/>
                  <a:pt x="6241" y="47"/>
                </a:cubicBezTo>
                <a:cubicBezTo>
                  <a:pt x="6087" y="113"/>
                  <a:pt x="5966" y="234"/>
                  <a:pt x="5900" y="388"/>
                </a:cubicBezTo>
                <a:lnTo>
                  <a:pt x="116" y="14290"/>
                </a:lnTo>
                <a:cubicBezTo>
                  <a:pt x="0" y="14565"/>
                  <a:pt x="94" y="14879"/>
                  <a:pt x="336" y="15049"/>
                </a:cubicBezTo>
                <a:cubicBezTo>
                  <a:pt x="815" y="15391"/>
                  <a:pt x="1233" y="15809"/>
                  <a:pt x="1574" y="16293"/>
                </a:cubicBezTo>
                <a:cubicBezTo>
                  <a:pt x="1696" y="16465"/>
                  <a:pt x="1890" y="16563"/>
                  <a:pt x="2089" y="16563"/>
                </a:cubicBezTo>
                <a:cubicBezTo>
                  <a:pt x="2169" y="16563"/>
                  <a:pt x="2251" y="16547"/>
                  <a:pt x="2328" y="16513"/>
                </a:cubicBezTo>
                <a:lnTo>
                  <a:pt x="16252" y="10773"/>
                </a:lnTo>
                <a:cubicBezTo>
                  <a:pt x="16412" y="10707"/>
                  <a:pt x="16538" y="10575"/>
                  <a:pt x="16604" y="10415"/>
                </a:cubicBezTo>
                <a:cubicBezTo>
                  <a:pt x="16665" y="10250"/>
                  <a:pt x="16654" y="10069"/>
                  <a:pt x="16582" y="9915"/>
                </a:cubicBezTo>
                <a:cubicBezTo>
                  <a:pt x="14480" y="5589"/>
                  <a:pt x="11084" y="2182"/>
                  <a:pt x="6764" y="63"/>
                </a:cubicBezTo>
                <a:cubicBezTo>
                  <a:pt x="6676" y="21"/>
                  <a:pt x="6582" y="0"/>
                  <a:pt x="64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1"/>
          <p:cNvSpPr/>
          <p:nvPr/>
        </p:nvSpPr>
        <p:spPr>
          <a:xfrm>
            <a:off x="3954622" y="2240400"/>
            <a:ext cx="1278745" cy="1409998"/>
          </a:xfrm>
          <a:custGeom>
            <a:avLst/>
            <a:gdLst/>
            <a:ahLst/>
            <a:cxnLst/>
            <a:rect l="l" t="t" r="r" b="b"/>
            <a:pathLst>
              <a:path w="14799" h="16318" extrusionOk="0">
                <a:moveTo>
                  <a:pt x="7360" y="1"/>
                </a:moveTo>
                <a:cubicBezTo>
                  <a:pt x="5033" y="1"/>
                  <a:pt x="2707" y="387"/>
                  <a:pt x="446" y="1162"/>
                </a:cubicBezTo>
                <a:cubicBezTo>
                  <a:pt x="435" y="1167"/>
                  <a:pt x="424" y="1173"/>
                  <a:pt x="407" y="1178"/>
                </a:cubicBezTo>
                <a:cubicBezTo>
                  <a:pt x="259" y="1239"/>
                  <a:pt x="138" y="1354"/>
                  <a:pt x="77" y="1498"/>
                </a:cubicBezTo>
                <a:cubicBezTo>
                  <a:pt x="0" y="1657"/>
                  <a:pt x="0" y="1839"/>
                  <a:pt x="66" y="1998"/>
                </a:cubicBezTo>
                <a:lnTo>
                  <a:pt x="5806" y="15922"/>
                </a:lnTo>
                <a:cubicBezTo>
                  <a:pt x="5907" y="16163"/>
                  <a:pt x="6139" y="16311"/>
                  <a:pt x="6387" y="16311"/>
                </a:cubicBezTo>
                <a:cubicBezTo>
                  <a:pt x="6423" y="16311"/>
                  <a:pt x="6458" y="16308"/>
                  <a:pt x="6494" y="16302"/>
                </a:cubicBezTo>
                <a:cubicBezTo>
                  <a:pt x="6778" y="16254"/>
                  <a:pt x="7064" y="16230"/>
                  <a:pt x="7350" y="16230"/>
                </a:cubicBezTo>
                <a:cubicBezTo>
                  <a:pt x="7653" y="16230"/>
                  <a:pt x="7956" y="16256"/>
                  <a:pt x="8255" y="16307"/>
                </a:cubicBezTo>
                <a:cubicBezTo>
                  <a:pt x="8291" y="16314"/>
                  <a:pt x="8327" y="16317"/>
                  <a:pt x="8362" y="16317"/>
                </a:cubicBezTo>
                <a:cubicBezTo>
                  <a:pt x="8445" y="16317"/>
                  <a:pt x="8525" y="16300"/>
                  <a:pt x="8602" y="16269"/>
                </a:cubicBezTo>
                <a:cubicBezTo>
                  <a:pt x="8751" y="16208"/>
                  <a:pt x="8877" y="16087"/>
                  <a:pt x="8943" y="15928"/>
                </a:cubicBezTo>
                <a:lnTo>
                  <a:pt x="14727" y="2026"/>
                </a:lnTo>
                <a:cubicBezTo>
                  <a:pt x="14799" y="1866"/>
                  <a:pt x="14793" y="1685"/>
                  <a:pt x="14722" y="1525"/>
                </a:cubicBezTo>
                <a:cubicBezTo>
                  <a:pt x="14650" y="1365"/>
                  <a:pt x="14518" y="1244"/>
                  <a:pt x="14353" y="1184"/>
                </a:cubicBezTo>
                <a:cubicBezTo>
                  <a:pt x="12065" y="395"/>
                  <a:pt x="9712" y="1"/>
                  <a:pt x="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1"/>
          <p:cNvSpPr/>
          <p:nvPr/>
        </p:nvSpPr>
        <p:spPr>
          <a:xfrm>
            <a:off x="5030713" y="3459062"/>
            <a:ext cx="1447153" cy="1275548"/>
          </a:xfrm>
          <a:custGeom>
            <a:avLst/>
            <a:gdLst/>
            <a:ahLst/>
            <a:cxnLst/>
            <a:rect l="l" t="t" r="r" b="b"/>
            <a:pathLst>
              <a:path w="16748" h="14762" extrusionOk="0">
                <a:moveTo>
                  <a:pt x="14599" y="0"/>
                </a:moveTo>
                <a:cubicBezTo>
                  <a:pt x="14517" y="0"/>
                  <a:pt x="14436" y="17"/>
                  <a:pt x="14359" y="51"/>
                </a:cubicBezTo>
                <a:lnTo>
                  <a:pt x="430" y="5781"/>
                </a:lnTo>
                <a:cubicBezTo>
                  <a:pt x="160" y="5891"/>
                  <a:pt x="0" y="6177"/>
                  <a:pt x="50" y="6468"/>
                </a:cubicBezTo>
                <a:cubicBezTo>
                  <a:pt x="149" y="7052"/>
                  <a:pt x="144" y="7641"/>
                  <a:pt x="44" y="8224"/>
                </a:cubicBezTo>
                <a:cubicBezTo>
                  <a:pt x="22" y="8345"/>
                  <a:pt x="39" y="8466"/>
                  <a:pt x="83" y="8576"/>
                </a:cubicBezTo>
                <a:cubicBezTo>
                  <a:pt x="144" y="8725"/>
                  <a:pt x="265" y="8851"/>
                  <a:pt x="424" y="8918"/>
                </a:cubicBezTo>
                <a:lnTo>
                  <a:pt x="14320" y="14713"/>
                </a:lnTo>
                <a:cubicBezTo>
                  <a:pt x="14401" y="14745"/>
                  <a:pt x="14486" y="14761"/>
                  <a:pt x="14570" y="14761"/>
                </a:cubicBezTo>
                <a:cubicBezTo>
                  <a:pt x="14658" y="14761"/>
                  <a:pt x="14745" y="14744"/>
                  <a:pt x="14827" y="14707"/>
                </a:cubicBezTo>
                <a:cubicBezTo>
                  <a:pt x="14981" y="14636"/>
                  <a:pt x="15107" y="14503"/>
                  <a:pt x="15162" y="14338"/>
                </a:cubicBezTo>
                <a:cubicBezTo>
                  <a:pt x="16736" y="9787"/>
                  <a:pt x="16747" y="4977"/>
                  <a:pt x="15195" y="431"/>
                </a:cubicBezTo>
                <a:cubicBezTo>
                  <a:pt x="15190" y="420"/>
                  <a:pt x="15184" y="404"/>
                  <a:pt x="15184" y="393"/>
                </a:cubicBezTo>
                <a:cubicBezTo>
                  <a:pt x="15118" y="244"/>
                  <a:pt x="15003" y="123"/>
                  <a:pt x="14860" y="57"/>
                </a:cubicBezTo>
                <a:cubicBezTo>
                  <a:pt x="14777" y="20"/>
                  <a:pt x="14688" y="0"/>
                  <a:pt x="14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1"/>
          <p:cNvSpPr txBox="1"/>
          <p:nvPr/>
        </p:nvSpPr>
        <p:spPr>
          <a:xfrm>
            <a:off x="1208716" y="3758682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Regularly review and prioritize backlog items</a:t>
            </a:r>
            <a:endParaRPr lang="en-IN"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652525" y="24758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1635063" y="2233875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Break down user stories into smaller tasks</a:t>
            </a:r>
            <a:endParaRPr lang="en-IN" sz="17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748135" y="1360674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Estimate efforts for backlog items</a:t>
            </a:r>
            <a:endParaRPr lang="en-IN" sz="17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5752497" y="2068125"/>
            <a:ext cx="2143018" cy="6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Ensure backlog items are clear </a:t>
            </a:r>
            <a:endParaRPr lang="en-IN" sz="1700"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6588102" y="3758682"/>
            <a:ext cx="2060507" cy="42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</a:t>
            </a: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nvolve stakeholders in backlog refinement</a:t>
            </a:r>
            <a:endParaRPr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Retrospectives</a:t>
            </a:r>
            <a:endParaRPr dirty="0"/>
          </a:p>
        </p:txBody>
      </p:sp>
      <p:sp>
        <p:nvSpPr>
          <p:cNvPr id="487" name="Google Shape;487;p30"/>
          <p:cNvSpPr/>
          <p:nvPr/>
        </p:nvSpPr>
        <p:spPr>
          <a:xfrm>
            <a:off x="2002325" y="1673700"/>
            <a:ext cx="1386528" cy="2772583"/>
          </a:xfrm>
          <a:custGeom>
            <a:avLst/>
            <a:gdLst/>
            <a:ahLst/>
            <a:cxnLst/>
            <a:rect l="l" t="t" r="r" b="b"/>
            <a:pathLst>
              <a:path w="8794" h="17585" extrusionOk="0">
                <a:moveTo>
                  <a:pt x="0" y="1"/>
                </a:moveTo>
                <a:lnTo>
                  <a:pt x="0" y="17585"/>
                </a:lnTo>
                <a:cubicBezTo>
                  <a:pt x="4862" y="17585"/>
                  <a:pt x="8794" y="13653"/>
                  <a:pt x="8794" y="8794"/>
                </a:cubicBezTo>
                <a:cubicBezTo>
                  <a:pt x="8794" y="3933"/>
                  <a:pt x="486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30"/>
          <p:cNvSpPr/>
          <p:nvPr/>
        </p:nvSpPr>
        <p:spPr>
          <a:xfrm>
            <a:off x="615800" y="1673700"/>
            <a:ext cx="1386686" cy="2772583"/>
          </a:xfrm>
          <a:custGeom>
            <a:avLst/>
            <a:gdLst/>
            <a:ahLst/>
            <a:cxnLst/>
            <a:rect l="l" t="t" r="r" b="b"/>
            <a:pathLst>
              <a:path w="8795" h="17585" extrusionOk="0">
                <a:moveTo>
                  <a:pt x="1" y="8791"/>
                </a:moveTo>
                <a:cubicBezTo>
                  <a:pt x="1" y="13653"/>
                  <a:pt x="3936" y="17585"/>
                  <a:pt x="8794" y="17585"/>
                </a:cubicBezTo>
                <a:lnTo>
                  <a:pt x="8794" y="1"/>
                </a:lnTo>
                <a:cubicBezTo>
                  <a:pt x="3936" y="1"/>
                  <a:pt x="1" y="3933"/>
                  <a:pt x="1" y="87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0"/>
          <p:cNvSpPr/>
          <p:nvPr/>
        </p:nvSpPr>
        <p:spPr>
          <a:xfrm>
            <a:off x="847098" y="1904525"/>
            <a:ext cx="1155387" cy="1155387"/>
          </a:xfrm>
          <a:custGeom>
            <a:avLst/>
            <a:gdLst/>
            <a:ahLst/>
            <a:cxnLst/>
            <a:rect l="l" t="t" r="r" b="b"/>
            <a:pathLst>
              <a:path w="7328" h="7328" extrusionOk="0">
                <a:moveTo>
                  <a:pt x="7327" y="1"/>
                </a:moveTo>
                <a:cubicBezTo>
                  <a:pt x="3277" y="1"/>
                  <a:pt x="1" y="3277"/>
                  <a:pt x="1" y="7327"/>
                </a:cubicBezTo>
                <a:lnTo>
                  <a:pt x="7327" y="732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30"/>
          <p:cNvSpPr/>
          <p:nvPr/>
        </p:nvSpPr>
        <p:spPr>
          <a:xfrm>
            <a:off x="847098" y="1904525"/>
            <a:ext cx="2310933" cy="2310933"/>
          </a:xfrm>
          <a:custGeom>
            <a:avLst/>
            <a:gdLst/>
            <a:ahLst/>
            <a:cxnLst/>
            <a:rect l="l" t="t" r="r" b="b"/>
            <a:pathLst>
              <a:path w="14657" h="14657" extrusionOk="0">
                <a:moveTo>
                  <a:pt x="7327" y="1"/>
                </a:moveTo>
                <a:lnTo>
                  <a:pt x="7327" y="7327"/>
                </a:lnTo>
                <a:lnTo>
                  <a:pt x="1" y="7327"/>
                </a:lnTo>
                <a:cubicBezTo>
                  <a:pt x="1" y="11377"/>
                  <a:pt x="3277" y="14657"/>
                  <a:pt x="7327" y="14657"/>
                </a:cubicBezTo>
                <a:cubicBezTo>
                  <a:pt x="11377" y="14657"/>
                  <a:pt x="14657" y="11377"/>
                  <a:pt x="14657" y="7327"/>
                </a:cubicBezTo>
                <a:cubicBezTo>
                  <a:pt x="14657" y="3277"/>
                  <a:pt x="11377" y="1"/>
                  <a:pt x="7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0"/>
          <p:cNvSpPr/>
          <p:nvPr/>
        </p:nvSpPr>
        <p:spPr>
          <a:xfrm>
            <a:off x="1246942" y="2135980"/>
            <a:ext cx="755543" cy="924405"/>
          </a:xfrm>
          <a:custGeom>
            <a:avLst/>
            <a:gdLst/>
            <a:ahLst/>
            <a:cxnLst/>
            <a:rect l="l" t="t" r="r" b="b"/>
            <a:pathLst>
              <a:path w="4792" h="5863" extrusionOk="0">
                <a:moveTo>
                  <a:pt x="4791" y="0"/>
                </a:moveTo>
                <a:cubicBezTo>
                  <a:pt x="2810" y="0"/>
                  <a:pt x="1059" y="981"/>
                  <a:pt x="1" y="2485"/>
                </a:cubicBezTo>
                <a:lnTo>
                  <a:pt x="4791" y="5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0"/>
          <p:cNvSpPr/>
          <p:nvPr/>
        </p:nvSpPr>
        <p:spPr>
          <a:xfrm>
            <a:off x="1077922" y="2135980"/>
            <a:ext cx="1848809" cy="1848178"/>
          </a:xfrm>
          <a:custGeom>
            <a:avLst/>
            <a:gdLst/>
            <a:ahLst/>
            <a:cxnLst/>
            <a:rect l="l" t="t" r="r" b="b"/>
            <a:pathLst>
              <a:path w="11726" h="11722" extrusionOk="0">
                <a:moveTo>
                  <a:pt x="5863" y="0"/>
                </a:moveTo>
                <a:lnTo>
                  <a:pt x="5863" y="5862"/>
                </a:lnTo>
                <a:lnTo>
                  <a:pt x="1073" y="2485"/>
                </a:lnTo>
                <a:cubicBezTo>
                  <a:pt x="400" y="3438"/>
                  <a:pt x="1" y="4605"/>
                  <a:pt x="1" y="5862"/>
                </a:cubicBezTo>
                <a:cubicBezTo>
                  <a:pt x="1" y="9101"/>
                  <a:pt x="2624" y="11721"/>
                  <a:pt x="5863" y="11721"/>
                </a:cubicBezTo>
                <a:cubicBezTo>
                  <a:pt x="9105" y="11721"/>
                  <a:pt x="11726" y="9101"/>
                  <a:pt x="11726" y="5862"/>
                </a:cubicBezTo>
                <a:cubicBezTo>
                  <a:pt x="11726" y="2620"/>
                  <a:pt x="9105" y="0"/>
                  <a:pt x="58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30"/>
          <p:cNvSpPr/>
          <p:nvPr/>
        </p:nvSpPr>
        <p:spPr>
          <a:xfrm>
            <a:off x="1309378" y="2366804"/>
            <a:ext cx="1386528" cy="1386528"/>
          </a:xfrm>
          <a:custGeom>
            <a:avLst/>
            <a:gdLst/>
            <a:ahLst/>
            <a:cxnLst/>
            <a:rect l="l" t="t" r="r" b="b"/>
            <a:pathLst>
              <a:path w="8794" h="8794" extrusionOk="0">
                <a:moveTo>
                  <a:pt x="4395" y="0"/>
                </a:moveTo>
                <a:cubicBezTo>
                  <a:pt x="1968" y="0"/>
                  <a:pt x="0" y="1968"/>
                  <a:pt x="0" y="4398"/>
                </a:cubicBezTo>
                <a:cubicBezTo>
                  <a:pt x="0" y="6826"/>
                  <a:pt x="1964" y="8794"/>
                  <a:pt x="4395" y="8794"/>
                </a:cubicBezTo>
                <a:cubicBezTo>
                  <a:pt x="6826" y="8794"/>
                  <a:pt x="8794" y="6826"/>
                  <a:pt x="8794" y="4398"/>
                </a:cubicBezTo>
                <a:lnTo>
                  <a:pt x="4395" y="4398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0"/>
          <p:cNvSpPr/>
          <p:nvPr/>
        </p:nvSpPr>
        <p:spPr>
          <a:xfrm>
            <a:off x="2002325" y="2366804"/>
            <a:ext cx="693579" cy="693579"/>
          </a:xfrm>
          <a:custGeom>
            <a:avLst/>
            <a:gdLst/>
            <a:ahLst/>
            <a:cxnLst/>
            <a:rect l="l" t="t" r="r" b="b"/>
            <a:pathLst>
              <a:path w="4399" h="4399" extrusionOk="0">
                <a:moveTo>
                  <a:pt x="0" y="0"/>
                </a:moveTo>
                <a:lnTo>
                  <a:pt x="0" y="4398"/>
                </a:lnTo>
                <a:lnTo>
                  <a:pt x="4399" y="4398"/>
                </a:lnTo>
                <a:cubicBezTo>
                  <a:pt x="4399" y="1968"/>
                  <a:pt x="2431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30"/>
          <p:cNvSpPr/>
          <p:nvPr/>
        </p:nvSpPr>
        <p:spPr>
          <a:xfrm>
            <a:off x="1504885" y="2597314"/>
            <a:ext cx="993778" cy="924405"/>
          </a:xfrm>
          <a:custGeom>
            <a:avLst/>
            <a:gdLst/>
            <a:ahLst/>
            <a:cxnLst/>
            <a:rect l="l" t="t" r="r" b="b"/>
            <a:pathLst>
              <a:path w="6303" h="5863" extrusionOk="0">
                <a:moveTo>
                  <a:pt x="3158" y="1"/>
                </a:moveTo>
                <a:cubicBezTo>
                  <a:pt x="3002" y="1"/>
                  <a:pt x="2844" y="13"/>
                  <a:pt x="2685" y="39"/>
                </a:cubicBezTo>
                <a:cubicBezTo>
                  <a:pt x="1086" y="296"/>
                  <a:pt x="1" y="1801"/>
                  <a:pt x="258" y="3400"/>
                </a:cubicBezTo>
                <a:cubicBezTo>
                  <a:pt x="489" y="4836"/>
                  <a:pt x="1732" y="5862"/>
                  <a:pt x="3145" y="5862"/>
                </a:cubicBezTo>
                <a:cubicBezTo>
                  <a:pt x="3301" y="5862"/>
                  <a:pt x="3459" y="5850"/>
                  <a:pt x="3618" y="5824"/>
                </a:cubicBezTo>
                <a:cubicBezTo>
                  <a:pt x="5217" y="5567"/>
                  <a:pt x="6303" y="4062"/>
                  <a:pt x="6046" y="2463"/>
                </a:cubicBezTo>
                <a:cubicBezTo>
                  <a:pt x="5811" y="1026"/>
                  <a:pt x="4568" y="1"/>
                  <a:pt x="3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30"/>
          <p:cNvSpPr/>
          <p:nvPr/>
        </p:nvSpPr>
        <p:spPr>
          <a:xfrm>
            <a:off x="1834409" y="2807484"/>
            <a:ext cx="168074" cy="168074"/>
          </a:xfrm>
          <a:custGeom>
            <a:avLst/>
            <a:gdLst/>
            <a:ahLst/>
            <a:cxnLst/>
            <a:rect l="l" t="t" r="r" b="b"/>
            <a:pathLst>
              <a:path w="1066" h="1066" extrusionOk="0">
                <a:moveTo>
                  <a:pt x="1065" y="1"/>
                </a:moveTo>
                <a:cubicBezTo>
                  <a:pt x="477" y="1"/>
                  <a:pt x="0" y="478"/>
                  <a:pt x="0" y="1066"/>
                </a:cubicBezTo>
                <a:lnTo>
                  <a:pt x="129" y="1066"/>
                </a:lnTo>
                <a:cubicBezTo>
                  <a:pt x="129" y="549"/>
                  <a:pt x="548" y="126"/>
                  <a:pt x="1065" y="126"/>
                </a:cubicBezTo>
                <a:lnTo>
                  <a:pt x="10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0"/>
          <p:cNvSpPr/>
          <p:nvPr/>
        </p:nvSpPr>
        <p:spPr>
          <a:xfrm>
            <a:off x="1771500" y="2744732"/>
            <a:ext cx="462281" cy="520303"/>
          </a:xfrm>
          <a:custGeom>
            <a:avLst/>
            <a:gdLst/>
            <a:ahLst/>
            <a:cxnLst/>
            <a:rect l="l" t="t" r="r" b="b"/>
            <a:pathLst>
              <a:path w="2932" h="3300" extrusionOk="0">
                <a:moveTo>
                  <a:pt x="1464" y="125"/>
                </a:moveTo>
                <a:cubicBezTo>
                  <a:pt x="2205" y="125"/>
                  <a:pt x="2803" y="727"/>
                  <a:pt x="2803" y="1464"/>
                </a:cubicBezTo>
                <a:cubicBezTo>
                  <a:pt x="2803" y="1947"/>
                  <a:pt x="2543" y="2394"/>
                  <a:pt x="2123" y="2630"/>
                </a:cubicBezTo>
                <a:lnTo>
                  <a:pt x="2090" y="2647"/>
                </a:lnTo>
                <a:lnTo>
                  <a:pt x="2090" y="3175"/>
                </a:lnTo>
                <a:lnTo>
                  <a:pt x="842" y="3175"/>
                </a:lnTo>
                <a:lnTo>
                  <a:pt x="842" y="2647"/>
                </a:lnTo>
                <a:lnTo>
                  <a:pt x="808" y="2630"/>
                </a:lnTo>
                <a:cubicBezTo>
                  <a:pt x="389" y="2394"/>
                  <a:pt x="129" y="1947"/>
                  <a:pt x="129" y="1464"/>
                </a:cubicBezTo>
                <a:cubicBezTo>
                  <a:pt x="129" y="727"/>
                  <a:pt x="727" y="125"/>
                  <a:pt x="1464" y="125"/>
                </a:cubicBezTo>
                <a:close/>
                <a:moveTo>
                  <a:pt x="1464" y="0"/>
                </a:moveTo>
                <a:cubicBezTo>
                  <a:pt x="656" y="0"/>
                  <a:pt x="0" y="656"/>
                  <a:pt x="0" y="1464"/>
                </a:cubicBezTo>
                <a:cubicBezTo>
                  <a:pt x="0" y="1978"/>
                  <a:pt x="274" y="2458"/>
                  <a:pt x="714" y="2722"/>
                </a:cubicBezTo>
                <a:lnTo>
                  <a:pt x="714" y="3300"/>
                </a:lnTo>
                <a:lnTo>
                  <a:pt x="2218" y="3300"/>
                </a:lnTo>
                <a:lnTo>
                  <a:pt x="2218" y="2722"/>
                </a:lnTo>
                <a:cubicBezTo>
                  <a:pt x="2658" y="2458"/>
                  <a:pt x="2931" y="1978"/>
                  <a:pt x="2931" y="1464"/>
                </a:cubicBezTo>
                <a:cubicBezTo>
                  <a:pt x="2931" y="656"/>
                  <a:pt x="2272" y="0"/>
                  <a:pt x="14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0"/>
          <p:cNvSpPr/>
          <p:nvPr/>
        </p:nvSpPr>
        <p:spPr>
          <a:xfrm>
            <a:off x="1888174" y="3301612"/>
            <a:ext cx="229406" cy="20497"/>
          </a:xfrm>
          <a:custGeom>
            <a:avLst/>
            <a:gdLst/>
            <a:ahLst/>
            <a:cxnLst/>
            <a:rect l="l" t="t" r="r" b="b"/>
            <a:pathLst>
              <a:path w="1455" h="130" extrusionOk="0">
                <a:moveTo>
                  <a:pt x="1" y="1"/>
                </a:moveTo>
                <a:lnTo>
                  <a:pt x="1" y="129"/>
                </a:lnTo>
                <a:lnTo>
                  <a:pt x="1454" y="129"/>
                </a:lnTo>
                <a:lnTo>
                  <a:pt x="1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30"/>
          <p:cNvSpPr/>
          <p:nvPr/>
        </p:nvSpPr>
        <p:spPr>
          <a:xfrm>
            <a:off x="1941465" y="3355061"/>
            <a:ext cx="122192" cy="20339"/>
          </a:xfrm>
          <a:custGeom>
            <a:avLst/>
            <a:gdLst/>
            <a:ahLst/>
            <a:cxnLst/>
            <a:rect l="l" t="t" r="r" b="b"/>
            <a:pathLst>
              <a:path w="775" h="129" extrusionOk="0">
                <a:moveTo>
                  <a:pt x="1" y="0"/>
                </a:moveTo>
                <a:lnTo>
                  <a:pt x="1" y="129"/>
                </a:lnTo>
                <a:lnTo>
                  <a:pt x="775" y="129"/>
                </a:lnTo>
                <a:lnTo>
                  <a:pt x="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30"/>
          <p:cNvSpPr/>
          <p:nvPr/>
        </p:nvSpPr>
        <p:spPr>
          <a:xfrm>
            <a:off x="3886213" y="2489692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30"/>
          <p:cNvSpPr/>
          <p:nvPr/>
        </p:nvSpPr>
        <p:spPr>
          <a:xfrm>
            <a:off x="3886213" y="167370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30"/>
          <p:cNvSpPr/>
          <p:nvPr/>
        </p:nvSpPr>
        <p:spPr>
          <a:xfrm>
            <a:off x="3886225" y="3305683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30"/>
          <p:cNvSpPr/>
          <p:nvPr/>
        </p:nvSpPr>
        <p:spPr>
          <a:xfrm>
            <a:off x="3886213" y="4121675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30"/>
          <p:cNvSpPr txBox="1"/>
          <p:nvPr/>
        </p:nvSpPr>
        <p:spPr>
          <a:xfrm flipH="1">
            <a:off x="6591425" y="1643850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Schedule regular retrospective meetings</a:t>
            </a:r>
            <a:endParaRPr sz="11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 flipH="1">
            <a:off x="6591425" y="3297425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Focus on continuous improvement</a:t>
            </a:r>
            <a:endParaRPr lang="en-US" sz="1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06" name="Google Shape;506;p30"/>
          <p:cNvSpPr txBox="1"/>
          <p:nvPr/>
        </p:nvSpPr>
        <p:spPr>
          <a:xfrm flipH="1">
            <a:off x="6591425" y="2459850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Create a safe and open environment for team members to share feedback</a:t>
            </a:r>
            <a:endParaRPr lang="en-US" sz="1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 flipH="1">
            <a:off x="6591425" y="4091825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Identify what went well, what didn't, and actionable items for improvement</a:t>
            </a:r>
            <a:endParaRPr lang="en-US" sz="1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508" name="Google Shape;508;p30"/>
          <p:cNvCxnSpPr/>
          <p:nvPr/>
        </p:nvCxnSpPr>
        <p:spPr>
          <a:xfrm>
            <a:off x="5060425" y="1836000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5060425" y="2652000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30"/>
          <p:cNvCxnSpPr/>
          <p:nvPr/>
        </p:nvCxnSpPr>
        <p:spPr>
          <a:xfrm>
            <a:off x="5060425" y="346797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30"/>
          <p:cNvCxnSpPr/>
          <p:nvPr/>
        </p:nvCxnSpPr>
        <p:spPr>
          <a:xfrm>
            <a:off x="5060425" y="428397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2" name="Google Shape;512;p30"/>
          <p:cNvSpPr txBox="1"/>
          <p:nvPr/>
        </p:nvSpPr>
        <p:spPr>
          <a:xfrm>
            <a:off x="3886225" y="167261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3886225" y="2489154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3886225" y="33056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5" name="Google Shape;515;p30"/>
          <p:cNvSpPr txBox="1"/>
          <p:nvPr/>
        </p:nvSpPr>
        <p:spPr>
          <a:xfrm>
            <a:off x="3886225" y="41216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793" y="2331150"/>
            <a:ext cx="3429000" cy="481200"/>
          </a:xfrm>
        </p:spPr>
        <p:txBody>
          <a:bodyPr/>
          <a:lstStyle/>
          <a:p>
            <a:r>
              <a:rPr lang="en-GB" sz="6600" dirty="0"/>
              <a:t>Real World Examples</a:t>
            </a:r>
            <a:br>
              <a:rPr lang="en-GB" sz="6600" dirty="0"/>
            </a:br>
            <a:endParaRPr lang="en-IN" sz="6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PlayStation Network</a:t>
            </a:r>
            <a:endParaRPr dirty="0"/>
          </a:p>
        </p:txBody>
      </p:sp>
      <p:sp>
        <p:nvSpPr>
          <p:cNvPr id="521" name="Google Shape;521;p31"/>
          <p:cNvSpPr/>
          <p:nvPr/>
        </p:nvSpPr>
        <p:spPr>
          <a:xfrm>
            <a:off x="2622395" y="4183457"/>
            <a:ext cx="533504" cy="960046"/>
          </a:xfrm>
          <a:custGeom>
            <a:avLst/>
            <a:gdLst/>
            <a:ahLst/>
            <a:cxnLst/>
            <a:rect l="l" t="t" r="r" b="b"/>
            <a:pathLst>
              <a:path w="3277" h="5897" extrusionOk="0">
                <a:moveTo>
                  <a:pt x="1546" y="1"/>
                </a:moveTo>
                <a:cubicBezTo>
                  <a:pt x="562" y="1742"/>
                  <a:pt x="1" y="3753"/>
                  <a:pt x="1" y="5897"/>
                </a:cubicBezTo>
                <a:lnTo>
                  <a:pt x="1985" y="5897"/>
                </a:lnTo>
                <a:cubicBezTo>
                  <a:pt x="1985" y="4108"/>
                  <a:pt x="2455" y="2428"/>
                  <a:pt x="3277" y="974"/>
                </a:cubicBezTo>
                <a:lnTo>
                  <a:pt x="15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1"/>
          <p:cNvSpPr/>
          <p:nvPr/>
        </p:nvSpPr>
        <p:spPr>
          <a:xfrm>
            <a:off x="3834451" y="3187773"/>
            <a:ext cx="1481340" cy="445428"/>
          </a:xfrm>
          <a:custGeom>
            <a:avLst/>
            <a:gdLst/>
            <a:ahLst/>
            <a:cxnLst/>
            <a:rect l="l" t="t" r="r" b="b"/>
            <a:pathLst>
              <a:path w="9099" h="2736" extrusionOk="0">
                <a:moveTo>
                  <a:pt x="4568" y="1"/>
                </a:moveTo>
                <a:cubicBezTo>
                  <a:pt x="2952" y="1"/>
                  <a:pt x="1410" y="322"/>
                  <a:pt x="0" y="900"/>
                </a:cubicBezTo>
                <a:lnTo>
                  <a:pt x="754" y="2736"/>
                </a:lnTo>
                <a:cubicBezTo>
                  <a:pt x="1931" y="2252"/>
                  <a:pt x="3216" y="1985"/>
                  <a:pt x="4568" y="1985"/>
                </a:cubicBezTo>
                <a:cubicBezTo>
                  <a:pt x="5903" y="1985"/>
                  <a:pt x="7178" y="2249"/>
                  <a:pt x="8344" y="2722"/>
                </a:cubicBezTo>
                <a:lnTo>
                  <a:pt x="9098" y="886"/>
                </a:lnTo>
                <a:cubicBezTo>
                  <a:pt x="7699" y="315"/>
                  <a:pt x="6170" y="1"/>
                  <a:pt x="45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31"/>
          <p:cNvSpPr/>
          <p:nvPr/>
        </p:nvSpPr>
        <p:spPr>
          <a:xfrm>
            <a:off x="5998569" y="4180689"/>
            <a:ext cx="534643" cy="962814"/>
          </a:xfrm>
          <a:custGeom>
            <a:avLst/>
            <a:gdLst/>
            <a:ahLst/>
            <a:cxnLst/>
            <a:rect l="l" t="t" r="r" b="b"/>
            <a:pathLst>
              <a:path w="3284" h="5914" extrusionOk="0">
                <a:moveTo>
                  <a:pt x="1728" y="1"/>
                </a:moveTo>
                <a:lnTo>
                  <a:pt x="1" y="974"/>
                </a:lnTo>
                <a:cubicBezTo>
                  <a:pt x="826" y="2431"/>
                  <a:pt x="1299" y="4118"/>
                  <a:pt x="1299" y="5914"/>
                </a:cubicBezTo>
                <a:lnTo>
                  <a:pt x="3284" y="5914"/>
                </a:lnTo>
                <a:cubicBezTo>
                  <a:pt x="3284" y="3764"/>
                  <a:pt x="2719" y="1745"/>
                  <a:pt x="17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31"/>
          <p:cNvSpPr/>
          <p:nvPr/>
        </p:nvSpPr>
        <p:spPr>
          <a:xfrm>
            <a:off x="2873923" y="3334130"/>
            <a:ext cx="1083451" cy="1008561"/>
          </a:xfrm>
          <a:custGeom>
            <a:avLst/>
            <a:gdLst/>
            <a:ahLst/>
            <a:cxnLst/>
            <a:rect l="l" t="t" r="r" b="b"/>
            <a:pathLst>
              <a:path w="6655" h="6195" extrusionOk="0">
                <a:moveTo>
                  <a:pt x="5900" y="1"/>
                </a:moveTo>
                <a:cubicBezTo>
                  <a:pt x="3399" y="1032"/>
                  <a:pt x="1319" y="2881"/>
                  <a:pt x="1" y="5218"/>
                </a:cubicBezTo>
                <a:lnTo>
                  <a:pt x="1732" y="6195"/>
                </a:lnTo>
                <a:cubicBezTo>
                  <a:pt x="2831" y="4244"/>
                  <a:pt x="4565" y="2699"/>
                  <a:pt x="6654" y="1840"/>
                </a:cubicBezTo>
                <a:lnTo>
                  <a:pt x="59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31"/>
          <p:cNvSpPr/>
          <p:nvPr/>
        </p:nvSpPr>
        <p:spPr>
          <a:xfrm>
            <a:off x="5192865" y="3332013"/>
            <a:ext cx="1087195" cy="1007422"/>
          </a:xfrm>
          <a:custGeom>
            <a:avLst/>
            <a:gdLst/>
            <a:ahLst/>
            <a:cxnLst/>
            <a:rect l="l" t="t" r="r" b="b"/>
            <a:pathLst>
              <a:path w="6678" h="6188" extrusionOk="0">
                <a:moveTo>
                  <a:pt x="754" y="0"/>
                </a:moveTo>
                <a:lnTo>
                  <a:pt x="0" y="1836"/>
                </a:lnTo>
                <a:cubicBezTo>
                  <a:pt x="2096" y="2692"/>
                  <a:pt x="3841" y="4237"/>
                  <a:pt x="4950" y="6187"/>
                </a:cubicBezTo>
                <a:lnTo>
                  <a:pt x="6677" y="5214"/>
                </a:lnTo>
                <a:cubicBezTo>
                  <a:pt x="5352" y="2874"/>
                  <a:pt x="3266" y="1025"/>
                  <a:pt x="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31"/>
          <p:cNvSpPr/>
          <p:nvPr/>
        </p:nvSpPr>
        <p:spPr>
          <a:xfrm>
            <a:off x="4113004" y="3922651"/>
            <a:ext cx="922602" cy="978769"/>
          </a:xfrm>
          <a:custGeom>
            <a:avLst/>
            <a:gdLst/>
            <a:ahLst/>
            <a:cxnLst/>
            <a:rect l="l" t="t" r="r" b="b"/>
            <a:pathLst>
              <a:path w="5667" h="6012" extrusionOk="0">
                <a:moveTo>
                  <a:pt x="2813" y="0"/>
                </a:moveTo>
                <a:cubicBezTo>
                  <a:pt x="1819" y="0"/>
                  <a:pt x="869" y="193"/>
                  <a:pt x="0" y="548"/>
                </a:cubicBezTo>
                <a:lnTo>
                  <a:pt x="2262" y="6011"/>
                </a:lnTo>
                <a:cubicBezTo>
                  <a:pt x="2444" y="5940"/>
                  <a:pt x="2641" y="5900"/>
                  <a:pt x="2850" y="5900"/>
                </a:cubicBezTo>
                <a:cubicBezTo>
                  <a:pt x="3053" y="5900"/>
                  <a:pt x="3249" y="5940"/>
                  <a:pt x="3428" y="6008"/>
                </a:cubicBezTo>
                <a:lnTo>
                  <a:pt x="5666" y="561"/>
                </a:lnTo>
                <a:cubicBezTo>
                  <a:pt x="4787" y="200"/>
                  <a:pt x="3824" y="0"/>
                  <a:pt x="28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1"/>
          <p:cNvSpPr/>
          <p:nvPr/>
        </p:nvSpPr>
        <p:spPr>
          <a:xfrm>
            <a:off x="3509662" y="4011703"/>
            <a:ext cx="971605" cy="1002538"/>
          </a:xfrm>
          <a:custGeom>
            <a:avLst/>
            <a:gdLst/>
            <a:ahLst/>
            <a:cxnLst/>
            <a:rect l="l" t="t" r="r" b="b"/>
            <a:pathLst>
              <a:path w="5968" h="6158" extrusionOk="0">
                <a:moveTo>
                  <a:pt x="3706" y="1"/>
                </a:moveTo>
                <a:cubicBezTo>
                  <a:pt x="2134" y="640"/>
                  <a:pt x="829" y="1793"/>
                  <a:pt x="1" y="3256"/>
                </a:cubicBezTo>
                <a:lnTo>
                  <a:pt x="5167" y="6157"/>
                </a:lnTo>
                <a:cubicBezTo>
                  <a:pt x="5346" y="5846"/>
                  <a:pt x="5626" y="5599"/>
                  <a:pt x="5968" y="5464"/>
                </a:cubicBezTo>
                <a:lnTo>
                  <a:pt x="370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31"/>
          <p:cNvSpPr/>
          <p:nvPr/>
        </p:nvSpPr>
        <p:spPr>
          <a:xfrm>
            <a:off x="3352233" y="4541779"/>
            <a:ext cx="998631" cy="599602"/>
          </a:xfrm>
          <a:custGeom>
            <a:avLst/>
            <a:gdLst/>
            <a:ahLst/>
            <a:cxnLst/>
            <a:rect l="l" t="t" r="r" b="b"/>
            <a:pathLst>
              <a:path w="6134" h="3683" extrusionOk="0">
                <a:moveTo>
                  <a:pt x="968" y="0"/>
                </a:moveTo>
                <a:cubicBezTo>
                  <a:pt x="352" y="1086"/>
                  <a:pt x="1" y="2343"/>
                  <a:pt x="1" y="3682"/>
                </a:cubicBezTo>
                <a:lnTo>
                  <a:pt x="5921" y="3682"/>
                </a:lnTo>
                <a:cubicBezTo>
                  <a:pt x="5924" y="3398"/>
                  <a:pt x="6002" y="3134"/>
                  <a:pt x="6134" y="2901"/>
                </a:cubicBezTo>
                <a:lnTo>
                  <a:pt x="9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31"/>
          <p:cNvSpPr/>
          <p:nvPr/>
        </p:nvSpPr>
        <p:spPr>
          <a:xfrm>
            <a:off x="4671087" y="4013982"/>
            <a:ext cx="963302" cy="996840"/>
          </a:xfrm>
          <a:custGeom>
            <a:avLst/>
            <a:gdLst/>
            <a:ahLst/>
            <a:cxnLst/>
            <a:rect l="l" t="t" r="r" b="b"/>
            <a:pathLst>
              <a:path w="5917" h="6123" extrusionOk="0">
                <a:moveTo>
                  <a:pt x="2238" y="0"/>
                </a:moveTo>
                <a:lnTo>
                  <a:pt x="0" y="5447"/>
                </a:lnTo>
                <a:cubicBezTo>
                  <a:pt x="335" y="5579"/>
                  <a:pt x="616" y="5819"/>
                  <a:pt x="798" y="6123"/>
                </a:cubicBezTo>
                <a:lnTo>
                  <a:pt x="5917" y="3259"/>
                </a:lnTo>
                <a:cubicBezTo>
                  <a:pt x="5095" y="1799"/>
                  <a:pt x="3797" y="643"/>
                  <a:pt x="22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31"/>
          <p:cNvSpPr/>
          <p:nvPr/>
        </p:nvSpPr>
        <p:spPr>
          <a:xfrm>
            <a:off x="4801002" y="4544547"/>
            <a:ext cx="989188" cy="596834"/>
          </a:xfrm>
          <a:custGeom>
            <a:avLst/>
            <a:gdLst/>
            <a:ahLst/>
            <a:cxnLst/>
            <a:rect l="l" t="t" r="r" b="b"/>
            <a:pathLst>
              <a:path w="6076" h="3666" extrusionOk="0">
                <a:moveTo>
                  <a:pt x="5119" y="0"/>
                </a:moveTo>
                <a:lnTo>
                  <a:pt x="0" y="2864"/>
                </a:lnTo>
                <a:cubicBezTo>
                  <a:pt x="142" y="3101"/>
                  <a:pt x="223" y="3374"/>
                  <a:pt x="227" y="3665"/>
                </a:cubicBezTo>
                <a:lnTo>
                  <a:pt x="6075" y="3665"/>
                </a:lnTo>
                <a:cubicBezTo>
                  <a:pt x="6075" y="2333"/>
                  <a:pt x="5727" y="1086"/>
                  <a:pt x="51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31"/>
          <p:cNvSpPr/>
          <p:nvPr/>
        </p:nvSpPr>
        <p:spPr>
          <a:xfrm>
            <a:off x="2497038" y="3968887"/>
            <a:ext cx="1853344" cy="1070589"/>
          </a:xfrm>
          <a:custGeom>
            <a:avLst/>
            <a:gdLst/>
            <a:ahLst/>
            <a:cxnLst/>
            <a:rect l="l" t="t" r="r" b="b"/>
            <a:pathLst>
              <a:path w="11384" h="6576" extrusionOk="0">
                <a:moveTo>
                  <a:pt x="85" y="0"/>
                </a:moveTo>
                <a:lnTo>
                  <a:pt x="0" y="149"/>
                </a:lnTo>
                <a:lnTo>
                  <a:pt x="11309" y="6576"/>
                </a:lnTo>
                <a:cubicBezTo>
                  <a:pt x="11329" y="6522"/>
                  <a:pt x="11356" y="6471"/>
                  <a:pt x="11383" y="6424"/>
                </a:cubicBezTo>
                <a:lnTo>
                  <a:pt x="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31"/>
          <p:cNvSpPr/>
          <p:nvPr/>
        </p:nvSpPr>
        <p:spPr>
          <a:xfrm>
            <a:off x="2233300" y="3722570"/>
            <a:ext cx="548319" cy="509083"/>
          </a:xfrm>
          <a:custGeom>
            <a:avLst/>
            <a:gdLst/>
            <a:ahLst/>
            <a:cxnLst/>
            <a:rect l="l" t="t" r="r" b="b"/>
            <a:pathLst>
              <a:path w="3368" h="3127" extrusionOk="0">
                <a:moveTo>
                  <a:pt x="1687" y="1"/>
                </a:moveTo>
                <a:cubicBezTo>
                  <a:pt x="1601" y="1"/>
                  <a:pt x="1514" y="8"/>
                  <a:pt x="1427" y="22"/>
                </a:cubicBezTo>
                <a:cubicBezTo>
                  <a:pt x="575" y="164"/>
                  <a:pt x="1" y="969"/>
                  <a:pt x="143" y="1821"/>
                </a:cubicBezTo>
                <a:cubicBezTo>
                  <a:pt x="270" y="2586"/>
                  <a:pt x="932" y="3127"/>
                  <a:pt x="1682" y="3127"/>
                </a:cubicBezTo>
                <a:cubicBezTo>
                  <a:pt x="1767" y="3127"/>
                  <a:pt x="1854" y="3120"/>
                  <a:pt x="1941" y="3105"/>
                </a:cubicBezTo>
                <a:cubicBezTo>
                  <a:pt x="2793" y="2963"/>
                  <a:pt x="3368" y="2159"/>
                  <a:pt x="3226" y="1307"/>
                </a:cubicBezTo>
                <a:cubicBezTo>
                  <a:pt x="3098" y="542"/>
                  <a:pt x="2437" y="1"/>
                  <a:pt x="16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31"/>
          <p:cNvSpPr/>
          <p:nvPr/>
        </p:nvSpPr>
        <p:spPr>
          <a:xfrm>
            <a:off x="3659439" y="2946666"/>
            <a:ext cx="822478" cy="1965677"/>
          </a:xfrm>
          <a:custGeom>
            <a:avLst/>
            <a:gdLst/>
            <a:ahLst/>
            <a:cxnLst/>
            <a:rect l="l" t="t" r="r" b="b"/>
            <a:pathLst>
              <a:path w="5052" h="12074" extrusionOk="0">
                <a:moveTo>
                  <a:pt x="156" y="1"/>
                </a:moveTo>
                <a:lnTo>
                  <a:pt x="0" y="65"/>
                </a:lnTo>
                <a:lnTo>
                  <a:pt x="4896" y="12074"/>
                </a:lnTo>
                <a:cubicBezTo>
                  <a:pt x="4923" y="12064"/>
                  <a:pt x="4946" y="11959"/>
                  <a:pt x="4974" y="11952"/>
                </a:cubicBezTo>
                <a:cubicBezTo>
                  <a:pt x="4976" y="11951"/>
                  <a:pt x="4978" y="11951"/>
                  <a:pt x="4980" y="11951"/>
                </a:cubicBezTo>
                <a:cubicBezTo>
                  <a:pt x="5002" y="11951"/>
                  <a:pt x="5023" y="12008"/>
                  <a:pt x="5045" y="12008"/>
                </a:cubicBezTo>
                <a:cubicBezTo>
                  <a:pt x="5047" y="12008"/>
                  <a:pt x="5049" y="12007"/>
                  <a:pt x="5051" y="12006"/>
                </a:cubicBezTo>
                <a:lnTo>
                  <a:pt x="15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31"/>
          <p:cNvSpPr/>
          <p:nvPr/>
        </p:nvSpPr>
        <p:spPr>
          <a:xfrm>
            <a:off x="3387561" y="2693675"/>
            <a:ext cx="575344" cy="509572"/>
          </a:xfrm>
          <a:custGeom>
            <a:avLst/>
            <a:gdLst/>
            <a:ahLst/>
            <a:cxnLst/>
            <a:rect l="l" t="t" r="r" b="b"/>
            <a:pathLst>
              <a:path w="3534" h="3130" extrusionOk="0">
                <a:moveTo>
                  <a:pt x="1766" y="0"/>
                </a:moveTo>
                <a:cubicBezTo>
                  <a:pt x="1134" y="0"/>
                  <a:pt x="541" y="387"/>
                  <a:pt x="305" y="1014"/>
                </a:cubicBezTo>
                <a:cubicBezTo>
                  <a:pt x="0" y="1825"/>
                  <a:pt x="409" y="2725"/>
                  <a:pt x="1217" y="3029"/>
                </a:cubicBezTo>
                <a:cubicBezTo>
                  <a:pt x="1399" y="3097"/>
                  <a:pt x="1585" y="3130"/>
                  <a:pt x="1768" y="3130"/>
                </a:cubicBezTo>
                <a:cubicBezTo>
                  <a:pt x="2400" y="3130"/>
                  <a:pt x="2996" y="2743"/>
                  <a:pt x="3229" y="2116"/>
                </a:cubicBezTo>
                <a:cubicBezTo>
                  <a:pt x="3533" y="1308"/>
                  <a:pt x="3124" y="405"/>
                  <a:pt x="2316" y="101"/>
                </a:cubicBezTo>
                <a:cubicBezTo>
                  <a:pt x="2135" y="33"/>
                  <a:pt x="1949" y="0"/>
                  <a:pt x="17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31"/>
          <p:cNvSpPr/>
          <p:nvPr/>
        </p:nvSpPr>
        <p:spPr>
          <a:xfrm>
            <a:off x="4657249" y="2949434"/>
            <a:ext cx="824106" cy="1955258"/>
          </a:xfrm>
          <a:custGeom>
            <a:avLst/>
            <a:gdLst/>
            <a:ahLst/>
            <a:cxnLst/>
            <a:rect l="l" t="t" r="r" b="b"/>
            <a:pathLst>
              <a:path w="5062" h="12010" extrusionOk="0">
                <a:moveTo>
                  <a:pt x="4906" y="1"/>
                </a:moveTo>
                <a:lnTo>
                  <a:pt x="1" y="11952"/>
                </a:lnTo>
                <a:cubicBezTo>
                  <a:pt x="55" y="11969"/>
                  <a:pt x="92" y="11986"/>
                  <a:pt x="143" y="12009"/>
                </a:cubicBezTo>
                <a:lnTo>
                  <a:pt x="5062" y="65"/>
                </a:lnTo>
                <a:lnTo>
                  <a:pt x="490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31"/>
          <p:cNvSpPr/>
          <p:nvPr/>
        </p:nvSpPr>
        <p:spPr>
          <a:xfrm>
            <a:off x="5192214" y="2694815"/>
            <a:ext cx="559389" cy="509083"/>
          </a:xfrm>
          <a:custGeom>
            <a:avLst/>
            <a:gdLst/>
            <a:ahLst/>
            <a:cxnLst/>
            <a:rect l="l" t="t" r="r" b="b"/>
            <a:pathLst>
              <a:path w="3436" h="3127" extrusionOk="0">
                <a:moveTo>
                  <a:pt x="1720" y="0"/>
                </a:moveTo>
                <a:cubicBezTo>
                  <a:pt x="1319" y="0"/>
                  <a:pt x="919" y="153"/>
                  <a:pt x="613" y="459"/>
                </a:cubicBezTo>
                <a:cubicBezTo>
                  <a:pt x="1" y="1068"/>
                  <a:pt x="1" y="2058"/>
                  <a:pt x="613" y="2670"/>
                </a:cubicBezTo>
                <a:cubicBezTo>
                  <a:pt x="919" y="2975"/>
                  <a:pt x="1319" y="3127"/>
                  <a:pt x="1720" y="3127"/>
                </a:cubicBezTo>
                <a:cubicBezTo>
                  <a:pt x="2120" y="3127"/>
                  <a:pt x="2520" y="2975"/>
                  <a:pt x="2824" y="2670"/>
                </a:cubicBezTo>
                <a:cubicBezTo>
                  <a:pt x="3436" y="2058"/>
                  <a:pt x="3436" y="1068"/>
                  <a:pt x="2824" y="459"/>
                </a:cubicBezTo>
                <a:cubicBezTo>
                  <a:pt x="2520" y="153"/>
                  <a:pt x="2120" y="0"/>
                  <a:pt x="17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31"/>
          <p:cNvSpPr/>
          <p:nvPr/>
        </p:nvSpPr>
        <p:spPr>
          <a:xfrm>
            <a:off x="4797583" y="3961723"/>
            <a:ext cx="1841947" cy="1070101"/>
          </a:xfrm>
          <a:custGeom>
            <a:avLst/>
            <a:gdLst/>
            <a:ahLst/>
            <a:cxnLst/>
            <a:rect l="l" t="t" r="r" b="b"/>
            <a:pathLst>
              <a:path w="11314" h="6573" extrusionOk="0">
                <a:moveTo>
                  <a:pt x="11232" y="0"/>
                </a:moveTo>
                <a:lnTo>
                  <a:pt x="1" y="6414"/>
                </a:lnTo>
                <a:cubicBezTo>
                  <a:pt x="31" y="6461"/>
                  <a:pt x="68" y="6522"/>
                  <a:pt x="92" y="6572"/>
                </a:cubicBezTo>
                <a:lnTo>
                  <a:pt x="11313" y="149"/>
                </a:lnTo>
                <a:lnTo>
                  <a:pt x="112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31"/>
          <p:cNvSpPr/>
          <p:nvPr/>
        </p:nvSpPr>
        <p:spPr>
          <a:xfrm>
            <a:off x="6362918" y="3722733"/>
            <a:ext cx="547830" cy="509409"/>
          </a:xfrm>
          <a:custGeom>
            <a:avLst/>
            <a:gdLst/>
            <a:ahLst/>
            <a:cxnLst/>
            <a:rect l="l" t="t" r="r" b="b"/>
            <a:pathLst>
              <a:path w="3365" h="3129" extrusionOk="0">
                <a:moveTo>
                  <a:pt x="1684" y="1"/>
                </a:moveTo>
                <a:cubicBezTo>
                  <a:pt x="1601" y="1"/>
                  <a:pt x="1516" y="7"/>
                  <a:pt x="1431" y="21"/>
                </a:cubicBezTo>
                <a:cubicBezTo>
                  <a:pt x="579" y="160"/>
                  <a:pt x="1" y="964"/>
                  <a:pt x="140" y="1816"/>
                </a:cubicBezTo>
                <a:cubicBezTo>
                  <a:pt x="264" y="2583"/>
                  <a:pt x="929" y="3128"/>
                  <a:pt x="1682" y="3128"/>
                </a:cubicBezTo>
                <a:cubicBezTo>
                  <a:pt x="1765" y="3128"/>
                  <a:pt x="1850" y="3122"/>
                  <a:pt x="1935" y="3108"/>
                </a:cubicBezTo>
                <a:cubicBezTo>
                  <a:pt x="2787" y="2969"/>
                  <a:pt x="3365" y="2165"/>
                  <a:pt x="3226" y="1313"/>
                </a:cubicBezTo>
                <a:cubicBezTo>
                  <a:pt x="3101" y="546"/>
                  <a:pt x="2437" y="1"/>
                  <a:pt x="16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31"/>
          <p:cNvSpPr/>
          <p:nvPr/>
        </p:nvSpPr>
        <p:spPr>
          <a:xfrm>
            <a:off x="455000" y="35208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Initially used Waterfall and Scrum</a:t>
            </a:r>
            <a:endParaRPr lang="en-US"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455000" y="3113125"/>
            <a:ext cx="2133856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Initial framework(s)</a:t>
            </a:r>
            <a:endParaRPr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1551675" y="2089187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Trouble collaborating between hundreds of members</a:t>
            </a:r>
            <a:endParaRPr lang="en-US"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2" name="Google Shape;542;p31"/>
          <p:cNvSpPr txBox="1"/>
          <p:nvPr/>
        </p:nvSpPr>
        <p:spPr>
          <a:xfrm>
            <a:off x="1551675" y="1681488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</a:t>
            </a:r>
            <a:endParaRPr sz="17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6993625" y="35208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Teams could only plan one or two iterations in advance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4" name="Google Shape;544;p31"/>
          <p:cNvSpPr txBox="1"/>
          <p:nvPr/>
        </p:nvSpPr>
        <p:spPr>
          <a:xfrm>
            <a:off x="6993625" y="31131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Planning</a:t>
            </a:r>
            <a:endParaRPr sz="17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5906325" y="2089187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Highly interdependent teams located in different cities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46" name="Google Shape;546;p31"/>
          <p:cNvSpPr txBox="1"/>
          <p:nvPr/>
        </p:nvSpPr>
        <p:spPr>
          <a:xfrm>
            <a:off x="5906325" y="1681488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Dependency</a:t>
            </a:r>
            <a:endParaRPr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547" name="Google Shape;547;p31"/>
          <p:cNvGrpSpPr/>
          <p:nvPr/>
        </p:nvGrpSpPr>
        <p:grpSpPr>
          <a:xfrm>
            <a:off x="2356162" y="3867006"/>
            <a:ext cx="302594" cy="220229"/>
            <a:chOff x="2356162" y="3867006"/>
            <a:chExt cx="302594" cy="220229"/>
          </a:xfrm>
        </p:grpSpPr>
        <p:sp>
          <p:nvSpPr>
            <p:cNvPr id="548" name="Google Shape;548;p31"/>
            <p:cNvSpPr/>
            <p:nvPr/>
          </p:nvSpPr>
          <p:spPr>
            <a:xfrm>
              <a:off x="2356162" y="3867006"/>
              <a:ext cx="302594" cy="220229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421770" y="3913293"/>
              <a:ext cx="91048" cy="21375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544323" y="3913293"/>
              <a:ext cx="93594" cy="21375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544323" y="3960074"/>
              <a:ext cx="93594" cy="21375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544323" y="4008907"/>
              <a:ext cx="93594" cy="21375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3" name="Google Shape;553;p31"/>
          <p:cNvGrpSpPr/>
          <p:nvPr/>
        </p:nvGrpSpPr>
        <p:grpSpPr>
          <a:xfrm>
            <a:off x="5311671" y="2816330"/>
            <a:ext cx="320485" cy="256657"/>
            <a:chOff x="4801704" y="2091511"/>
            <a:chExt cx="357684" cy="286416"/>
          </a:xfrm>
        </p:grpSpPr>
        <p:sp>
          <p:nvSpPr>
            <p:cNvPr id="554" name="Google Shape;554;p31"/>
            <p:cNvSpPr/>
            <p:nvPr/>
          </p:nvSpPr>
          <p:spPr>
            <a:xfrm>
              <a:off x="4917773" y="2162803"/>
              <a:ext cx="128702" cy="59956"/>
            </a:xfrm>
            <a:custGeom>
              <a:avLst/>
              <a:gdLst/>
              <a:ahLst/>
              <a:cxnLst/>
              <a:rect l="l" t="t" r="r" b="b"/>
              <a:pathLst>
                <a:path w="5461" h="2544" extrusionOk="0">
                  <a:moveTo>
                    <a:pt x="2677" y="536"/>
                  </a:moveTo>
                  <a:cubicBezTo>
                    <a:pt x="3105" y="536"/>
                    <a:pt x="4684" y="670"/>
                    <a:pt x="4791" y="2008"/>
                  </a:cubicBezTo>
                  <a:lnTo>
                    <a:pt x="536" y="2008"/>
                  </a:lnTo>
                  <a:cubicBezTo>
                    <a:pt x="777" y="670"/>
                    <a:pt x="2222" y="536"/>
                    <a:pt x="2677" y="536"/>
                  </a:cubicBezTo>
                  <a:close/>
                  <a:moveTo>
                    <a:pt x="2677" y="0"/>
                  </a:moveTo>
                  <a:cubicBezTo>
                    <a:pt x="991" y="0"/>
                    <a:pt x="0" y="884"/>
                    <a:pt x="0" y="2222"/>
                  </a:cubicBezTo>
                  <a:cubicBezTo>
                    <a:pt x="0" y="2436"/>
                    <a:pt x="107" y="2543"/>
                    <a:pt x="214" y="2543"/>
                  </a:cubicBezTo>
                  <a:lnTo>
                    <a:pt x="5113" y="2543"/>
                  </a:lnTo>
                  <a:cubicBezTo>
                    <a:pt x="5220" y="2543"/>
                    <a:pt x="5461" y="2436"/>
                    <a:pt x="5461" y="2222"/>
                  </a:cubicBezTo>
                  <a:cubicBezTo>
                    <a:pt x="5461" y="884"/>
                    <a:pt x="4336" y="0"/>
                    <a:pt x="2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4949307" y="2091511"/>
              <a:ext cx="63114" cy="65635"/>
            </a:xfrm>
            <a:custGeom>
              <a:avLst/>
              <a:gdLst/>
              <a:ahLst/>
              <a:cxnLst/>
              <a:rect l="l" t="t" r="r" b="b"/>
              <a:pathLst>
                <a:path w="2678" h="2785" extrusionOk="0">
                  <a:moveTo>
                    <a:pt x="1339" y="563"/>
                  </a:moveTo>
                  <a:cubicBezTo>
                    <a:pt x="1767" y="563"/>
                    <a:pt x="2115" y="884"/>
                    <a:pt x="2115" y="1339"/>
                  </a:cubicBezTo>
                  <a:cubicBezTo>
                    <a:pt x="2115" y="1794"/>
                    <a:pt x="1767" y="2115"/>
                    <a:pt x="1339" y="2115"/>
                  </a:cubicBezTo>
                  <a:cubicBezTo>
                    <a:pt x="884" y="2115"/>
                    <a:pt x="536" y="1794"/>
                    <a:pt x="536" y="1339"/>
                  </a:cubicBezTo>
                  <a:cubicBezTo>
                    <a:pt x="536" y="884"/>
                    <a:pt x="884" y="563"/>
                    <a:pt x="1339" y="563"/>
                  </a:cubicBezTo>
                  <a:close/>
                  <a:moveTo>
                    <a:pt x="1339" y="1"/>
                  </a:moveTo>
                  <a:cubicBezTo>
                    <a:pt x="536" y="1"/>
                    <a:pt x="1" y="670"/>
                    <a:pt x="1" y="1339"/>
                  </a:cubicBezTo>
                  <a:cubicBezTo>
                    <a:pt x="1" y="2115"/>
                    <a:pt x="536" y="2785"/>
                    <a:pt x="1339" y="2785"/>
                  </a:cubicBezTo>
                  <a:cubicBezTo>
                    <a:pt x="2115" y="2785"/>
                    <a:pt x="2677" y="2115"/>
                    <a:pt x="2677" y="1339"/>
                  </a:cubicBezTo>
                  <a:cubicBezTo>
                    <a:pt x="2677" y="670"/>
                    <a:pt x="2115" y="1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4801704" y="2317358"/>
              <a:ext cx="128702" cy="60568"/>
            </a:xfrm>
            <a:custGeom>
              <a:avLst/>
              <a:gdLst/>
              <a:ahLst/>
              <a:cxnLst/>
              <a:rect l="l" t="t" r="r" b="b"/>
              <a:pathLst>
                <a:path w="5461" h="2570" extrusionOk="0">
                  <a:moveTo>
                    <a:pt x="2784" y="562"/>
                  </a:moveTo>
                  <a:cubicBezTo>
                    <a:pt x="3239" y="562"/>
                    <a:pt x="4684" y="669"/>
                    <a:pt x="4925" y="2007"/>
                  </a:cubicBezTo>
                  <a:lnTo>
                    <a:pt x="563" y="2007"/>
                  </a:lnTo>
                  <a:cubicBezTo>
                    <a:pt x="777" y="669"/>
                    <a:pt x="224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18" y="0"/>
                    <a:pt x="0" y="910"/>
                    <a:pt x="0" y="2248"/>
                  </a:cubicBezTo>
                  <a:cubicBezTo>
                    <a:pt x="0" y="2462"/>
                    <a:pt x="108" y="2570"/>
                    <a:pt x="348" y="2570"/>
                  </a:cubicBezTo>
                  <a:lnTo>
                    <a:pt x="5139" y="2570"/>
                  </a:lnTo>
                  <a:cubicBezTo>
                    <a:pt x="5354" y="2570"/>
                    <a:pt x="5461" y="2462"/>
                    <a:pt x="5461" y="2248"/>
                  </a:cubicBezTo>
                  <a:cubicBezTo>
                    <a:pt x="5461" y="910"/>
                    <a:pt x="4470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4833237" y="2246703"/>
              <a:ext cx="65635" cy="65612"/>
            </a:xfrm>
            <a:custGeom>
              <a:avLst/>
              <a:gdLst/>
              <a:ahLst/>
              <a:cxnLst/>
              <a:rect l="l" t="t" r="r" b="b"/>
              <a:pathLst>
                <a:path w="2785" h="2784" extrusionOk="0">
                  <a:moveTo>
                    <a:pt x="1446" y="562"/>
                  </a:moveTo>
                  <a:cubicBezTo>
                    <a:pt x="1794" y="562"/>
                    <a:pt x="2249" y="884"/>
                    <a:pt x="2249" y="1339"/>
                  </a:cubicBezTo>
                  <a:cubicBezTo>
                    <a:pt x="2249" y="1794"/>
                    <a:pt x="1794" y="2115"/>
                    <a:pt x="1446" y="2115"/>
                  </a:cubicBezTo>
                  <a:cubicBezTo>
                    <a:pt x="1018" y="2115"/>
                    <a:pt x="563" y="1794"/>
                    <a:pt x="563" y="1339"/>
                  </a:cubicBezTo>
                  <a:cubicBezTo>
                    <a:pt x="563" y="884"/>
                    <a:pt x="1018" y="562"/>
                    <a:pt x="1446" y="562"/>
                  </a:cubicBezTo>
                  <a:close/>
                  <a:moveTo>
                    <a:pt x="1446" y="0"/>
                  </a:moveTo>
                  <a:cubicBezTo>
                    <a:pt x="670" y="0"/>
                    <a:pt x="1" y="669"/>
                    <a:pt x="1" y="1339"/>
                  </a:cubicBezTo>
                  <a:cubicBezTo>
                    <a:pt x="1" y="2115"/>
                    <a:pt x="670" y="2784"/>
                    <a:pt x="1446" y="2784"/>
                  </a:cubicBezTo>
                  <a:cubicBezTo>
                    <a:pt x="2115" y="2784"/>
                    <a:pt x="2784" y="2115"/>
                    <a:pt x="2784" y="1339"/>
                  </a:cubicBezTo>
                  <a:cubicBezTo>
                    <a:pt x="2784" y="669"/>
                    <a:pt x="2115" y="0"/>
                    <a:pt x="1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030685" y="2317358"/>
              <a:ext cx="128702" cy="60568"/>
            </a:xfrm>
            <a:custGeom>
              <a:avLst/>
              <a:gdLst/>
              <a:ahLst/>
              <a:cxnLst/>
              <a:rect l="l" t="t" r="r" b="b"/>
              <a:pathLst>
                <a:path w="5461" h="2570" extrusionOk="0">
                  <a:moveTo>
                    <a:pt x="2784" y="562"/>
                  </a:moveTo>
                  <a:cubicBezTo>
                    <a:pt x="3239" y="562"/>
                    <a:pt x="4684" y="669"/>
                    <a:pt x="4898" y="2007"/>
                  </a:cubicBezTo>
                  <a:lnTo>
                    <a:pt x="670" y="2007"/>
                  </a:lnTo>
                  <a:cubicBezTo>
                    <a:pt x="777" y="669"/>
                    <a:pt x="2329" y="562"/>
                    <a:pt x="2784" y="562"/>
                  </a:cubicBezTo>
                  <a:close/>
                  <a:moveTo>
                    <a:pt x="2784" y="0"/>
                  </a:moveTo>
                  <a:cubicBezTo>
                    <a:pt x="1098" y="0"/>
                    <a:pt x="0" y="910"/>
                    <a:pt x="0" y="2248"/>
                  </a:cubicBezTo>
                  <a:cubicBezTo>
                    <a:pt x="0" y="2462"/>
                    <a:pt x="214" y="2570"/>
                    <a:pt x="322" y="2570"/>
                  </a:cubicBezTo>
                  <a:lnTo>
                    <a:pt x="5246" y="2570"/>
                  </a:lnTo>
                  <a:cubicBezTo>
                    <a:pt x="5353" y="2570"/>
                    <a:pt x="5461" y="2462"/>
                    <a:pt x="5461" y="2248"/>
                  </a:cubicBezTo>
                  <a:cubicBezTo>
                    <a:pt x="5461" y="910"/>
                    <a:pt x="4443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064740" y="2246703"/>
              <a:ext cx="63114" cy="65612"/>
            </a:xfrm>
            <a:custGeom>
              <a:avLst/>
              <a:gdLst/>
              <a:ahLst/>
              <a:cxnLst/>
              <a:rect l="l" t="t" r="r" b="b"/>
              <a:pathLst>
                <a:path w="2678" h="2784" extrusionOk="0">
                  <a:moveTo>
                    <a:pt x="1339" y="562"/>
                  </a:moveTo>
                  <a:cubicBezTo>
                    <a:pt x="1794" y="562"/>
                    <a:pt x="2115" y="884"/>
                    <a:pt x="2115" y="1339"/>
                  </a:cubicBezTo>
                  <a:cubicBezTo>
                    <a:pt x="2115" y="1794"/>
                    <a:pt x="1794" y="2115"/>
                    <a:pt x="1339" y="2115"/>
                  </a:cubicBezTo>
                  <a:cubicBezTo>
                    <a:pt x="884" y="2115"/>
                    <a:pt x="563" y="1794"/>
                    <a:pt x="563" y="1339"/>
                  </a:cubicBezTo>
                  <a:cubicBezTo>
                    <a:pt x="563" y="884"/>
                    <a:pt x="884" y="562"/>
                    <a:pt x="1339" y="562"/>
                  </a:cubicBezTo>
                  <a:close/>
                  <a:moveTo>
                    <a:pt x="1339" y="0"/>
                  </a:moveTo>
                  <a:cubicBezTo>
                    <a:pt x="563" y="0"/>
                    <a:pt x="1" y="669"/>
                    <a:pt x="1" y="1339"/>
                  </a:cubicBezTo>
                  <a:cubicBezTo>
                    <a:pt x="1" y="2115"/>
                    <a:pt x="563" y="2784"/>
                    <a:pt x="1339" y="2784"/>
                  </a:cubicBezTo>
                  <a:cubicBezTo>
                    <a:pt x="2115" y="2784"/>
                    <a:pt x="2677" y="2115"/>
                    <a:pt x="2677" y="1339"/>
                  </a:cubicBezTo>
                  <a:cubicBezTo>
                    <a:pt x="2677" y="669"/>
                    <a:pt x="2115" y="0"/>
                    <a:pt x="1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4943627" y="2230936"/>
              <a:ext cx="73837" cy="85809"/>
            </a:xfrm>
            <a:custGeom>
              <a:avLst/>
              <a:gdLst/>
              <a:ahLst/>
              <a:cxnLst/>
              <a:rect l="l" t="t" r="r" b="b"/>
              <a:pathLst>
                <a:path w="3133" h="3641" extrusionOk="0">
                  <a:moveTo>
                    <a:pt x="1580" y="0"/>
                  </a:moveTo>
                  <a:cubicBezTo>
                    <a:pt x="1446" y="0"/>
                    <a:pt x="1339" y="107"/>
                    <a:pt x="1339" y="321"/>
                  </a:cubicBezTo>
                  <a:lnTo>
                    <a:pt x="1339" y="2008"/>
                  </a:lnTo>
                  <a:lnTo>
                    <a:pt x="108" y="3239"/>
                  </a:lnTo>
                  <a:cubicBezTo>
                    <a:pt x="1" y="3346"/>
                    <a:pt x="1" y="3453"/>
                    <a:pt x="108" y="3560"/>
                  </a:cubicBezTo>
                  <a:cubicBezTo>
                    <a:pt x="175" y="3613"/>
                    <a:pt x="235" y="3640"/>
                    <a:pt x="305" y="3640"/>
                  </a:cubicBezTo>
                  <a:cubicBezTo>
                    <a:pt x="375" y="3640"/>
                    <a:pt x="456" y="3613"/>
                    <a:pt x="563" y="3560"/>
                  </a:cubicBezTo>
                  <a:lnTo>
                    <a:pt x="1580" y="2570"/>
                  </a:lnTo>
                  <a:lnTo>
                    <a:pt x="2677" y="3560"/>
                  </a:lnTo>
                  <a:cubicBezTo>
                    <a:pt x="2731" y="3613"/>
                    <a:pt x="2818" y="3640"/>
                    <a:pt x="2891" y="3640"/>
                  </a:cubicBezTo>
                  <a:cubicBezTo>
                    <a:pt x="2965" y="3640"/>
                    <a:pt x="3025" y="3613"/>
                    <a:pt x="3025" y="3560"/>
                  </a:cubicBezTo>
                  <a:cubicBezTo>
                    <a:pt x="3132" y="3453"/>
                    <a:pt x="3132" y="3346"/>
                    <a:pt x="3025" y="3239"/>
                  </a:cubicBezTo>
                  <a:lnTo>
                    <a:pt x="1901" y="2008"/>
                  </a:lnTo>
                  <a:lnTo>
                    <a:pt x="1901" y="321"/>
                  </a:lnTo>
                  <a:cubicBezTo>
                    <a:pt x="1901" y="107"/>
                    <a:pt x="1794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1" name="Google Shape;561;p31"/>
          <p:cNvGrpSpPr/>
          <p:nvPr/>
        </p:nvGrpSpPr>
        <p:grpSpPr>
          <a:xfrm>
            <a:off x="3514987" y="2774980"/>
            <a:ext cx="320471" cy="346961"/>
            <a:chOff x="3827874" y="2004092"/>
            <a:chExt cx="320471" cy="346961"/>
          </a:xfrm>
        </p:grpSpPr>
        <p:sp>
          <p:nvSpPr>
            <p:cNvPr id="562" name="Google Shape;562;p31"/>
            <p:cNvSpPr/>
            <p:nvPr/>
          </p:nvSpPr>
          <p:spPr>
            <a:xfrm>
              <a:off x="3896008" y="2072202"/>
              <a:ext cx="181682" cy="278851"/>
            </a:xfrm>
            <a:custGeom>
              <a:avLst/>
              <a:gdLst/>
              <a:ahLst/>
              <a:cxnLst/>
              <a:rect l="l" t="t" r="r" b="b"/>
              <a:pathLst>
                <a:path w="7709" h="11832" extrusionOk="0">
                  <a:moveTo>
                    <a:pt x="3818" y="664"/>
                  </a:moveTo>
                  <a:cubicBezTo>
                    <a:pt x="3883" y="664"/>
                    <a:pt x="3949" y="666"/>
                    <a:pt x="4015" y="670"/>
                  </a:cubicBezTo>
                  <a:cubicBezTo>
                    <a:pt x="5701" y="670"/>
                    <a:pt x="7147" y="2115"/>
                    <a:pt x="7147" y="3801"/>
                  </a:cubicBezTo>
                  <a:cubicBezTo>
                    <a:pt x="7147" y="5006"/>
                    <a:pt x="6585" y="6237"/>
                    <a:pt x="5461" y="6906"/>
                  </a:cubicBezTo>
                  <a:cubicBezTo>
                    <a:pt x="5461" y="7013"/>
                    <a:pt x="5353" y="7013"/>
                    <a:pt x="5353" y="7147"/>
                  </a:cubicBezTo>
                  <a:lnTo>
                    <a:pt x="5353" y="8593"/>
                  </a:lnTo>
                  <a:lnTo>
                    <a:pt x="2463" y="8593"/>
                  </a:lnTo>
                  <a:lnTo>
                    <a:pt x="2463" y="7147"/>
                  </a:lnTo>
                  <a:cubicBezTo>
                    <a:pt x="2463" y="7013"/>
                    <a:pt x="2356" y="7013"/>
                    <a:pt x="2249" y="6906"/>
                  </a:cubicBezTo>
                  <a:cubicBezTo>
                    <a:pt x="1232" y="6237"/>
                    <a:pt x="562" y="5006"/>
                    <a:pt x="562" y="3801"/>
                  </a:cubicBezTo>
                  <a:cubicBezTo>
                    <a:pt x="666" y="2071"/>
                    <a:pt x="2015" y="664"/>
                    <a:pt x="3818" y="664"/>
                  </a:cubicBezTo>
                  <a:close/>
                  <a:moveTo>
                    <a:pt x="5353" y="9155"/>
                  </a:moveTo>
                  <a:lnTo>
                    <a:pt x="5353" y="9824"/>
                  </a:lnTo>
                  <a:lnTo>
                    <a:pt x="2463" y="9824"/>
                  </a:lnTo>
                  <a:lnTo>
                    <a:pt x="2463" y="9155"/>
                  </a:lnTo>
                  <a:close/>
                  <a:moveTo>
                    <a:pt x="5139" y="10359"/>
                  </a:moveTo>
                  <a:lnTo>
                    <a:pt x="4577" y="11269"/>
                  </a:lnTo>
                  <a:lnTo>
                    <a:pt x="3239" y="11269"/>
                  </a:lnTo>
                  <a:lnTo>
                    <a:pt x="2677" y="10359"/>
                  </a:lnTo>
                  <a:close/>
                  <a:moveTo>
                    <a:pt x="3908" y="1"/>
                  </a:moveTo>
                  <a:cubicBezTo>
                    <a:pt x="1794" y="1"/>
                    <a:pt x="0" y="1660"/>
                    <a:pt x="0" y="3801"/>
                  </a:cubicBezTo>
                  <a:cubicBezTo>
                    <a:pt x="107" y="5247"/>
                    <a:pt x="777" y="6478"/>
                    <a:pt x="1901" y="7361"/>
                  </a:cubicBezTo>
                  <a:lnTo>
                    <a:pt x="1901" y="10038"/>
                  </a:lnTo>
                  <a:lnTo>
                    <a:pt x="1901" y="10145"/>
                  </a:lnTo>
                  <a:lnTo>
                    <a:pt x="1901" y="10252"/>
                  </a:lnTo>
                  <a:lnTo>
                    <a:pt x="2918" y="11590"/>
                  </a:lnTo>
                  <a:cubicBezTo>
                    <a:pt x="2918" y="11697"/>
                    <a:pt x="3025" y="11831"/>
                    <a:pt x="3132" y="11831"/>
                  </a:cubicBezTo>
                  <a:lnTo>
                    <a:pt x="4684" y="11831"/>
                  </a:lnTo>
                  <a:cubicBezTo>
                    <a:pt x="4791" y="11831"/>
                    <a:pt x="4791" y="11697"/>
                    <a:pt x="4925" y="11590"/>
                  </a:cubicBezTo>
                  <a:lnTo>
                    <a:pt x="5808" y="10252"/>
                  </a:lnTo>
                  <a:lnTo>
                    <a:pt x="5916" y="10145"/>
                  </a:lnTo>
                  <a:lnTo>
                    <a:pt x="5916" y="10038"/>
                  </a:lnTo>
                  <a:lnTo>
                    <a:pt x="5916" y="7361"/>
                  </a:lnTo>
                  <a:cubicBezTo>
                    <a:pt x="7040" y="6478"/>
                    <a:pt x="7709" y="5247"/>
                    <a:pt x="7709" y="3801"/>
                  </a:cubicBezTo>
                  <a:cubicBezTo>
                    <a:pt x="7709" y="1660"/>
                    <a:pt x="6023" y="1"/>
                    <a:pt x="3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3983043" y="2101214"/>
              <a:ext cx="68157" cy="68157"/>
            </a:xfrm>
            <a:custGeom>
              <a:avLst/>
              <a:gdLst/>
              <a:ahLst/>
              <a:cxnLst/>
              <a:rect l="l" t="t" r="r" b="b"/>
              <a:pathLst>
                <a:path w="2892" h="2892" extrusionOk="0">
                  <a:moveTo>
                    <a:pt x="322" y="1"/>
                  </a:moveTo>
                  <a:cubicBezTo>
                    <a:pt x="108" y="1"/>
                    <a:pt x="1" y="108"/>
                    <a:pt x="1" y="215"/>
                  </a:cubicBezTo>
                  <a:cubicBezTo>
                    <a:pt x="1" y="429"/>
                    <a:pt x="108" y="563"/>
                    <a:pt x="322" y="563"/>
                  </a:cubicBezTo>
                  <a:cubicBezTo>
                    <a:pt x="1446" y="563"/>
                    <a:pt x="2330" y="1446"/>
                    <a:pt x="2330" y="2570"/>
                  </a:cubicBezTo>
                  <a:cubicBezTo>
                    <a:pt x="2330" y="2785"/>
                    <a:pt x="2437" y="2892"/>
                    <a:pt x="2678" y="2892"/>
                  </a:cubicBezTo>
                  <a:cubicBezTo>
                    <a:pt x="2785" y="2892"/>
                    <a:pt x="2892" y="2785"/>
                    <a:pt x="2892" y="2570"/>
                  </a:cubicBezTo>
                  <a:cubicBezTo>
                    <a:pt x="2892" y="1098"/>
                    <a:pt x="176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827874" y="2156103"/>
              <a:ext cx="58070" cy="13269"/>
            </a:xfrm>
            <a:custGeom>
              <a:avLst/>
              <a:gdLst/>
              <a:ahLst/>
              <a:cxnLst/>
              <a:rect l="l" t="t" r="r" b="b"/>
              <a:pathLst>
                <a:path w="2464" h="563" extrusionOk="0">
                  <a:moveTo>
                    <a:pt x="215" y="1"/>
                  </a:moveTo>
                  <a:cubicBezTo>
                    <a:pt x="108" y="1"/>
                    <a:pt x="1" y="108"/>
                    <a:pt x="1" y="241"/>
                  </a:cubicBezTo>
                  <a:cubicBezTo>
                    <a:pt x="1" y="456"/>
                    <a:pt x="108" y="563"/>
                    <a:pt x="215" y="563"/>
                  </a:cubicBezTo>
                  <a:lnTo>
                    <a:pt x="2222" y="563"/>
                  </a:lnTo>
                  <a:cubicBezTo>
                    <a:pt x="2329" y="563"/>
                    <a:pt x="2463" y="456"/>
                    <a:pt x="2463" y="241"/>
                  </a:cubicBezTo>
                  <a:cubicBezTo>
                    <a:pt x="2463" y="108"/>
                    <a:pt x="2329" y="1"/>
                    <a:pt x="2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4087777" y="2156103"/>
              <a:ext cx="60568" cy="13269"/>
            </a:xfrm>
            <a:custGeom>
              <a:avLst/>
              <a:gdLst/>
              <a:ahLst/>
              <a:cxnLst/>
              <a:rect l="l" t="t" r="r" b="b"/>
              <a:pathLst>
                <a:path w="2570" h="563" extrusionOk="0">
                  <a:moveTo>
                    <a:pt x="348" y="1"/>
                  </a:moveTo>
                  <a:cubicBezTo>
                    <a:pt x="134" y="1"/>
                    <a:pt x="0" y="108"/>
                    <a:pt x="0" y="241"/>
                  </a:cubicBezTo>
                  <a:cubicBezTo>
                    <a:pt x="0" y="456"/>
                    <a:pt x="134" y="563"/>
                    <a:pt x="348" y="563"/>
                  </a:cubicBezTo>
                  <a:lnTo>
                    <a:pt x="2248" y="563"/>
                  </a:lnTo>
                  <a:cubicBezTo>
                    <a:pt x="2463" y="563"/>
                    <a:pt x="2570" y="456"/>
                    <a:pt x="2570" y="241"/>
                  </a:cubicBezTo>
                  <a:cubicBezTo>
                    <a:pt x="2570" y="108"/>
                    <a:pt x="2463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872653" y="2230529"/>
              <a:ext cx="47347" cy="46711"/>
            </a:xfrm>
            <a:custGeom>
              <a:avLst/>
              <a:gdLst/>
              <a:ahLst/>
              <a:cxnLst/>
              <a:rect l="l" t="t" r="r" b="b"/>
              <a:pathLst>
                <a:path w="2009" h="1982" extrusionOk="0">
                  <a:moveTo>
                    <a:pt x="1664" y="1"/>
                  </a:moveTo>
                  <a:cubicBezTo>
                    <a:pt x="1580" y="1"/>
                    <a:pt x="1500" y="28"/>
                    <a:pt x="1446" y="81"/>
                  </a:cubicBezTo>
                  <a:lnTo>
                    <a:pt x="108" y="1527"/>
                  </a:lnTo>
                  <a:cubicBezTo>
                    <a:pt x="1" y="1634"/>
                    <a:pt x="1" y="1767"/>
                    <a:pt x="1" y="1875"/>
                  </a:cubicBezTo>
                  <a:cubicBezTo>
                    <a:pt x="108" y="1982"/>
                    <a:pt x="322" y="1982"/>
                    <a:pt x="429" y="1982"/>
                  </a:cubicBezTo>
                  <a:lnTo>
                    <a:pt x="429" y="1875"/>
                  </a:lnTo>
                  <a:lnTo>
                    <a:pt x="1901" y="536"/>
                  </a:lnTo>
                  <a:cubicBezTo>
                    <a:pt x="2008" y="429"/>
                    <a:pt x="2008" y="188"/>
                    <a:pt x="1901" y="81"/>
                  </a:cubicBezTo>
                  <a:cubicBezTo>
                    <a:pt x="1834" y="28"/>
                    <a:pt x="1747" y="1"/>
                    <a:pt x="1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4056220" y="2046349"/>
              <a:ext cx="47347" cy="46711"/>
            </a:xfrm>
            <a:custGeom>
              <a:avLst/>
              <a:gdLst/>
              <a:ahLst/>
              <a:cxnLst/>
              <a:rect l="l" t="t" r="r" b="b"/>
              <a:pathLst>
                <a:path w="2009" h="1982" extrusionOk="0">
                  <a:moveTo>
                    <a:pt x="1700" y="0"/>
                  </a:moveTo>
                  <a:cubicBezTo>
                    <a:pt x="1634" y="0"/>
                    <a:pt x="1580" y="27"/>
                    <a:pt x="1580" y="81"/>
                  </a:cubicBezTo>
                  <a:lnTo>
                    <a:pt x="135" y="1419"/>
                  </a:lnTo>
                  <a:cubicBezTo>
                    <a:pt x="1" y="1553"/>
                    <a:pt x="1" y="1767"/>
                    <a:pt x="135" y="1874"/>
                  </a:cubicBezTo>
                  <a:cubicBezTo>
                    <a:pt x="242" y="1874"/>
                    <a:pt x="242" y="1981"/>
                    <a:pt x="349" y="1981"/>
                  </a:cubicBezTo>
                  <a:cubicBezTo>
                    <a:pt x="349" y="1981"/>
                    <a:pt x="456" y="1874"/>
                    <a:pt x="563" y="1874"/>
                  </a:cubicBezTo>
                  <a:lnTo>
                    <a:pt x="1901" y="429"/>
                  </a:lnTo>
                  <a:cubicBezTo>
                    <a:pt x="2008" y="322"/>
                    <a:pt x="2008" y="214"/>
                    <a:pt x="1901" y="81"/>
                  </a:cubicBezTo>
                  <a:cubicBezTo>
                    <a:pt x="1848" y="27"/>
                    <a:pt x="1767" y="0"/>
                    <a:pt x="1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056220" y="2230529"/>
              <a:ext cx="47347" cy="47748"/>
            </a:xfrm>
            <a:custGeom>
              <a:avLst/>
              <a:gdLst/>
              <a:ahLst/>
              <a:cxnLst/>
              <a:rect l="l" t="t" r="r" b="b"/>
              <a:pathLst>
                <a:path w="2009" h="2026" extrusionOk="0">
                  <a:moveTo>
                    <a:pt x="349" y="1"/>
                  </a:moveTo>
                  <a:cubicBezTo>
                    <a:pt x="268" y="1"/>
                    <a:pt x="188" y="28"/>
                    <a:pt x="135" y="81"/>
                  </a:cubicBezTo>
                  <a:cubicBezTo>
                    <a:pt x="1" y="188"/>
                    <a:pt x="1" y="429"/>
                    <a:pt x="135" y="536"/>
                  </a:cubicBezTo>
                  <a:lnTo>
                    <a:pt x="1580" y="1875"/>
                  </a:lnTo>
                  <a:cubicBezTo>
                    <a:pt x="1580" y="1950"/>
                    <a:pt x="1687" y="2026"/>
                    <a:pt x="1788" y="2026"/>
                  </a:cubicBezTo>
                  <a:cubicBezTo>
                    <a:pt x="1829" y="2026"/>
                    <a:pt x="1870" y="2013"/>
                    <a:pt x="1901" y="1982"/>
                  </a:cubicBezTo>
                  <a:cubicBezTo>
                    <a:pt x="2008" y="1875"/>
                    <a:pt x="2008" y="1634"/>
                    <a:pt x="2008" y="1527"/>
                  </a:cubicBezTo>
                  <a:lnTo>
                    <a:pt x="1901" y="1527"/>
                  </a:lnTo>
                  <a:lnTo>
                    <a:pt x="563" y="81"/>
                  </a:lnTo>
                  <a:cubicBezTo>
                    <a:pt x="509" y="28"/>
                    <a:pt x="42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872653" y="2046349"/>
              <a:ext cx="44825" cy="46074"/>
            </a:xfrm>
            <a:custGeom>
              <a:avLst/>
              <a:gdLst/>
              <a:ahLst/>
              <a:cxnLst/>
              <a:rect l="l" t="t" r="r" b="b"/>
              <a:pathLst>
                <a:path w="1902" h="1955" extrusionOk="0">
                  <a:moveTo>
                    <a:pt x="269" y="0"/>
                  </a:moveTo>
                  <a:cubicBezTo>
                    <a:pt x="215" y="0"/>
                    <a:pt x="162" y="27"/>
                    <a:pt x="108" y="81"/>
                  </a:cubicBezTo>
                  <a:cubicBezTo>
                    <a:pt x="1" y="214"/>
                    <a:pt x="1" y="429"/>
                    <a:pt x="108" y="429"/>
                  </a:cubicBezTo>
                  <a:lnTo>
                    <a:pt x="1446" y="1874"/>
                  </a:lnTo>
                  <a:cubicBezTo>
                    <a:pt x="1500" y="1927"/>
                    <a:pt x="1580" y="1954"/>
                    <a:pt x="1664" y="1954"/>
                  </a:cubicBezTo>
                  <a:cubicBezTo>
                    <a:pt x="1747" y="1954"/>
                    <a:pt x="1834" y="1927"/>
                    <a:pt x="1901" y="1874"/>
                  </a:cubicBezTo>
                  <a:lnTo>
                    <a:pt x="1901" y="1419"/>
                  </a:lnTo>
                  <a:lnTo>
                    <a:pt x="429" y="81"/>
                  </a:lnTo>
                  <a:cubicBezTo>
                    <a:pt x="376" y="27"/>
                    <a:pt x="32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980521" y="2004092"/>
              <a:ext cx="12656" cy="57410"/>
            </a:xfrm>
            <a:custGeom>
              <a:avLst/>
              <a:gdLst/>
              <a:ahLst/>
              <a:cxnLst/>
              <a:rect l="l" t="t" r="r" b="b"/>
              <a:pathLst>
                <a:path w="537" h="2436" extrusionOk="0">
                  <a:moveTo>
                    <a:pt x="322" y="0"/>
                  </a:moveTo>
                  <a:cubicBezTo>
                    <a:pt x="108" y="0"/>
                    <a:pt x="1" y="107"/>
                    <a:pt x="1" y="214"/>
                  </a:cubicBezTo>
                  <a:lnTo>
                    <a:pt x="1" y="2222"/>
                  </a:lnTo>
                  <a:cubicBezTo>
                    <a:pt x="1" y="2329"/>
                    <a:pt x="108" y="2436"/>
                    <a:pt x="322" y="2436"/>
                  </a:cubicBezTo>
                  <a:cubicBezTo>
                    <a:pt x="429" y="2436"/>
                    <a:pt x="536" y="2329"/>
                    <a:pt x="536" y="2222"/>
                  </a:cubicBezTo>
                  <a:lnTo>
                    <a:pt x="536" y="214"/>
                  </a:lnTo>
                  <a:cubicBezTo>
                    <a:pt x="536" y="107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1" name="Google Shape;571;p31"/>
          <p:cNvSpPr/>
          <p:nvPr/>
        </p:nvSpPr>
        <p:spPr>
          <a:xfrm>
            <a:off x="6476586" y="3855893"/>
            <a:ext cx="320490" cy="229743"/>
          </a:xfrm>
          <a:custGeom>
            <a:avLst/>
            <a:gdLst/>
            <a:ahLst/>
            <a:cxnLst/>
            <a:rect l="l" t="t" r="r" b="b"/>
            <a:pathLst>
              <a:path w="16168" h="11590" extrusionOk="0">
                <a:moveTo>
                  <a:pt x="3115" y="3326"/>
                </a:moveTo>
                <a:cubicBezTo>
                  <a:pt x="3189" y="3326"/>
                  <a:pt x="3267" y="3332"/>
                  <a:pt x="3346" y="3346"/>
                </a:cubicBezTo>
                <a:cubicBezTo>
                  <a:pt x="4016" y="3346"/>
                  <a:pt x="4444" y="3881"/>
                  <a:pt x="4551" y="4550"/>
                </a:cubicBezTo>
                <a:lnTo>
                  <a:pt x="4551" y="11027"/>
                </a:lnTo>
                <a:lnTo>
                  <a:pt x="2008" y="11027"/>
                </a:lnTo>
                <a:lnTo>
                  <a:pt x="2008" y="4550"/>
                </a:lnTo>
                <a:cubicBezTo>
                  <a:pt x="2008" y="3851"/>
                  <a:pt x="2442" y="3326"/>
                  <a:pt x="3115" y="3326"/>
                </a:cubicBezTo>
                <a:close/>
                <a:moveTo>
                  <a:pt x="8138" y="1874"/>
                </a:moveTo>
                <a:cubicBezTo>
                  <a:pt x="8807" y="2007"/>
                  <a:pt x="9369" y="2436"/>
                  <a:pt x="9369" y="3105"/>
                </a:cubicBezTo>
                <a:lnTo>
                  <a:pt x="9369" y="11027"/>
                </a:lnTo>
                <a:lnTo>
                  <a:pt x="6799" y="11027"/>
                </a:lnTo>
                <a:lnTo>
                  <a:pt x="6799" y="3105"/>
                </a:lnTo>
                <a:cubicBezTo>
                  <a:pt x="6799" y="2436"/>
                  <a:pt x="7468" y="1874"/>
                  <a:pt x="8138" y="1874"/>
                </a:cubicBezTo>
                <a:close/>
                <a:moveTo>
                  <a:pt x="12929" y="535"/>
                </a:moveTo>
                <a:cubicBezTo>
                  <a:pt x="13598" y="535"/>
                  <a:pt x="14160" y="1097"/>
                  <a:pt x="14160" y="1767"/>
                </a:cubicBezTo>
                <a:lnTo>
                  <a:pt x="14160" y="11027"/>
                </a:lnTo>
                <a:lnTo>
                  <a:pt x="11590" y="11027"/>
                </a:lnTo>
                <a:lnTo>
                  <a:pt x="11590" y="1767"/>
                </a:lnTo>
                <a:cubicBezTo>
                  <a:pt x="11697" y="1097"/>
                  <a:pt x="12259" y="535"/>
                  <a:pt x="12929" y="535"/>
                </a:cubicBezTo>
                <a:close/>
                <a:moveTo>
                  <a:pt x="12822" y="0"/>
                </a:moveTo>
                <a:cubicBezTo>
                  <a:pt x="11912" y="0"/>
                  <a:pt x="11135" y="776"/>
                  <a:pt x="11028" y="1767"/>
                </a:cubicBezTo>
                <a:lnTo>
                  <a:pt x="11028" y="11027"/>
                </a:lnTo>
                <a:lnTo>
                  <a:pt x="9904" y="11027"/>
                </a:lnTo>
                <a:lnTo>
                  <a:pt x="9904" y="3105"/>
                </a:lnTo>
                <a:cubicBezTo>
                  <a:pt x="9904" y="2115"/>
                  <a:pt x="9021" y="1338"/>
                  <a:pt x="8030" y="1338"/>
                </a:cubicBezTo>
                <a:cubicBezTo>
                  <a:pt x="7013" y="1445"/>
                  <a:pt x="6237" y="2222"/>
                  <a:pt x="6237" y="3105"/>
                </a:cubicBezTo>
                <a:lnTo>
                  <a:pt x="6237" y="11027"/>
                </a:lnTo>
                <a:lnTo>
                  <a:pt x="5113" y="11027"/>
                </a:lnTo>
                <a:lnTo>
                  <a:pt x="5113" y="4550"/>
                </a:lnTo>
                <a:cubicBezTo>
                  <a:pt x="5012" y="3615"/>
                  <a:pt x="4314" y="2775"/>
                  <a:pt x="3379" y="2775"/>
                </a:cubicBezTo>
                <a:cubicBezTo>
                  <a:pt x="3325" y="2775"/>
                  <a:pt x="3269" y="2778"/>
                  <a:pt x="3213" y="2784"/>
                </a:cubicBezTo>
                <a:cubicBezTo>
                  <a:pt x="2222" y="2784"/>
                  <a:pt x="1446" y="3560"/>
                  <a:pt x="1446" y="4550"/>
                </a:cubicBezTo>
                <a:lnTo>
                  <a:pt x="1446" y="11027"/>
                </a:lnTo>
                <a:lnTo>
                  <a:pt x="215" y="11027"/>
                </a:lnTo>
                <a:cubicBezTo>
                  <a:pt x="108" y="11027"/>
                  <a:pt x="1" y="11135"/>
                  <a:pt x="1" y="11242"/>
                </a:cubicBezTo>
                <a:cubicBezTo>
                  <a:pt x="1" y="11482"/>
                  <a:pt x="108" y="11590"/>
                  <a:pt x="215" y="11590"/>
                </a:cubicBezTo>
                <a:lnTo>
                  <a:pt x="15926" y="11590"/>
                </a:lnTo>
                <a:cubicBezTo>
                  <a:pt x="16060" y="11590"/>
                  <a:pt x="16167" y="11482"/>
                  <a:pt x="16167" y="11242"/>
                </a:cubicBezTo>
                <a:cubicBezTo>
                  <a:pt x="16167" y="11135"/>
                  <a:pt x="16060" y="11027"/>
                  <a:pt x="15926" y="11027"/>
                </a:cubicBezTo>
                <a:lnTo>
                  <a:pt x="14722" y="11027"/>
                </a:lnTo>
                <a:lnTo>
                  <a:pt x="14722" y="1767"/>
                </a:lnTo>
                <a:cubicBezTo>
                  <a:pt x="14722" y="776"/>
                  <a:pt x="13812" y="0"/>
                  <a:pt x="1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31"/>
          <p:cNvSpPr txBox="1"/>
          <p:nvPr/>
        </p:nvSpPr>
        <p:spPr>
          <a:xfrm>
            <a:off x="3897568" y="2012988"/>
            <a:ext cx="1328237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Problems</a:t>
            </a:r>
            <a:endParaRPr sz="2000" b="1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Solution?</a:t>
            </a:r>
            <a:endParaRPr dirty="0"/>
          </a:p>
        </p:txBody>
      </p:sp>
      <p:sp>
        <p:nvSpPr>
          <p:cNvPr id="578" name="Google Shape;578;p32"/>
          <p:cNvSpPr/>
          <p:nvPr/>
        </p:nvSpPr>
        <p:spPr>
          <a:xfrm>
            <a:off x="61227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32"/>
          <p:cNvSpPr/>
          <p:nvPr/>
        </p:nvSpPr>
        <p:spPr>
          <a:xfrm>
            <a:off x="203331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32"/>
          <p:cNvSpPr/>
          <p:nvPr/>
        </p:nvSpPr>
        <p:spPr>
          <a:xfrm>
            <a:off x="2809796" y="1483301"/>
            <a:ext cx="918042" cy="3246430"/>
          </a:xfrm>
          <a:custGeom>
            <a:avLst/>
            <a:gdLst/>
            <a:ahLst/>
            <a:cxnLst/>
            <a:rect l="l" t="t" r="r" b="b"/>
            <a:pathLst>
              <a:path w="6096" h="21557" extrusionOk="0">
                <a:moveTo>
                  <a:pt x="41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5"/>
                  <a:pt x="41" y="85"/>
                </a:cubicBezTo>
                <a:cubicBezTo>
                  <a:pt x="3334" y="85"/>
                  <a:pt x="6011" y="2762"/>
                  <a:pt x="6011" y="6055"/>
                </a:cubicBezTo>
                <a:cubicBezTo>
                  <a:pt x="6011" y="7894"/>
                  <a:pt x="5176" y="9605"/>
                  <a:pt x="3726" y="10748"/>
                </a:cubicBezTo>
                <a:lnTo>
                  <a:pt x="3685" y="10778"/>
                </a:lnTo>
                <a:lnTo>
                  <a:pt x="3726" y="10812"/>
                </a:lnTo>
                <a:cubicBezTo>
                  <a:pt x="5176" y="11955"/>
                  <a:pt x="6011" y="13665"/>
                  <a:pt x="6011" y="15505"/>
                </a:cubicBezTo>
                <a:cubicBezTo>
                  <a:pt x="6011" y="18797"/>
                  <a:pt x="3334" y="21472"/>
                  <a:pt x="41" y="21472"/>
                </a:cubicBezTo>
                <a:cubicBezTo>
                  <a:pt x="20" y="21472"/>
                  <a:pt x="0" y="21492"/>
                  <a:pt x="0" y="21516"/>
                </a:cubicBezTo>
                <a:cubicBezTo>
                  <a:pt x="0" y="21539"/>
                  <a:pt x="20" y="21556"/>
                  <a:pt x="41" y="21556"/>
                </a:cubicBezTo>
                <a:cubicBezTo>
                  <a:pt x="3381" y="21556"/>
                  <a:pt x="6096" y="18841"/>
                  <a:pt x="6096" y="15505"/>
                </a:cubicBezTo>
                <a:cubicBezTo>
                  <a:pt x="6096" y="13655"/>
                  <a:pt x="5267" y="11938"/>
                  <a:pt x="3820" y="10778"/>
                </a:cubicBezTo>
                <a:cubicBezTo>
                  <a:pt x="5267" y="9622"/>
                  <a:pt x="6096" y="7904"/>
                  <a:pt x="6096" y="6055"/>
                </a:cubicBezTo>
                <a:cubicBezTo>
                  <a:pt x="6096" y="2715"/>
                  <a:pt x="3381" y="0"/>
                  <a:pt x="41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32"/>
          <p:cNvSpPr/>
          <p:nvPr/>
        </p:nvSpPr>
        <p:spPr>
          <a:xfrm>
            <a:off x="61227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2"/>
          <p:cNvSpPr/>
          <p:nvPr/>
        </p:nvSpPr>
        <p:spPr>
          <a:xfrm>
            <a:off x="203331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32"/>
          <p:cNvSpPr/>
          <p:nvPr/>
        </p:nvSpPr>
        <p:spPr>
          <a:xfrm>
            <a:off x="1372875" y="2356750"/>
            <a:ext cx="1479755" cy="1480558"/>
          </a:xfrm>
          <a:custGeom>
            <a:avLst/>
            <a:gdLst/>
            <a:ahLst/>
            <a:cxnLst/>
            <a:rect l="l" t="t" r="r" b="b"/>
            <a:pathLst>
              <a:path w="7209" h="7213" extrusionOk="0">
                <a:moveTo>
                  <a:pt x="3605" y="1"/>
                </a:moveTo>
                <a:cubicBezTo>
                  <a:pt x="1613" y="1"/>
                  <a:pt x="1" y="1617"/>
                  <a:pt x="1" y="3608"/>
                </a:cubicBezTo>
                <a:cubicBezTo>
                  <a:pt x="1" y="5596"/>
                  <a:pt x="1613" y="7212"/>
                  <a:pt x="3605" y="7212"/>
                </a:cubicBezTo>
                <a:cubicBezTo>
                  <a:pt x="5596" y="7212"/>
                  <a:pt x="7209" y="5596"/>
                  <a:pt x="7209" y="3608"/>
                </a:cubicBezTo>
                <a:cubicBezTo>
                  <a:pt x="7209" y="1617"/>
                  <a:pt x="5596" y="1"/>
                  <a:pt x="3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32"/>
          <p:cNvSpPr/>
          <p:nvPr/>
        </p:nvSpPr>
        <p:spPr>
          <a:xfrm>
            <a:off x="1474891" y="2458765"/>
            <a:ext cx="1276543" cy="1276527"/>
          </a:xfrm>
          <a:custGeom>
            <a:avLst/>
            <a:gdLst/>
            <a:ahLst/>
            <a:cxnLst/>
            <a:rect l="l" t="t" r="r" b="b"/>
            <a:pathLst>
              <a:path w="6219" h="6219" extrusionOk="0">
                <a:moveTo>
                  <a:pt x="3108" y="1"/>
                </a:moveTo>
                <a:cubicBezTo>
                  <a:pt x="1390" y="1"/>
                  <a:pt x="1" y="1394"/>
                  <a:pt x="1" y="3111"/>
                </a:cubicBezTo>
                <a:cubicBezTo>
                  <a:pt x="1" y="4829"/>
                  <a:pt x="1390" y="6218"/>
                  <a:pt x="3108" y="6218"/>
                </a:cubicBezTo>
                <a:cubicBezTo>
                  <a:pt x="4825" y="6218"/>
                  <a:pt x="6218" y="4829"/>
                  <a:pt x="6218" y="3111"/>
                </a:cubicBezTo>
                <a:cubicBezTo>
                  <a:pt x="6218" y="1394"/>
                  <a:pt x="4825" y="1"/>
                  <a:pt x="31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32"/>
          <p:cNvSpPr/>
          <p:nvPr/>
        </p:nvSpPr>
        <p:spPr>
          <a:xfrm>
            <a:off x="3349388" y="1657842"/>
            <a:ext cx="73040" cy="73040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1" y="1"/>
                </a:moveTo>
                <a:cubicBezTo>
                  <a:pt x="109" y="1"/>
                  <a:pt x="1" y="109"/>
                  <a:pt x="1" y="244"/>
                </a:cubicBezTo>
                <a:cubicBezTo>
                  <a:pt x="1" y="376"/>
                  <a:pt x="109" y="484"/>
                  <a:pt x="241" y="484"/>
                </a:cubicBezTo>
                <a:cubicBezTo>
                  <a:pt x="376" y="484"/>
                  <a:pt x="484" y="376"/>
                  <a:pt x="484" y="244"/>
                </a:cubicBezTo>
                <a:cubicBezTo>
                  <a:pt x="484" y="109"/>
                  <a:pt x="376" y="1"/>
                  <a:pt x="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2"/>
          <p:cNvSpPr/>
          <p:nvPr/>
        </p:nvSpPr>
        <p:spPr>
          <a:xfrm>
            <a:off x="3657511" y="2573771"/>
            <a:ext cx="72889" cy="73040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4" y="1"/>
                </a:moveTo>
                <a:cubicBezTo>
                  <a:pt x="108" y="1"/>
                  <a:pt x="0" y="109"/>
                  <a:pt x="0" y="244"/>
                </a:cubicBezTo>
                <a:cubicBezTo>
                  <a:pt x="0" y="376"/>
                  <a:pt x="108" y="484"/>
                  <a:pt x="244" y="484"/>
                </a:cubicBezTo>
                <a:cubicBezTo>
                  <a:pt x="375" y="484"/>
                  <a:pt x="484" y="376"/>
                  <a:pt x="484" y="244"/>
                </a:cubicBezTo>
                <a:cubicBezTo>
                  <a:pt x="484" y="109"/>
                  <a:pt x="375" y="1"/>
                  <a:pt x="2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2"/>
          <p:cNvSpPr/>
          <p:nvPr/>
        </p:nvSpPr>
        <p:spPr>
          <a:xfrm>
            <a:off x="3631457" y="3490302"/>
            <a:ext cx="73040" cy="72889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4" y="0"/>
                </a:moveTo>
                <a:cubicBezTo>
                  <a:pt x="109" y="0"/>
                  <a:pt x="1" y="108"/>
                  <a:pt x="1" y="240"/>
                </a:cubicBezTo>
                <a:cubicBezTo>
                  <a:pt x="1" y="376"/>
                  <a:pt x="109" y="484"/>
                  <a:pt x="244" y="484"/>
                </a:cubicBezTo>
                <a:cubicBezTo>
                  <a:pt x="376" y="484"/>
                  <a:pt x="484" y="376"/>
                  <a:pt x="484" y="240"/>
                </a:cubicBezTo>
                <a:cubicBezTo>
                  <a:pt x="484" y="108"/>
                  <a:pt x="376" y="0"/>
                  <a:pt x="2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32"/>
          <p:cNvSpPr/>
          <p:nvPr/>
        </p:nvSpPr>
        <p:spPr>
          <a:xfrm>
            <a:off x="3428903" y="4406231"/>
            <a:ext cx="72437" cy="72889"/>
          </a:xfrm>
          <a:custGeom>
            <a:avLst/>
            <a:gdLst/>
            <a:ahLst/>
            <a:cxnLst/>
            <a:rect l="l" t="t" r="r" b="b"/>
            <a:pathLst>
              <a:path w="481" h="484" extrusionOk="0">
                <a:moveTo>
                  <a:pt x="240" y="0"/>
                </a:moveTo>
                <a:cubicBezTo>
                  <a:pt x="108" y="0"/>
                  <a:pt x="0" y="109"/>
                  <a:pt x="0" y="240"/>
                </a:cubicBezTo>
                <a:cubicBezTo>
                  <a:pt x="0" y="376"/>
                  <a:pt x="108" y="484"/>
                  <a:pt x="240" y="484"/>
                </a:cubicBezTo>
                <a:cubicBezTo>
                  <a:pt x="372" y="484"/>
                  <a:pt x="480" y="376"/>
                  <a:pt x="480" y="240"/>
                </a:cubicBezTo>
                <a:cubicBezTo>
                  <a:pt x="480" y="109"/>
                  <a:pt x="372" y="0"/>
                  <a:pt x="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32"/>
          <p:cNvSpPr/>
          <p:nvPr/>
        </p:nvSpPr>
        <p:spPr>
          <a:xfrm>
            <a:off x="1015408" y="3695817"/>
            <a:ext cx="408299" cy="409169"/>
          </a:xfrm>
          <a:custGeom>
            <a:avLst/>
            <a:gdLst/>
            <a:ahLst/>
            <a:cxnLst/>
            <a:rect l="l" t="t" r="r" b="b"/>
            <a:pathLst>
              <a:path w="1445" h="1448" extrusionOk="0">
                <a:moveTo>
                  <a:pt x="721" y="362"/>
                </a:moveTo>
                <a:cubicBezTo>
                  <a:pt x="920" y="362"/>
                  <a:pt x="1082" y="524"/>
                  <a:pt x="1082" y="724"/>
                </a:cubicBezTo>
                <a:cubicBezTo>
                  <a:pt x="1082" y="923"/>
                  <a:pt x="920" y="1082"/>
                  <a:pt x="721" y="1082"/>
                </a:cubicBezTo>
                <a:cubicBezTo>
                  <a:pt x="521" y="1082"/>
                  <a:pt x="362" y="923"/>
                  <a:pt x="362" y="724"/>
                </a:cubicBezTo>
                <a:cubicBezTo>
                  <a:pt x="362" y="524"/>
                  <a:pt x="521" y="362"/>
                  <a:pt x="721" y="362"/>
                </a:cubicBezTo>
                <a:close/>
                <a:moveTo>
                  <a:pt x="552" y="0"/>
                </a:moveTo>
                <a:cubicBezTo>
                  <a:pt x="474" y="17"/>
                  <a:pt x="400" y="51"/>
                  <a:pt x="332" y="91"/>
                </a:cubicBezTo>
                <a:lnTo>
                  <a:pt x="345" y="345"/>
                </a:lnTo>
                <a:lnTo>
                  <a:pt x="92" y="331"/>
                </a:lnTo>
                <a:cubicBezTo>
                  <a:pt x="48" y="399"/>
                  <a:pt x="17" y="473"/>
                  <a:pt x="1" y="551"/>
                </a:cubicBezTo>
                <a:lnTo>
                  <a:pt x="187" y="724"/>
                </a:lnTo>
                <a:lnTo>
                  <a:pt x="1" y="893"/>
                </a:lnTo>
                <a:cubicBezTo>
                  <a:pt x="17" y="970"/>
                  <a:pt x="48" y="1048"/>
                  <a:pt x="92" y="1112"/>
                </a:cubicBezTo>
                <a:lnTo>
                  <a:pt x="345" y="1102"/>
                </a:lnTo>
                <a:lnTo>
                  <a:pt x="332" y="1356"/>
                </a:lnTo>
                <a:cubicBezTo>
                  <a:pt x="400" y="1396"/>
                  <a:pt x="474" y="1427"/>
                  <a:pt x="552" y="1447"/>
                </a:cubicBezTo>
                <a:lnTo>
                  <a:pt x="721" y="1258"/>
                </a:lnTo>
                <a:lnTo>
                  <a:pt x="893" y="1447"/>
                </a:lnTo>
                <a:cubicBezTo>
                  <a:pt x="971" y="1427"/>
                  <a:pt x="1045" y="1396"/>
                  <a:pt x="1113" y="1356"/>
                </a:cubicBezTo>
                <a:lnTo>
                  <a:pt x="1099" y="1102"/>
                </a:lnTo>
                <a:lnTo>
                  <a:pt x="1353" y="1112"/>
                </a:lnTo>
                <a:cubicBezTo>
                  <a:pt x="1397" y="1048"/>
                  <a:pt x="1427" y="974"/>
                  <a:pt x="1444" y="893"/>
                </a:cubicBezTo>
                <a:lnTo>
                  <a:pt x="1255" y="724"/>
                </a:lnTo>
                <a:lnTo>
                  <a:pt x="1444" y="551"/>
                </a:lnTo>
                <a:cubicBezTo>
                  <a:pt x="1427" y="473"/>
                  <a:pt x="1393" y="399"/>
                  <a:pt x="1353" y="331"/>
                </a:cubicBezTo>
                <a:lnTo>
                  <a:pt x="1099" y="345"/>
                </a:lnTo>
                <a:lnTo>
                  <a:pt x="1113" y="91"/>
                </a:lnTo>
                <a:cubicBezTo>
                  <a:pt x="1045" y="51"/>
                  <a:pt x="971" y="17"/>
                  <a:pt x="893" y="0"/>
                </a:cubicBezTo>
                <a:lnTo>
                  <a:pt x="721" y="189"/>
                </a:lnTo>
                <a:lnTo>
                  <a:pt x="5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32"/>
          <p:cNvSpPr/>
          <p:nvPr/>
        </p:nvSpPr>
        <p:spPr>
          <a:xfrm>
            <a:off x="3984900" y="1545633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32"/>
          <p:cNvSpPr txBox="1"/>
          <p:nvPr/>
        </p:nvSpPr>
        <p:spPr>
          <a:xfrm>
            <a:off x="3984947" y="1545625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984932" y="2436452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32"/>
          <p:cNvSpPr txBox="1"/>
          <p:nvPr/>
        </p:nvSpPr>
        <p:spPr>
          <a:xfrm>
            <a:off x="3984947" y="2448003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984947" y="3326734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32"/>
          <p:cNvSpPr txBox="1"/>
          <p:nvPr/>
        </p:nvSpPr>
        <p:spPr>
          <a:xfrm>
            <a:off x="3984947" y="3326718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Planning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3984900" y="4217025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32"/>
          <p:cNvSpPr txBox="1"/>
          <p:nvPr/>
        </p:nvSpPr>
        <p:spPr>
          <a:xfrm>
            <a:off x="3984947" y="4205442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6027075" y="40999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700 memebers in 60 teams using SAFe; improving collaboration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6027075" y="15456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Switch to </a:t>
            </a:r>
            <a:r>
              <a:rPr lang="en-US" sz="1200" dirty="0" err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SAFe</a:t>
            </a:r>
            <a:r>
              <a: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(Scaled Agile Framework)</a:t>
            </a:r>
            <a:endParaRPr lang="en-US" sz="1200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6027075" y="24133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Managed to deliver double the value compared to before</a:t>
            </a: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6033751" y="32810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Initial planning time cut by 28%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02" name="Google Shape;602;p32"/>
          <p:cNvCxnSpPr/>
          <p:nvPr/>
        </p:nvCxnSpPr>
        <p:spPr>
          <a:xfrm>
            <a:off x="5463925" y="17079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3" name="Google Shape;603;p32"/>
          <p:cNvCxnSpPr/>
          <p:nvPr/>
        </p:nvCxnSpPr>
        <p:spPr>
          <a:xfrm>
            <a:off x="5463925" y="260897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4" name="Google Shape;604;p32"/>
          <p:cNvCxnSpPr/>
          <p:nvPr/>
        </p:nvCxnSpPr>
        <p:spPr>
          <a:xfrm>
            <a:off x="5463925" y="34890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5" name="Google Shape;605;p32"/>
          <p:cNvCxnSpPr/>
          <p:nvPr/>
        </p:nvCxnSpPr>
        <p:spPr>
          <a:xfrm>
            <a:off x="5463925" y="436775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6" name="Google Shape;606;p32"/>
          <p:cNvSpPr/>
          <p:nvPr/>
        </p:nvSpPr>
        <p:spPr>
          <a:xfrm>
            <a:off x="2753855" y="1975527"/>
            <a:ext cx="454611" cy="481171"/>
          </a:xfrm>
          <a:custGeom>
            <a:avLst/>
            <a:gdLst/>
            <a:ahLst/>
            <a:cxnLst/>
            <a:rect l="l" t="t" r="r" b="b"/>
            <a:pathLst>
              <a:path w="23159" h="24512" extrusionOk="0">
                <a:moveTo>
                  <a:pt x="2428" y="6611"/>
                </a:moveTo>
                <a:cubicBezTo>
                  <a:pt x="2752" y="6611"/>
                  <a:pt x="3199" y="6746"/>
                  <a:pt x="3619" y="6943"/>
                </a:cubicBezTo>
                <a:cubicBezTo>
                  <a:pt x="3534" y="7368"/>
                  <a:pt x="3466" y="7861"/>
                  <a:pt x="3619" y="8438"/>
                </a:cubicBezTo>
                <a:cubicBezTo>
                  <a:pt x="3755" y="9917"/>
                  <a:pt x="4180" y="12193"/>
                  <a:pt x="4741" y="14453"/>
                </a:cubicBezTo>
                <a:cubicBezTo>
                  <a:pt x="4469" y="14385"/>
                  <a:pt x="4112" y="14232"/>
                  <a:pt x="3755" y="13960"/>
                </a:cubicBezTo>
                <a:cubicBezTo>
                  <a:pt x="2549" y="12822"/>
                  <a:pt x="1699" y="10137"/>
                  <a:pt x="1767" y="7657"/>
                </a:cubicBezTo>
                <a:cubicBezTo>
                  <a:pt x="1835" y="7096"/>
                  <a:pt x="1988" y="6739"/>
                  <a:pt x="2124" y="6671"/>
                </a:cubicBezTo>
                <a:cubicBezTo>
                  <a:pt x="2203" y="6630"/>
                  <a:pt x="2307" y="6611"/>
                  <a:pt x="2428" y="6611"/>
                </a:cubicBezTo>
                <a:close/>
                <a:moveTo>
                  <a:pt x="20728" y="6611"/>
                </a:moveTo>
                <a:cubicBezTo>
                  <a:pt x="20851" y="6611"/>
                  <a:pt x="20956" y="6630"/>
                  <a:pt x="21035" y="6671"/>
                </a:cubicBezTo>
                <a:cubicBezTo>
                  <a:pt x="21171" y="6739"/>
                  <a:pt x="21307" y="7096"/>
                  <a:pt x="21375" y="7657"/>
                </a:cubicBezTo>
                <a:cubicBezTo>
                  <a:pt x="21460" y="10137"/>
                  <a:pt x="20610" y="12822"/>
                  <a:pt x="19404" y="13960"/>
                </a:cubicBezTo>
                <a:cubicBezTo>
                  <a:pt x="19047" y="14232"/>
                  <a:pt x="18690" y="14385"/>
                  <a:pt x="18401" y="14453"/>
                </a:cubicBezTo>
                <a:cubicBezTo>
                  <a:pt x="18979" y="12193"/>
                  <a:pt x="19404" y="9917"/>
                  <a:pt x="19608" y="8438"/>
                </a:cubicBezTo>
                <a:cubicBezTo>
                  <a:pt x="19676" y="7861"/>
                  <a:pt x="19608" y="7368"/>
                  <a:pt x="19540" y="6943"/>
                </a:cubicBezTo>
                <a:cubicBezTo>
                  <a:pt x="19947" y="6746"/>
                  <a:pt x="20400" y="6611"/>
                  <a:pt x="20728" y="6611"/>
                </a:cubicBezTo>
                <a:close/>
                <a:moveTo>
                  <a:pt x="11605" y="8710"/>
                </a:moveTo>
                <a:lnTo>
                  <a:pt x="12607" y="10766"/>
                </a:lnTo>
                <a:lnTo>
                  <a:pt x="14867" y="11055"/>
                </a:lnTo>
                <a:lnTo>
                  <a:pt x="13236" y="12686"/>
                </a:lnTo>
                <a:lnTo>
                  <a:pt x="13593" y="14946"/>
                </a:lnTo>
                <a:lnTo>
                  <a:pt x="11605" y="13892"/>
                </a:lnTo>
                <a:lnTo>
                  <a:pt x="9566" y="14946"/>
                </a:lnTo>
                <a:lnTo>
                  <a:pt x="9906" y="12686"/>
                </a:lnTo>
                <a:lnTo>
                  <a:pt x="8292" y="11055"/>
                </a:lnTo>
                <a:lnTo>
                  <a:pt x="10552" y="10766"/>
                </a:lnTo>
                <a:lnTo>
                  <a:pt x="11605" y="8710"/>
                </a:lnTo>
                <a:close/>
                <a:moveTo>
                  <a:pt x="11441" y="0"/>
                </a:moveTo>
                <a:cubicBezTo>
                  <a:pt x="11260" y="0"/>
                  <a:pt x="10905" y="25"/>
                  <a:pt x="10263" y="147"/>
                </a:cubicBezTo>
                <a:cubicBezTo>
                  <a:pt x="9566" y="300"/>
                  <a:pt x="8632" y="861"/>
                  <a:pt x="8360" y="1149"/>
                </a:cubicBezTo>
                <a:lnTo>
                  <a:pt x="8003" y="1149"/>
                </a:lnTo>
                <a:cubicBezTo>
                  <a:pt x="8003" y="1149"/>
                  <a:pt x="5879" y="1285"/>
                  <a:pt x="7442" y="3477"/>
                </a:cubicBezTo>
                <a:cubicBezTo>
                  <a:pt x="7442" y="3477"/>
                  <a:pt x="5454" y="3834"/>
                  <a:pt x="4248" y="5397"/>
                </a:cubicBezTo>
                <a:cubicBezTo>
                  <a:pt x="3736" y="5119"/>
                  <a:pt x="3078" y="4870"/>
                  <a:pt x="2403" y="4870"/>
                </a:cubicBezTo>
                <a:cubicBezTo>
                  <a:pt x="2048" y="4870"/>
                  <a:pt x="1688" y="4938"/>
                  <a:pt x="1343" y="5108"/>
                </a:cubicBezTo>
                <a:cubicBezTo>
                  <a:pt x="850" y="5397"/>
                  <a:pt x="136" y="6026"/>
                  <a:pt x="68" y="7589"/>
                </a:cubicBezTo>
                <a:cubicBezTo>
                  <a:pt x="0" y="10070"/>
                  <a:pt x="714" y="13536"/>
                  <a:pt x="2617" y="15235"/>
                </a:cubicBezTo>
                <a:cubicBezTo>
                  <a:pt x="3330" y="15863"/>
                  <a:pt x="4180" y="16220"/>
                  <a:pt x="5030" y="16220"/>
                </a:cubicBezTo>
                <a:cubicBezTo>
                  <a:pt x="5097" y="16220"/>
                  <a:pt x="5165" y="16152"/>
                  <a:pt x="5233" y="16152"/>
                </a:cubicBezTo>
                <a:cubicBezTo>
                  <a:pt x="6304" y="19414"/>
                  <a:pt x="7714" y="22235"/>
                  <a:pt x="9566" y="22456"/>
                </a:cubicBezTo>
                <a:cubicBezTo>
                  <a:pt x="8717" y="22812"/>
                  <a:pt x="6865" y="24512"/>
                  <a:pt x="7357" y="24512"/>
                </a:cubicBezTo>
                <a:lnTo>
                  <a:pt x="15785" y="24512"/>
                </a:lnTo>
                <a:cubicBezTo>
                  <a:pt x="16277" y="24512"/>
                  <a:pt x="14442" y="22812"/>
                  <a:pt x="13593" y="22456"/>
                </a:cubicBezTo>
                <a:cubicBezTo>
                  <a:pt x="15428" y="22235"/>
                  <a:pt x="16855" y="19414"/>
                  <a:pt x="17908" y="16152"/>
                </a:cubicBezTo>
                <a:cubicBezTo>
                  <a:pt x="17976" y="16152"/>
                  <a:pt x="18061" y="16220"/>
                  <a:pt x="18129" y="16220"/>
                </a:cubicBezTo>
                <a:cubicBezTo>
                  <a:pt x="18979" y="16220"/>
                  <a:pt x="19828" y="15863"/>
                  <a:pt x="20525" y="15235"/>
                </a:cubicBezTo>
                <a:cubicBezTo>
                  <a:pt x="22445" y="13536"/>
                  <a:pt x="23159" y="10070"/>
                  <a:pt x="23074" y="7589"/>
                </a:cubicBezTo>
                <a:cubicBezTo>
                  <a:pt x="23006" y="6026"/>
                  <a:pt x="22309" y="5397"/>
                  <a:pt x="21799" y="5108"/>
                </a:cubicBezTo>
                <a:cubicBezTo>
                  <a:pt x="21460" y="4938"/>
                  <a:pt x="21102" y="4870"/>
                  <a:pt x="20748" y="4870"/>
                </a:cubicBezTo>
                <a:cubicBezTo>
                  <a:pt x="20074" y="4870"/>
                  <a:pt x="19412" y="5119"/>
                  <a:pt x="18911" y="5397"/>
                </a:cubicBezTo>
                <a:cubicBezTo>
                  <a:pt x="17773" y="3834"/>
                  <a:pt x="15717" y="3477"/>
                  <a:pt x="15717" y="3477"/>
                </a:cubicBezTo>
                <a:cubicBezTo>
                  <a:pt x="17280" y="1285"/>
                  <a:pt x="15156" y="1149"/>
                  <a:pt x="15156" y="1149"/>
                </a:cubicBezTo>
                <a:lnTo>
                  <a:pt x="14799" y="1149"/>
                </a:lnTo>
                <a:cubicBezTo>
                  <a:pt x="14510" y="861"/>
                  <a:pt x="13593" y="300"/>
                  <a:pt x="12879" y="147"/>
                </a:cubicBezTo>
                <a:cubicBezTo>
                  <a:pt x="12247" y="25"/>
                  <a:pt x="11915" y="0"/>
                  <a:pt x="11750" y="0"/>
                </a:cubicBezTo>
                <a:cubicBezTo>
                  <a:pt x="11640" y="0"/>
                  <a:pt x="11605" y="11"/>
                  <a:pt x="11605" y="11"/>
                </a:cubicBezTo>
                <a:cubicBezTo>
                  <a:pt x="11605" y="11"/>
                  <a:pt x="11561" y="0"/>
                  <a:pt x="1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7" name="Google Shape;607;p32"/>
          <p:cNvGrpSpPr/>
          <p:nvPr/>
        </p:nvGrpSpPr>
        <p:grpSpPr>
          <a:xfrm>
            <a:off x="964215" y="2049275"/>
            <a:ext cx="510673" cy="333676"/>
            <a:chOff x="1551088" y="575463"/>
            <a:chExt cx="617650" cy="403575"/>
          </a:xfrm>
        </p:grpSpPr>
        <p:sp>
          <p:nvSpPr>
            <p:cNvPr id="608" name="Google Shape;608;p32"/>
            <p:cNvSpPr/>
            <p:nvPr/>
          </p:nvSpPr>
          <p:spPr>
            <a:xfrm>
              <a:off x="1625438" y="575463"/>
              <a:ext cx="231950" cy="231950"/>
            </a:xfrm>
            <a:custGeom>
              <a:avLst/>
              <a:gdLst/>
              <a:ahLst/>
              <a:cxnLst/>
              <a:rect l="l" t="t" r="r" b="b"/>
              <a:pathLst>
                <a:path w="9278" h="9278" extrusionOk="0">
                  <a:moveTo>
                    <a:pt x="4673" y="1"/>
                  </a:moveTo>
                  <a:cubicBezTo>
                    <a:pt x="2056" y="1"/>
                    <a:pt x="0" y="2057"/>
                    <a:pt x="0" y="4605"/>
                  </a:cubicBezTo>
                  <a:cubicBezTo>
                    <a:pt x="0" y="7222"/>
                    <a:pt x="2056" y="9278"/>
                    <a:pt x="4673" y="9278"/>
                  </a:cubicBezTo>
                  <a:cubicBezTo>
                    <a:pt x="7221" y="9278"/>
                    <a:pt x="9277" y="7222"/>
                    <a:pt x="9277" y="4605"/>
                  </a:cubicBezTo>
                  <a:cubicBezTo>
                    <a:pt x="9277" y="2057"/>
                    <a:pt x="7221" y="1"/>
                    <a:pt x="4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551088" y="837138"/>
              <a:ext cx="380625" cy="141900"/>
            </a:xfrm>
            <a:custGeom>
              <a:avLst/>
              <a:gdLst/>
              <a:ahLst/>
              <a:cxnLst/>
              <a:rect l="l" t="t" r="r" b="b"/>
              <a:pathLst>
                <a:path w="15225" h="5676" extrusionOk="0">
                  <a:moveTo>
                    <a:pt x="4605" y="0"/>
                  </a:moveTo>
                  <a:cubicBezTo>
                    <a:pt x="1989" y="510"/>
                    <a:pt x="1" y="2838"/>
                    <a:pt x="1" y="5675"/>
                  </a:cubicBezTo>
                  <a:lnTo>
                    <a:pt x="15225" y="5675"/>
                  </a:lnTo>
                  <a:cubicBezTo>
                    <a:pt x="15225" y="2838"/>
                    <a:pt x="13237" y="510"/>
                    <a:pt x="10620" y="0"/>
                  </a:cubicBezTo>
                  <a:cubicBezTo>
                    <a:pt x="9703" y="425"/>
                    <a:pt x="8717" y="714"/>
                    <a:pt x="7647" y="714"/>
                  </a:cubicBezTo>
                  <a:cubicBezTo>
                    <a:pt x="6525" y="714"/>
                    <a:pt x="5523" y="425"/>
                    <a:pt x="4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13863" y="609038"/>
              <a:ext cx="193275" cy="192850"/>
            </a:xfrm>
            <a:custGeom>
              <a:avLst/>
              <a:gdLst/>
              <a:ahLst/>
              <a:cxnLst/>
              <a:rect l="l" t="t" r="r" b="b"/>
              <a:pathLst>
                <a:path w="7731" h="7714" extrusionOk="0">
                  <a:moveTo>
                    <a:pt x="3823" y="0"/>
                  </a:moveTo>
                  <a:cubicBezTo>
                    <a:pt x="1699" y="0"/>
                    <a:pt x="0" y="1699"/>
                    <a:pt x="0" y="3823"/>
                  </a:cubicBezTo>
                  <a:cubicBezTo>
                    <a:pt x="0" y="6015"/>
                    <a:pt x="1699" y="7714"/>
                    <a:pt x="3823" y="7714"/>
                  </a:cubicBezTo>
                  <a:cubicBezTo>
                    <a:pt x="5947" y="7714"/>
                    <a:pt x="7731" y="6015"/>
                    <a:pt x="7731" y="3823"/>
                  </a:cubicBezTo>
                  <a:cubicBezTo>
                    <a:pt x="7731" y="1699"/>
                    <a:pt x="5947" y="0"/>
                    <a:pt x="3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94738" y="826513"/>
              <a:ext cx="274000" cy="116825"/>
            </a:xfrm>
            <a:custGeom>
              <a:avLst/>
              <a:gdLst/>
              <a:ahLst/>
              <a:cxnLst/>
              <a:rect l="l" t="t" r="r" b="b"/>
              <a:pathLst>
                <a:path w="10960" h="4673" extrusionOk="0">
                  <a:moveTo>
                    <a:pt x="2124" y="0"/>
                  </a:moveTo>
                  <a:cubicBezTo>
                    <a:pt x="1343" y="153"/>
                    <a:pt x="629" y="510"/>
                    <a:pt x="0" y="1003"/>
                  </a:cubicBezTo>
                  <a:cubicBezTo>
                    <a:pt x="1122" y="1920"/>
                    <a:pt x="1971" y="3263"/>
                    <a:pt x="2260" y="4673"/>
                  </a:cubicBezTo>
                  <a:lnTo>
                    <a:pt x="10959" y="4673"/>
                  </a:lnTo>
                  <a:cubicBezTo>
                    <a:pt x="10959" y="2413"/>
                    <a:pt x="9260" y="425"/>
                    <a:pt x="7137" y="0"/>
                  </a:cubicBezTo>
                  <a:cubicBezTo>
                    <a:pt x="6372" y="357"/>
                    <a:pt x="5522" y="646"/>
                    <a:pt x="4588" y="646"/>
                  </a:cubicBezTo>
                  <a:cubicBezTo>
                    <a:pt x="3738" y="646"/>
                    <a:pt x="2889" y="357"/>
                    <a:pt x="2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2" name="Google Shape;612;p32"/>
          <p:cNvSpPr/>
          <p:nvPr/>
        </p:nvSpPr>
        <p:spPr>
          <a:xfrm>
            <a:off x="2809801" y="3695824"/>
            <a:ext cx="342713" cy="409160"/>
          </a:xfrm>
          <a:custGeom>
            <a:avLst/>
            <a:gdLst/>
            <a:ahLst/>
            <a:cxnLst/>
            <a:rect l="l" t="t" r="r" b="b"/>
            <a:pathLst>
              <a:path w="13747" h="16414" extrusionOk="0">
                <a:moveTo>
                  <a:pt x="9074" y="629"/>
                </a:moveTo>
                <a:lnTo>
                  <a:pt x="13169" y="5098"/>
                </a:lnTo>
                <a:lnTo>
                  <a:pt x="10620" y="5098"/>
                </a:lnTo>
                <a:cubicBezTo>
                  <a:pt x="9771" y="5098"/>
                  <a:pt x="9074" y="4384"/>
                  <a:pt x="9074" y="3467"/>
                </a:cubicBezTo>
                <a:lnTo>
                  <a:pt x="9074" y="629"/>
                </a:lnTo>
                <a:close/>
                <a:moveTo>
                  <a:pt x="1564" y="0"/>
                </a:moveTo>
                <a:cubicBezTo>
                  <a:pt x="714" y="0"/>
                  <a:pt x="1" y="697"/>
                  <a:pt x="1" y="1632"/>
                </a:cubicBezTo>
                <a:lnTo>
                  <a:pt x="1" y="14799"/>
                </a:lnTo>
                <a:cubicBezTo>
                  <a:pt x="1" y="15717"/>
                  <a:pt x="714" y="16413"/>
                  <a:pt x="1564" y="16413"/>
                </a:cubicBezTo>
                <a:lnTo>
                  <a:pt x="12183" y="16413"/>
                </a:lnTo>
                <a:cubicBezTo>
                  <a:pt x="13033" y="16413"/>
                  <a:pt x="13746" y="15717"/>
                  <a:pt x="13746" y="14799"/>
                </a:cubicBezTo>
                <a:lnTo>
                  <a:pt x="13746" y="5098"/>
                </a:lnTo>
                <a:lnTo>
                  <a:pt x="90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32"/>
          <p:cNvSpPr txBox="1"/>
          <p:nvPr/>
        </p:nvSpPr>
        <p:spPr>
          <a:xfrm>
            <a:off x="1373200" y="2804650"/>
            <a:ext cx="1479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Benefits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LEGO Digital Solutions</a:t>
            </a:r>
            <a:endParaRPr dirty="0"/>
          </a:p>
        </p:txBody>
      </p:sp>
      <p:sp>
        <p:nvSpPr>
          <p:cNvPr id="487" name="Google Shape;487;p30"/>
          <p:cNvSpPr/>
          <p:nvPr/>
        </p:nvSpPr>
        <p:spPr>
          <a:xfrm>
            <a:off x="2002325" y="1673700"/>
            <a:ext cx="1386528" cy="2772583"/>
          </a:xfrm>
          <a:custGeom>
            <a:avLst/>
            <a:gdLst/>
            <a:ahLst/>
            <a:cxnLst/>
            <a:rect l="l" t="t" r="r" b="b"/>
            <a:pathLst>
              <a:path w="8794" h="17585" extrusionOk="0">
                <a:moveTo>
                  <a:pt x="0" y="1"/>
                </a:moveTo>
                <a:lnTo>
                  <a:pt x="0" y="17585"/>
                </a:lnTo>
                <a:cubicBezTo>
                  <a:pt x="4862" y="17585"/>
                  <a:pt x="8794" y="13653"/>
                  <a:pt x="8794" y="8794"/>
                </a:cubicBezTo>
                <a:cubicBezTo>
                  <a:pt x="8794" y="3933"/>
                  <a:pt x="486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30"/>
          <p:cNvSpPr/>
          <p:nvPr/>
        </p:nvSpPr>
        <p:spPr>
          <a:xfrm>
            <a:off x="615800" y="1673700"/>
            <a:ext cx="1386686" cy="2772583"/>
          </a:xfrm>
          <a:custGeom>
            <a:avLst/>
            <a:gdLst/>
            <a:ahLst/>
            <a:cxnLst/>
            <a:rect l="l" t="t" r="r" b="b"/>
            <a:pathLst>
              <a:path w="8795" h="17585" extrusionOk="0">
                <a:moveTo>
                  <a:pt x="1" y="8791"/>
                </a:moveTo>
                <a:cubicBezTo>
                  <a:pt x="1" y="13653"/>
                  <a:pt x="3936" y="17585"/>
                  <a:pt x="8794" y="17585"/>
                </a:cubicBezTo>
                <a:lnTo>
                  <a:pt x="8794" y="1"/>
                </a:lnTo>
                <a:cubicBezTo>
                  <a:pt x="3936" y="1"/>
                  <a:pt x="1" y="3933"/>
                  <a:pt x="1" y="87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0"/>
          <p:cNvSpPr/>
          <p:nvPr/>
        </p:nvSpPr>
        <p:spPr>
          <a:xfrm>
            <a:off x="847098" y="1904525"/>
            <a:ext cx="1155387" cy="1155387"/>
          </a:xfrm>
          <a:custGeom>
            <a:avLst/>
            <a:gdLst/>
            <a:ahLst/>
            <a:cxnLst/>
            <a:rect l="l" t="t" r="r" b="b"/>
            <a:pathLst>
              <a:path w="7328" h="7328" extrusionOk="0">
                <a:moveTo>
                  <a:pt x="7327" y="1"/>
                </a:moveTo>
                <a:cubicBezTo>
                  <a:pt x="3277" y="1"/>
                  <a:pt x="1" y="3277"/>
                  <a:pt x="1" y="7327"/>
                </a:cubicBezTo>
                <a:lnTo>
                  <a:pt x="7327" y="732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30"/>
          <p:cNvSpPr/>
          <p:nvPr/>
        </p:nvSpPr>
        <p:spPr>
          <a:xfrm>
            <a:off x="847098" y="1904525"/>
            <a:ext cx="2310933" cy="2310933"/>
          </a:xfrm>
          <a:custGeom>
            <a:avLst/>
            <a:gdLst/>
            <a:ahLst/>
            <a:cxnLst/>
            <a:rect l="l" t="t" r="r" b="b"/>
            <a:pathLst>
              <a:path w="14657" h="14657" extrusionOk="0">
                <a:moveTo>
                  <a:pt x="7327" y="1"/>
                </a:moveTo>
                <a:lnTo>
                  <a:pt x="7327" y="7327"/>
                </a:lnTo>
                <a:lnTo>
                  <a:pt x="1" y="7327"/>
                </a:lnTo>
                <a:cubicBezTo>
                  <a:pt x="1" y="11377"/>
                  <a:pt x="3277" y="14657"/>
                  <a:pt x="7327" y="14657"/>
                </a:cubicBezTo>
                <a:cubicBezTo>
                  <a:pt x="11377" y="14657"/>
                  <a:pt x="14657" y="11377"/>
                  <a:pt x="14657" y="7327"/>
                </a:cubicBezTo>
                <a:cubicBezTo>
                  <a:pt x="14657" y="3277"/>
                  <a:pt x="11377" y="1"/>
                  <a:pt x="73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0"/>
          <p:cNvSpPr/>
          <p:nvPr/>
        </p:nvSpPr>
        <p:spPr>
          <a:xfrm>
            <a:off x="1246942" y="2135980"/>
            <a:ext cx="755543" cy="924405"/>
          </a:xfrm>
          <a:custGeom>
            <a:avLst/>
            <a:gdLst/>
            <a:ahLst/>
            <a:cxnLst/>
            <a:rect l="l" t="t" r="r" b="b"/>
            <a:pathLst>
              <a:path w="4792" h="5863" extrusionOk="0">
                <a:moveTo>
                  <a:pt x="4791" y="0"/>
                </a:moveTo>
                <a:cubicBezTo>
                  <a:pt x="2810" y="0"/>
                  <a:pt x="1059" y="981"/>
                  <a:pt x="1" y="2485"/>
                </a:cubicBezTo>
                <a:lnTo>
                  <a:pt x="4791" y="5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0"/>
          <p:cNvSpPr/>
          <p:nvPr/>
        </p:nvSpPr>
        <p:spPr>
          <a:xfrm>
            <a:off x="1077922" y="2135980"/>
            <a:ext cx="1848809" cy="1848178"/>
          </a:xfrm>
          <a:custGeom>
            <a:avLst/>
            <a:gdLst/>
            <a:ahLst/>
            <a:cxnLst/>
            <a:rect l="l" t="t" r="r" b="b"/>
            <a:pathLst>
              <a:path w="11726" h="11722" extrusionOk="0">
                <a:moveTo>
                  <a:pt x="5863" y="0"/>
                </a:moveTo>
                <a:lnTo>
                  <a:pt x="5863" y="5862"/>
                </a:lnTo>
                <a:lnTo>
                  <a:pt x="1073" y="2485"/>
                </a:lnTo>
                <a:cubicBezTo>
                  <a:pt x="400" y="3438"/>
                  <a:pt x="1" y="4605"/>
                  <a:pt x="1" y="5862"/>
                </a:cubicBezTo>
                <a:cubicBezTo>
                  <a:pt x="1" y="9101"/>
                  <a:pt x="2624" y="11721"/>
                  <a:pt x="5863" y="11721"/>
                </a:cubicBezTo>
                <a:cubicBezTo>
                  <a:pt x="9105" y="11721"/>
                  <a:pt x="11726" y="9101"/>
                  <a:pt x="11726" y="5862"/>
                </a:cubicBezTo>
                <a:cubicBezTo>
                  <a:pt x="11726" y="2620"/>
                  <a:pt x="9105" y="0"/>
                  <a:pt x="58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30"/>
          <p:cNvSpPr/>
          <p:nvPr/>
        </p:nvSpPr>
        <p:spPr>
          <a:xfrm>
            <a:off x="1309378" y="2366804"/>
            <a:ext cx="1386528" cy="1386528"/>
          </a:xfrm>
          <a:custGeom>
            <a:avLst/>
            <a:gdLst/>
            <a:ahLst/>
            <a:cxnLst/>
            <a:rect l="l" t="t" r="r" b="b"/>
            <a:pathLst>
              <a:path w="8794" h="8794" extrusionOk="0">
                <a:moveTo>
                  <a:pt x="4395" y="0"/>
                </a:moveTo>
                <a:cubicBezTo>
                  <a:pt x="1968" y="0"/>
                  <a:pt x="0" y="1968"/>
                  <a:pt x="0" y="4398"/>
                </a:cubicBezTo>
                <a:cubicBezTo>
                  <a:pt x="0" y="6826"/>
                  <a:pt x="1964" y="8794"/>
                  <a:pt x="4395" y="8794"/>
                </a:cubicBezTo>
                <a:cubicBezTo>
                  <a:pt x="6826" y="8794"/>
                  <a:pt x="8794" y="6826"/>
                  <a:pt x="8794" y="4398"/>
                </a:cubicBezTo>
                <a:lnTo>
                  <a:pt x="4395" y="4398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30"/>
          <p:cNvSpPr/>
          <p:nvPr/>
        </p:nvSpPr>
        <p:spPr>
          <a:xfrm>
            <a:off x="2002325" y="2366804"/>
            <a:ext cx="693579" cy="693579"/>
          </a:xfrm>
          <a:custGeom>
            <a:avLst/>
            <a:gdLst/>
            <a:ahLst/>
            <a:cxnLst/>
            <a:rect l="l" t="t" r="r" b="b"/>
            <a:pathLst>
              <a:path w="4399" h="4399" extrusionOk="0">
                <a:moveTo>
                  <a:pt x="0" y="0"/>
                </a:moveTo>
                <a:lnTo>
                  <a:pt x="0" y="4398"/>
                </a:lnTo>
                <a:lnTo>
                  <a:pt x="4399" y="4398"/>
                </a:lnTo>
                <a:cubicBezTo>
                  <a:pt x="4399" y="1968"/>
                  <a:pt x="2431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5" name="Google Shape;495;p30"/>
          <p:cNvSpPr/>
          <p:nvPr/>
        </p:nvSpPr>
        <p:spPr>
          <a:xfrm>
            <a:off x="1504885" y="2597314"/>
            <a:ext cx="993778" cy="924405"/>
          </a:xfrm>
          <a:custGeom>
            <a:avLst/>
            <a:gdLst/>
            <a:ahLst/>
            <a:cxnLst/>
            <a:rect l="l" t="t" r="r" b="b"/>
            <a:pathLst>
              <a:path w="6303" h="5863" extrusionOk="0">
                <a:moveTo>
                  <a:pt x="3158" y="1"/>
                </a:moveTo>
                <a:cubicBezTo>
                  <a:pt x="3002" y="1"/>
                  <a:pt x="2844" y="13"/>
                  <a:pt x="2685" y="39"/>
                </a:cubicBezTo>
                <a:cubicBezTo>
                  <a:pt x="1086" y="296"/>
                  <a:pt x="1" y="1801"/>
                  <a:pt x="258" y="3400"/>
                </a:cubicBezTo>
                <a:cubicBezTo>
                  <a:pt x="489" y="4836"/>
                  <a:pt x="1732" y="5862"/>
                  <a:pt x="3145" y="5862"/>
                </a:cubicBezTo>
                <a:cubicBezTo>
                  <a:pt x="3301" y="5862"/>
                  <a:pt x="3459" y="5850"/>
                  <a:pt x="3618" y="5824"/>
                </a:cubicBezTo>
                <a:cubicBezTo>
                  <a:pt x="5217" y="5567"/>
                  <a:pt x="6303" y="4062"/>
                  <a:pt x="6046" y="2463"/>
                </a:cubicBezTo>
                <a:cubicBezTo>
                  <a:pt x="5811" y="1026"/>
                  <a:pt x="4568" y="1"/>
                  <a:pt x="3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30"/>
          <p:cNvSpPr/>
          <p:nvPr/>
        </p:nvSpPr>
        <p:spPr>
          <a:xfrm>
            <a:off x="1834409" y="2807484"/>
            <a:ext cx="168074" cy="168074"/>
          </a:xfrm>
          <a:custGeom>
            <a:avLst/>
            <a:gdLst/>
            <a:ahLst/>
            <a:cxnLst/>
            <a:rect l="l" t="t" r="r" b="b"/>
            <a:pathLst>
              <a:path w="1066" h="1066" extrusionOk="0">
                <a:moveTo>
                  <a:pt x="1065" y="1"/>
                </a:moveTo>
                <a:cubicBezTo>
                  <a:pt x="477" y="1"/>
                  <a:pt x="0" y="478"/>
                  <a:pt x="0" y="1066"/>
                </a:cubicBezTo>
                <a:lnTo>
                  <a:pt x="129" y="1066"/>
                </a:lnTo>
                <a:cubicBezTo>
                  <a:pt x="129" y="549"/>
                  <a:pt x="548" y="126"/>
                  <a:pt x="1065" y="126"/>
                </a:cubicBezTo>
                <a:lnTo>
                  <a:pt x="10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0"/>
          <p:cNvSpPr/>
          <p:nvPr/>
        </p:nvSpPr>
        <p:spPr>
          <a:xfrm>
            <a:off x="1771500" y="2744732"/>
            <a:ext cx="462281" cy="520303"/>
          </a:xfrm>
          <a:custGeom>
            <a:avLst/>
            <a:gdLst/>
            <a:ahLst/>
            <a:cxnLst/>
            <a:rect l="l" t="t" r="r" b="b"/>
            <a:pathLst>
              <a:path w="2932" h="3300" extrusionOk="0">
                <a:moveTo>
                  <a:pt x="1464" y="125"/>
                </a:moveTo>
                <a:cubicBezTo>
                  <a:pt x="2205" y="125"/>
                  <a:pt x="2803" y="727"/>
                  <a:pt x="2803" y="1464"/>
                </a:cubicBezTo>
                <a:cubicBezTo>
                  <a:pt x="2803" y="1947"/>
                  <a:pt x="2543" y="2394"/>
                  <a:pt x="2123" y="2630"/>
                </a:cubicBezTo>
                <a:lnTo>
                  <a:pt x="2090" y="2647"/>
                </a:lnTo>
                <a:lnTo>
                  <a:pt x="2090" y="3175"/>
                </a:lnTo>
                <a:lnTo>
                  <a:pt x="842" y="3175"/>
                </a:lnTo>
                <a:lnTo>
                  <a:pt x="842" y="2647"/>
                </a:lnTo>
                <a:lnTo>
                  <a:pt x="808" y="2630"/>
                </a:lnTo>
                <a:cubicBezTo>
                  <a:pt x="389" y="2394"/>
                  <a:pt x="129" y="1947"/>
                  <a:pt x="129" y="1464"/>
                </a:cubicBezTo>
                <a:cubicBezTo>
                  <a:pt x="129" y="727"/>
                  <a:pt x="727" y="125"/>
                  <a:pt x="1464" y="125"/>
                </a:cubicBezTo>
                <a:close/>
                <a:moveTo>
                  <a:pt x="1464" y="0"/>
                </a:moveTo>
                <a:cubicBezTo>
                  <a:pt x="656" y="0"/>
                  <a:pt x="0" y="656"/>
                  <a:pt x="0" y="1464"/>
                </a:cubicBezTo>
                <a:cubicBezTo>
                  <a:pt x="0" y="1978"/>
                  <a:pt x="274" y="2458"/>
                  <a:pt x="714" y="2722"/>
                </a:cubicBezTo>
                <a:lnTo>
                  <a:pt x="714" y="3300"/>
                </a:lnTo>
                <a:lnTo>
                  <a:pt x="2218" y="3300"/>
                </a:lnTo>
                <a:lnTo>
                  <a:pt x="2218" y="2722"/>
                </a:lnTo>
                <a:cubicBezTo>
                  <a:pt x="2658" y="2458"/>
                  <a:pt x="2931" y="1978"/>
                  <a:pt x="2931" y="1464"/>
                </a:cubicBezTo>
                <a:cubicBezTo>
                  <a:pt x="2931" y="656"/>
                  <a:pt x="2272" y="0"/>
                  <a:pt x="14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30"/>
          <p:cNvSpPr/>
          <p:nvPr/>
        </p:nvSpPr>
        <p:spPr>
          <a:xfrm>
            <a:off x="1888174" y="3301612"/>
            <a:ext cx="229406" cy="20497"/>
          </a:xfrm>
          <a:custGeom>
            <a:avLst/>
            <a:gdLst/>
            <a:ahLst/>
            <a:cxnLst/>
            <a:rect l="l" t="t" r="r" b="b"/>
            <a:pathLst>
              <a:path w="1455" h="130" extrusionOk="0">
                <a:moveTo>
                  <a:pt x="1" y="1"/>
                </a:moveTo>
                <a:lnTo>
                  <a:pt x="1" y="129"/>
                </a:lnTo>
                <a:lnTo>
                  <a:pt x="1454" y="129"/>
                </a:lnTo>
                <a:lnTo>
                  <a:pt x="1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30"/>
          <p:cNvSpPr/>
          <p:nvPr/>
        </p:nvSpPr>
        <p:spPr>
          <a:xfrm>
            <a:off x="1941465" y="3355061"/>
            <a:ext cx="122192" cy="20339"/>
          </a:xfrm>
          <a:custGeom>
            <a:avLst/>
            <a:gdLst/>
            <a:ahLst/>
            <a:cxnLst/>
            <a:rect l="l" t="t" r="r" b="b"/>
            <a:pathLst>
              <a:path w="775" h="129" extrusionOk="0">
                <a:moveTo>
                  <a:pt x="1" y="0"/>
                </a:moveTo>
                <a:lnTo>
                  <a:pt x="1" y="129"/>
                </a:lnTo>
                <a:lnTo>
                  <a:pt x="775" y="129"/>
                </a:lnTo>
                <a:lnTo>
                  <a:pt x="7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30"/>
          <p:cNvSpPr/>
          <p:nvPr/>
        </p:nvSpPr>
        <p:spPr>
          <a:xfrm>
            <a:off x="3886213" y="2489692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30"/>
          <p:cNvSpPr/>
          <p:nvPr/>
        </p:nvSpPr>
        <p:spPr>
          <a:xfrm>
            <a:off x="3886213" y="1673700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30"/>
          <p:cNvSpPr/>
          <p:nvPr/>
        </p:nvSpPr>
        <p:spPr>
          <a:xfrm>
            <a:off x="3886225" y="3305683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30"/>
          <p:cNvSpPr/>
          <p:nvPr/>
        </p:nvSpPr>
        <p:spPr>
          <a:xfrm>
            <a:off x="3886213" y="4121675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30"/>
          <p:cNvSpPr txBox="1"/>
          <p:nvPr/>
        </p:nvSpPr>
        <p:spPr>
          <a:xfrm flipH="1">
            <a:off x="6591424" y="1643850"/>
            <a:ext cx="2059089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Initially only 5 teams, which expanded to over 20</a:t>
            </a:r>
            <a:endParaRPr lang="en-US"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5" name="Google Shape;505;p30"/>
          <p:cNvSpPr txBox="1"/>
          <p:nvPr/>
        </p:nvSpPr>
        <p:spPr>
          <a:xfrm flipH="1">
            <a:off x="6447025" y="3297425"/>
            <a:ext cx="21139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Difficult to align teams when they are all disconnected</a:t>
            </a:r>
            <a:endParaRPr sz="1400" dirty="0"/>
          </a:p>
        </p:txBody>
      </p:sp>
      <p:sp>
        <p:nvSpPr>
          <p:cNvPr id="506" name="Google Shape;506;p30"/>
          <p:cNvSpPr txBox="1"/>
          <p:nvPr/>
        </p:nvSpPr>
        <p:spPr>
          <a:xfrm flipH="1">
            <a:off x="6591425" y="2459850"/>
            <a:ext cx="2059088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Trouble collaborating with client</a:t>
            </a:r>
            <a:endParaRPr lang="en-US"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7" name="Google Shape;507;p30"/>
          <p:cNvSpPr txBox="1"/>
          <p:nvPr/>
        </p:nvSpPr>
        <p:spPr>
          <a:xfrm flipH="1">
            <a:off x="6591425" y="4091825"/>
            <a:ext cx="1969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Release planning more complicated than needed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508" name="Google Shape;508;p30"/>
          <p:cNvCxnSpPr/>
          <p:nvPr/>
        </p:nvCxnSpPr>
        <p:spPr>
          <a:xfrm>
            <a:off x="5060425" y="1836000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9" name="Google Shape;509;p30"/>
          <p:cNvCxnSpPr/>
          <p:nvPr/>
        </p:nvCxnSpPr>
        <p:spPr>
          <a:xfrm>
            <a:off x="5060425" y="2652000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30"/>
          <p:cNvCxnSpPr/>
          <p:nvPr/>
        </p:nvCxnSpPr>
        <p:spPr>
          <a:xfrm>
            <a:off x="5060425" y="346797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30"/>
          <p:cNvCxnSpPr/>
          <p:nvPr/>
        </p:nvCxnSpPr>
        <p:spPr>
          <a:xfrm>
            <a:off x="5060425" y="4283975"/>
            <a:ext cx="138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2" name="Google Shape;512;p30"/>
          <p:cNvSpPr txBox="1"/>
          <p:nvPr/>
        </p:nvSpPr>
        <p:spPr>
          <a:xfrm>
            <a:off x="3886225" y="167261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Expansion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3" name="Google Shape;513;p30"/>
          <p:cNvSpPr txBox="1"/>
          <p:nvPr/>
        </p:nvSpPr>
        <p:spPr>
          <a:xfrm>
            <a:off x="3815592" y="2489154"/>
            <a:ext cx="1295632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4" name="Google Shape;514;p30"/>
          <p:cNvSpPr txBox="1"/>
          <p:nvPr/>
        </p:nvSpPr>
        <p:spPr>
          <a:xfrm>
            <a:off x="3886225" y="33056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Alignment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5" name="Google Shape;515;p30"/>
          <p:cNvSpPr txBox="1"/>
          <p:nvPr/>
        </p:nvSpPr>
        <p:spPr>
          <a:xfrm>
            <a:off x="3886225" y="41216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Release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96" name="Google Shape;196;p23"/>
          <p:cNvSpPr/>
          <p:nvPr/>
        </p:nvSpPr>
        <p:spPr>
          <a:xfrm>
            <a:off x="737926" y="1502700"/>
            <a:ext cx="1214748" cy="1214748"/>
          </a:xfrm>
          <a:custGeom>
            <a:avLst/>
            <a:gdLst/>
            <a:ahLst/>
            <a:cxnLst/>
            <a:rect l="l" t="t" r="r" b="b"/>
            <a:pathLst>
              <a:path w="18911" h="18911" extrusionOk="0">
                <a:moveTo>
                  <a:pt x="9456" y="1"/>
                </a:moveTo>
                <a:cubicBezTo>
                  <a:pt x="4244" y="1"/>
                  <a:pt x="1" y="4244"/>
                  <a:pt x="1" y="9456"/>
                </a:cubicBezTo>
                <a:cubicBezTo>
                  <a:pt x="1" y="14673"/>
                  <a:pt x="4244" y="18910"/>
                  <a:pt x="9456" y="18910"/>
                </a:cubicBezTo>
                <a:cubicBezTo>
                  <a:pt x="14673" y="18910"/>
                  <a:pt x="18911" y="14667"/>
                  <a:pt x="18911" y="9456"/>
                </a:cubicBezTo>
                <a:cubicBezTo>
                  <a:pt x="18911" y="4244"/>
                  <a:pt x="14673" y="1"/>
                  <a:pt x="94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23"/>
          <p:cNvSpPr/>
          <p:nvPr/>
        </p:nvSpPr>
        <p:spPr>
          <a:xfrm>
            <a:off x="2346837" y="2506034"/>
            <a:ext cx="1214684" cy="1214748"/>
          </a:xfrm>
          <a:custGeom>
            <a:avLst/>
            <a:gdLst/>
            <a:ahLst/>
            <a:cxnLst/>
            <a:rect l="l" t="t" r="r" b="b"/>
            <a:pathLst>
              <a:path w="18910" h="18911" extrusionOk="0">
                <a:moveTo>
                  <a:pt x="9455" y="1"/>
                </a:moveTo>
                <a:cubicBezTo>
                  <a:pt x="4243" y="1"/>
                  <a:pt x="0" y="4244"/>
                  <a:pt x="0" y="9456"/>
                </a:cubicBezTo>
                <a:cubicBezTo>
                  <a:pt x="0" y="14673"/>
                  <a:pt x="4243" y="18911"/>
                  <a:pt x="9455" y="18911"/>
                </a:cubicBezTo>
                <a:cubicBezTo>
                  <a:pt x="14672" y="18911"/>
                  <a:pt x="18910" y="14673"/>
                  <a:pt x="18910" y="9456"/>
                </a:cubicBezTo>
                <a:cubicBezTo>
                  <a:pt x="18910" y="4244"/>
                  <a:pt x="14672" y="1"/>
                  <a:pt x="94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23"/>
          <p:cNvSpPr/>
          <p:nvPr/>
        </p:nvSpPr>
        <p:spPr>
          <a:xfrm>
            <a:off x="5680926" y="2506034"/>
            <a:ext cx="1214748" cy="1214748"/>
          </a:xfrm>
          <a:custGeom>
            <a:avLst/>
            <a:gdLst/>
            <a:ahLst/>
            <a:cxnLst/>
            <a:rect l="l" t="t" r="r" b="b"/>
            <a:pathLst>
              <a:path w="18911" h="18911" extrusionOk="0">
                <a:moveTo>
                  <a:pt x="9455" y="1"/>
                </a:moveTo>
                <a:cubicBezTo>
                  <a:pt x="4244" y="1"/>
                  <a:pt x="1" y="4244"/>
                  <a:pt x="1" y="9456"/>
                </a:cubicBezTo>
                <a:cubicBezTo>
                  <a:pt x="1" y="14673"/>
                  <a:pt x="4244" y="18911"/>
                  <a:pt x="9455" y="18911"/>
                </a:cubicBezTo>
                <a:cubicBezTo>
                  <a:pt x="14667" y="18911"/>
                  <a:pt x="18910" y="14673"/>
                  <a:pt x="18910" y="9456"/>
                </a:cubicBezTo>
                <a:cubicBezTo>
                  <a:pt x="18910" y="4244"/>
                  <a:pt x="14667" y="1"/>
                  <a:pt x="94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3955708" y="1502700"/>
            <a:ext cx="1214748" cy="1214748"/>
          </a:xfrm>
          <a:custGeom>
            <a:avLst/>
            <a:gdLst/>
            <a:ahLst/>
            <a:cxnLst/>
            <a:rect l="l" t="t" r="r" b="b"/>
            <a:pathLst>
              <a:path w="18911" h="18911" extrusionOk="0">
                <a:moveTo>
                  <a:pt x="9455" y="1"/>
                </a:moveTo>
                <a:cubicBezTo>
                  <a:pt x="4244" y="1"/>
                  <a:pt x="0" y="4244"/>
                  <a:pt x="0" y="9456"/>
                </a:cubicBezTo>
                <a:cubicBezTo>
                  <a:pt x="0" y="14673"/>
                  <a:pt x="4244" y="18910"/>
                  <a:pt x="9455" y="18910"/>
                </a:cubicBezTo>
                <a:cubicBezTo>
                  <a:pt x="14667" y="18910"/>
                  <a:pt x="18910" y="14667"/>
                  <a:pt x="18910" y="9456"/>
                </a:cubicBezTo>
                <a:cubicBezTo>
                  <a:pt x="18910" y="4244"/>
                  <a:pt x="14667" y="1"/>
                  <a:pt x="94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23"/>
          <p:cNvSpPr/>
          <p:nvPr/>
        </p:nvSpPr>
        <p:spPr>
          <a:xfrm>
            <a:off x="7248715" y="1502700"/>
            <a:ext cx="1214748" cy="1214748"/>
          </a:xfrm>
          <a:custGeom>
            <a:avLst/>
            <a:gdLst/>
            <a:ahLst/>
            <a:cxnLst/>
            <a:rect l="l" t="t" r="r" b="b"/>
            <a:pathLst>
              <a:path w="18911" h="18911" extrusionOk="0">
                <a:moveTo>
                  <a:pt x="9456" y="1"/>
                </a:moveTo>
                <a:cubicBezTo>
                  <a:pt x="4238" y="1"/>
                  <a:pt x="1" y="4244"/>
                  <a:pt x="1" y="9456"/>
                </a:cubicBezTo>
                <a:cubicBezTo>
                  <a:pt x="1" y="14673"/>
                  <a:pt x="4238" y="18910"/>
                  <a:pt x="9456" y="18910"/>
                </a:cubicBezTo>
                <a:cubicBezTo>
                  <a:pt x="14667" y="18910"/>
                  <a:pt x="18911" y="14667"/>
                  <a:pt x="18911" y="9456"/>
                </a:cubicBezTo>
                <a:cubicBezTo>
                  <a:pt x="18911" y="4244"/>
                  <a:pt x="14667" y="1"/>
                  <a:pt x="94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3"/>
          <p:cNvSpPr txBox="1"/>
          <p:nvPr/>
        </p:nvSpPr>
        <p:spPr>
          <a:xfrm>
            <a:off x="2346829" y="4113500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Reduction in dependency issues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003757" y="3186725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Improved planning and execution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5680950" y="4113500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Gradually trained the team managers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269564" y="3186725"/>
            <a:ext cx="148255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Innovation is improved as a result of issues being solved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737925" y="3186725"/>
            <a:ext cx="12147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Opted for the SAFe framework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58175" y="283691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Framework</a:t>
            </a:r>
            <a:endParaRPr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333589" y="3788892"/>
            <a:ext cx="1255714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Dependency</a:t>
            </a:r>
            <a:endParaRPr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034125" y="2836917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Planning</a:t>
            </a:r>
            <a:endParaRPr b="1" dirty="0">
              <a:solidFill>
                <a:schemeClr val="accent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5714400" y="3788892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Execution</a:t>
            </a:r>
            <a:endParaRPr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7310074" y="2836917"/>
            <a:ext cx="1275125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Improvement</a:t>
            </a:r>
            <a:endParaRPr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11" name="Google Shape;211;p23"/>
          <p:cNvGrpSpPr/>
          <p:nvPr/>
        </p:nvGrpSpPr>
        <p:grpSpPr>
          <a:xfrm>
            <a:off x="2730733" y="2899724"/>
            <a:ext cx="446887" cy="427353"/>
            <a:chOff x="5045500" y="842250"/>
            <a:chExt cx="503875" cy="481850"/>
          </a:xfrm>
        </p:grpSpPr>
        <p:sp>
          <p:nvSpPr>
            <p:cNvPr id="212" name="Google Shape;212;p23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4" name="Google Shape;214;p23"/>
          <p:cNvGrpSpPr/>
          <p:nvPr/>
        </p:nvGrpSpPr>
        <p:grpSpPr>
          <a:xfrm>
            <a:off x="7700096" y="1912947"/>
            <a:ext cx="394168" cy="394250"/>
            <a:chOff x="5049725" y="2027900"/>
            <a:chExt cx="481750" cy="481850"/>
          </a:xfrm>
        </p:grpSpPr>
        <p:sp>
          <p:nvSpPr>
            <p:cNvPr id="215" name="Google Shape;215;p23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3" name="Google Shape;223;p23"/>
          <p:cNvSpPr/>
          <p:nvPr/>
        </p:nvSpPr>
        <p:spPr>
          <a:xfrm>
            <a:off x="1121848" y="1900559"/>
            <a:ext cx="446893" cy="41902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24" name="Google Shape;224;p23"/>
          <p:cNvGrpSpPr/>
          <p:nvPr/>
        </p:nvGrpSpPr>
        <p:grpSpPr>
          <a:xfrm>
            <a:off x="4340868" y="1889983"/>
            <a:ext cx="444415" cy="440170"/>
            <a:chOff x="5049725" y="1435050"/>
            <a:chExt cx="486550" cy="481850"/>
          </a:xfrm>
        </p:grpSpPr>
        <p:sp>
          <p:nvSpPr>
            <p:cNvPr id="225" name="Google Shape;225;p2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" name="Google Shape;229;p23"/>
          <p:cNvGrpSpPr/>
          <p:nvPr/>
        </p:nvGrpSpPr>
        <p:grpSpPr>
          <a:xfrm>
            <a:off x="6079059" y="2943989"/>
            <a:ext cx="444869" cy="338805"/>
            <a:chOff x="3271200" y="3863875"/>
            <a:chExt cx="481825" cy="366950"/>
          </a:xfrm>
        </p:grpSpPr>
        <p:sp>
          <p:nvSpPr>
            <p:cNvPr id="230" name="Google Shape;230;p23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9070"/>
            <a:ext cx="2758071" cy="694707"/>
          </a:xfrm>
        </p:spPr>
        <p:txBody>
          <a:bodyPr/>
          <a:lstStyle/>
          <a:p>
            <a:r>
              <a:rPr lang="en-US" kern="1200" dirty="0">
                <a:solidFill>
                  <a:schemeClr val="tx1"/>
                </a:solidFill>
                <a:latin typeface="Fira Sans Extra Condensed Medium" panose="020B0603050000020004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Fira Sans Extra Condensed Medium" panose="020B06030500000200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2870" y="2357252"/>
            <a:ext cx="4831130" cy="244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578" y="1282116"/>
            <a:ext cx="45720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a software  development methodology that emphasizes flexibility, collaboration, and iterative progress.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Origin: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3" indent="-342900"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to rigid waterfall methodologies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3" indent="-342900">
              <a:lnSpc>
                <a:spcPct val="9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Focuses on adaptability and customer satisfaction.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793" y="2331150"/>
            <a:ext cx="3429000" cy="481200"/>
          </a:xfrm>
        </p:spPr>
        <p:txBody>
          <a:bodyPr/>
          <a:lstStyle/>
          <a:p>
            <a:r>
              <a:rPr lang="en-GB" sz="6600" dirty="0" smtClean="0"/>
              <a:t>Summary</a:t>
            </a:r>
            <a:endParaRPr lang="en-IN" sz="6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smtClean="0"/>
              <a:t>Agile</a:t>
            </a:r>
            <a:endParaRPr dirty="0"/>
          </a:p>
        </p:txBody>
      </p:sp>
      <p:sp>
        <p:nvSpPr>
          <p:cNvPr id="272" name="Google Shape;272;p25"/>
          <p:cNvSpPr/>
          <p:nvPr/>
        </p:nvSpPr>
        <p:spPr>
          <a:xfrm>
            <a:off x="4564322" y="1602200"/>
            <a:ext cx="1464696" cy="1606542"/>
          </a:xfrm>
          <a:custGeom>
            <a:avLst/>
            <a:gdLst/>
            <a:ahLst/>
            <a:cxnLst/>
            <a:rect l="l" t="t" r="r" b="b"/>
            <a:pathLst>
              <a:path w="24266" h="26616" extrusionOk="0">
                <a:moveTo>
                  <a:pt x="108" y="1"/>
                </a:moveTo>
                <a:cubicBezTo>
                  <a:pt x="72" y="1"/>
                  <a:pt x="37" y="1"/>
                  <a:pt x="1" y="1"/>
                </a:cubicBezTo>
                <a:lnTo>
                  <a:pt x="1" y="4382"/>
                </a:lnTo>
                <a:cubicBezTo>
                  <a:pt x="276" y="4260"/>
                  <a:pt x="573" y="4194"/>
                  <a:pt x="876" y="4194"/>
                </a:cubicBezTo>
                <a:cubicBezTo>
                  <a:pt x="2031" y="4194"/>
                  <a:pt x="2972" y="5136"/>
                  <a:pt x="2972" y="6291"/>
                </a:cubicBezTo>
                <a:cubicBezTo>
                  <a:pt x="2972" y="7452"/>
                  <a:pt x="2031" y="8394"/>
                  <a:pt x="876" y="8394"/>
                </a:cubicBezTo>
                <a:cubicBezTo>
                  <a:pt x="573" y="8394"/>
                  <a:pt x="276" y="8328"/>
                  <a:pt x="1" y="8201"/>
                </a:cubicBezTo>
                <a:lnTo>
                  <a:pt x="1" y="11998"/>
                </a:lnTo>
                <a:cubicBezTo>
                  <a:pt x="43" y="11998"/>
                  <a:pt x="86" y="11998"/>
                  <a:pt x="129" y="11998"/>
                </a:cubicBezTo>
                <a:cubicBezTo>
                  <a:pt x="3240" y="11998"/>
                  <a:pt x="6346" y="13181"/>
                  <a:pt x="8718" y="15554"/>
                </a:cubicBezTo>
                <a:cubicBezTo>
                  <a:pt x="10963" y="17799"/>
                  <a:pt x="12147" y="20705"/>
                  <a:pt x="12268" y="23644"/>
                </a:cubicBezTo>
                <a:lnTo>
                  <a:pt x="16759" y="23644"/>
                </a:lnTo>
                <a:lnTo>
                  <a:pt x="16560" y="23941"/>
                </a:lnTo>
                <a:cubicBezTo>
                  <a:pt x="16368" y="24227"/>
                  <a:pt x="16269" y="24557"/>
                  <a:pt x="16269" y="24898"/>
                </a:cubicBezTo>
                <a:cubicBezTo>
                  <a:pt x="16269" y="25845"/>
                  <a:pt x="17039" y="26615"/>
                  <a:pt x="17980" y="26615"/>
                </a:cubicBezTo>
                <a:cubicBezTo>
                  <a:pt x="18927" y="26615"/>
                  <a:pt x="19697" y="25845"/>
                  <a:pt x="19697" y="24898"/>
                </a:cubicBezTo>
                <a:cubicBezTo>
                  <a:pt x="19697" y="24557"/>
                  <a:pt x="19598" y="24227"/>
                  <a:pt x="19406" y="23941"/>
                </a:cubicBezTo>
                <a:lnTo>
                  <a:pt x="19208" y="23644"/>
                </a:lnTo>
                <a:lnTo>
                  <a:pt x="24265" y="23644"/>
                </a:lnTo>
                <a:cubicBezTo>
                  <a:pt x="24139" y="17634"/>
                  <a:pt x="21789" y="11663"/>
                  <a:pt x="17204" y="7073"/>
                </a:cubicBezTo>
                <a:cubicBezTo>
                  <a:pt x="12482" y="2356"/>
                  <a:pt x="6297" y="1"/>
                  <a:pt x="1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25"/>
          <p:cNvSpPr/>
          <p:nvPr/>
        </p:nvSpPr>
        <p:spPr>
          <a:xfrm>
            <a:off x="3112675" y="1602864"/>
            <a:ext cx="1608171" cy="1464696"/>
          </a:xfrm>
          <a:custGeom>
            <a:avLst/>
            <a:gdLst/>
            <a:ahLst/>
            <a:cxnLst/>
            <a:rect l="l" t="t" r="r" b="b"/>
            <a:pathLst>
              <a:path w="26643" h="24266" extrusionOk="0">
                <a:moveTo>
                  <a:pt x="23671" y="1"/>
                </a:moveTo>
                <a:cubicBezTo>
                  <a:pt x="17661" y="127"/>
                  <a:pt x="11684" y="2477"/>
                  <a:pt x="7100" y="7062"/>
                </a:cubicBezTo>
                <a:cubicBezTo>
                  <a:pt x="2356" y="11811"/>
                  <a:pt x="1" y="18041"/>
                  <a:pt x="28" y="24266"/>
                </a:cubicBezTo>
                <a:lnTo>
                  <a:pt x="4414" y="24266"/>
                </a:lnTo>
                <a:lnTo>
                  <a:pt x="4414" y="24260"/>
                </a:lnTo>
                <a:cubicBezTo>
                  <a:pt x="4288" y="23990"/>
                  <a:pt x="4222" y="23693"/>
                  <a:pt x="4222" y="23390"/>
                </a:cubicBezTo>
                <a:cubicBezTo>
                  <a:pt x="4222" y="22235"/>
                  <a:pt x="5163" y="21288"/>
                  <a:pt x="6319" y="21288"/>
                </a:cubicBezTo>
                <a:cubicBezTo>
                  <a:pt x="7480" y="21288"/>
                  <a:pt x="8421" y="22235"/>
                  <a:pt x="8421" y="23390"/>
                </a:cubicBezTo>
                <a:cubicBezTo>
                  <a:pt x="8421" y="23693"/>
                  <a:pt x="8355" y="23990"/>
                  <a:pt x="8228" y="24266"/>
                </a:cubicBezTo>
                <a:lnTo>
                  <a:pt x="12026" y="24266"/>
                </a:lnTo>
                <a:cubicBezTo>
                  <a:pt x="11993" y="21112"/>
                  <a:pt x="13176" y="17948"/>
                  <a:pt x="15581" y="15548"/>
                </a:cubicBezTo>
                <a:cubicBezTo>
                  <a:pt x="17826" y="13303"/>
                  <a:pt x="20732" y="12119"/>
                  <a:pt x="23671" y="11998"/>
                </a:cubicBezTo>
                <a:lnTo>
                  <a:pt x="23671" y="7508"/>
                </a:lnTo>
                <a:lnTo>
                  <a:pt x="23968" y="7706"/>
                </a:lnTo>
                <a:cubicBezTo>
                  <a:pt x="24249" y="7898"/>
                  <a:pt x="24584" y="7997"/>
                  <a:pt x="24926" y="7997"/>
                </a:cubicBezTo>
                <a:cubicBezTo>
                  <a:pt x="25872" y="7997"/>
                  <a:pt x="26643" y="7232"/>
                  <a:pt x="26643" y="6286"/>
                </a:cubicBezTo>
                <a:cubicBezTo>
                  <a:pt x="26643" y="5339"/>
                  <a:pt x="25872" y="4569"/>
                  <a:pt x="24926" y="4569"/>
                </a:cubicBezTo>
                <a:cubicBezTo>
                  <a:pt x="24584" y="4569"/>
                  <a:pt x="24254" y="4668"/>
                  <a:pt x="23968" y="4860"/>
                </a:cubicBezTo>
                <a:lnTo>
                  <a:pt x="23671" y="5064"/>
                </a:lnTo>
                <a:lnTo>
                  <a:pt x="236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4" name="Google Shape;274;p25"/>
          <p:cNvSpPr/>
          <p:nvPr/>
        </p:nvSpPr>
        <p:spPr>
          <a:xfrm>
            <a:off x="4423141" y="3052216"/>
            <a:ext cx="1608171" cy="1464696"/>
          </a:xfrm>
          <a:custGeom>
            <a:avLst/>
            <a:gdLst/>
            <a:ahLst/>
            <a:cxnLst/>
            <a:rect l="l" t="t" r="r" b="b"/>
            <a:pathLst>
              <a:path w="26643" h="24266" extrusionOk="0">
                <a:moveTo>
                  <a:pt x="22229" y="0"/>
                </a:moveTo>
                <a:cubicBezTo>
                  <a:pt x="22356" y="276"/>
                  <a:pt x="22422" y="573"/>
                  <a:pt x="22422" y="875"/>
                </a:cubicBezTo>
                <a:cubicBezTo>
                  <a:pt x="22422" y="2031"/>
                  <a:pt x="21481" y="2978"/>
                  <a:pt x="20319" y="2978"/>
                </a:cubicBezTo>
                <a:cubicBezTo>
                  <a:pt x="19164" y="2978"/>
                  <a:pt x="18223" y="2031"/>
                  <a:pt x="18223" y="875"/>
                </a:cubicBezTo>
                <a:cubicBezTo>
                  <a:pt x="18223" y="573"/>
                  <a:pt x="18289" y="276"/>
                  <a:pt x="18410" y="6"/>
                </a:cubicBezTo>
                <a:lnTo>
                  <a:pt x="14618" y="6"/>
                </a:lnTo>
                <a:cubicBezTo>
                  <a:pt x="14651" y="3154"/>
                  <a:pt x="13462" y="6318"/>
                  <a:pt x="11057" y="8723"/>
                </a:cubicBezTo>
                <a:cubicBezTo>
                  <a:pt x="8817" y="10963"/>
                  <a:pt x="5911" y="12146"/>
                  <a:pt x="2973" y="12268"/>
                </a:cubicBezTo>
                <a:lnTo>
                  <a:pt x="2973" y="16758"/>
                </a:lnTo>
                <a:lnTo>
                  <a:pt x="2675" y="16560"/>
                </a:lnTo>
                <a:cubicBezTo>
                  <a:pt x="2389" y="16368"/>
                  <a:pt x="2059" y="16269"/>
                  <a:pt x="1718" y="16269"/>
                </a:cubicBezTo>
                <a:cubicBezTo>
                  <a:pt x="771" y="16269"/>
                  <a:pt x="1" y="17033"/>
                  <a:pt x="1" y="17980"/>
                </a:cubicBezTo>
                <a:cubicBezTo>
                  <a:pt x="1" y="18927"/>
                  <a:pt x="771" y="19697"/>
                  <a:pt x="1718" y="19697"/>
                </a:cubicBezTo>
                <a:cubicBezTo>
                  <a:pt x="2059" y="19697"/>
                  <a:pt x="2389" y="19598"/>
                  <a:pt x="2675" y="19405"/>
                </a:cubicBezTo>
                <a:lnTo>
                  <a:pt x="2973" y="19207"/>
                </a:lnTo>
                <a:lnTo>
                  <a:pt x="2973" y="24265"/>
                </a:lnTo>
                <a:cubicBezTo>
                  <a:pt x="8982" y="24138"/>
                  <a:pt x="14954" y="21788"/>
                  <a:pt x="19543" y="17204"/>
                </a:cubicBezTo>
                <a:cubicBezTo>
                  <a:pt x="24287" y="12455"/>
                  <a:pt x="26643" y="6225"/>
                  <a:pt x="266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25"/>
          <p:cNvSpPr/>
          <p:nvPr/>
        </p:nvSpPr>
        <p:spPr>
          <a:xfrm>
            <a:off x="3115029" y="2911035"/>
            <a:ext cx="1464635" cy="1606180"/>
          </a:xfrm>
          <a:custGeom>
            <a:avLst/>
            <a:gdLst/>
            <a:ahLst/>
            <a:cxnLst/>
            <a:rect l="l" t="t" r="r" b="b"/>
            <a:pathLst>
              <a:path w="24265" h="26610" extrusionOk="0">
                <a:moveTo>
                  <a:pt x="6280" y="0"/>
                </a:moveTo>
                <a:cubicBezTo>
                  <a:pt x="5338" y="0"/>
                  <a:pt x="4568" y="771"/>
                  <a:pt x="4568" y="1717"/>
                </a:cubicBezTo>
                <a:cubicBezTo>
                  <a:pt x="4568" y="2059"/>
                  <a:pt x="4667" y="2389"/>
                  <a:pt x="4860" y="2675"/>
                </a:cubicBezTo>
                <a:lnTo>
                  <a:pt x="5058" y="2972"/>
                </a:lnTo>
                <a:lnTo>
                  <a:pt x="0" y="2972"/>
                </a:lnTo>
                <a:cubicBezTo>
                  <a:pt x="127" y="8982"/>
                  <a:pt x="2477" y="14953"/>
                  <a:pt x="7061" y="19543"/>
                </a:cubicBezTo>
                <a:cubicBezTo>
                  <a:pt x="11778" y="24254"/>
                  <a:pt x="17954" y="26610"/>
                  <a:pt x="24130" y="26610"/>
                </a:cubicBezTo>
                <a:cubicBezTo>
                  <a:pt x="24173" y="26610"/>
                  <a:pt x="24216" y="26610"/>
                  <a:pt x="24259" y="26610"/>
                </a:cubicBezTo>
                <a:lnTo>
                  <a:pt x="24259" y="22229"/>
                </a:lnTo>
                <a:cubicBezTo>
                  <a:pt x="23990" y="22355"/>
                  <a:pt x="23692" y="22421"/>
                  <a:pt x="23390" y="22421"/>
                </a:cubicBezTo>
                <a:cubicBezTo>
                  <a:pt x="22234" y="22421"/>
                  <a:pt x="21287" y="21480"/>
                  <a:pt x="21287" y="20319"/>
                </a:cubicBezTo>
                <a:cubicBezTo>
                  <a:pt x="21287" y="19163"/>
                  <a:pt x="22234" y="18222"/>
                  <a:pt x="23390" y="18222"/>
                </a:cubicBezTo>
                <a:cubicBezTo>
                  <a:pt x="23692" y="18222"/>
                  <a:pt x="23990" y="18288"/>
                  <a:pt x="24265" y="18415"/>
                </a:cubicBezTo>
                <a:lnTo>
                  <a:pt x="24265" y="14618"/>
                </a:lnTo>
                <a:cubicBezTo>
                  <a:pt x="24222" y="14618"/>
                  <a:pt x="24180" y="14618"/>
                  <a:pt x="24137" y="14618"/>
                </a:cubicBezTo>
                <a:cubicBezTo>
                  <a:pt x="21026" y="14618"/>
                  <a:pt x="17914" y="13429"/>
                  <a:pt x="15547" y="11062"/>
                </a:cubicBezTo>
                <a:cubicBezTo>
                  <a:pt x="13302" y="8817"/>
                  <a:pt x="12119" y="5911"/>
                  <a:pt x="11998" y="2972"/>
                </a:cubicBezTo>
                <a:lnTo>
                  <a:pt x="7507" y="2972"/>
                </a:lnTo>
                <a:lnTo>
                  <a:pt x="7705" y="2675"/>
                </a:lnTo>
                <a:cubicBezTo>
                  <a:pt x="7898" y="2389"/>
                  <a:pt x="7997" y="2059"/>
                  <a:pt x="7997" y="1717"/>
                </a:cubicBezTo>
                <a:cubicBezTo>
                  <a:pt x="7997" y="771"/>
                  <a:pt x="7232" y="0"/>
                  <a:pt x="62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6" name="Google Shape;276;p25"/>
          <p:cNvGrpSpPr/>
          <p:nvPr/>
        </p:nvGrpSpPr>
        <p:grpSpPr>
          <a:xfrm>
            <a:off x="3524267" y="2142357"/>
            <a:ext cx="516620" cy="231239"/>
            <a:chOff x="3524267" y="2142357"/>
            <a:chExt cx="516620" cy="231239"/>
          </a:xfrm>
        </p:grpSpPr>
        <p:sp>
          <p:nvSpPr>
            <p:cNvPr id="277" name="Google Shape;277;p25"/>
            <p:cNvSpPr/>
            <p:nvPr/>
          </p:nvSpPr>
          <p:spPr>
            <a:xfrm>
              <a:off x="3664784" y="2152679"/>
              <a:ext cx="376103" cy="220918"/>
            </a:xfrm>
            <a:custGeom>
              <a:avLst/>
              <a:gdLst/>
              <a:ahLst/>
              <a:cxnLst/>
              <a:rect l="l" t="t" r="r" b="b"/>
              <a:pathLst>
                <a:path w="6231" h="3660" extrusionOk="0">
                  <a:moveTo>
                    <a:pt x="6131" y="0"/>
                  </a:moveTo>
                  <a:lnTo>
                    <a:pt x="3688" y="2438"/>
                  </a:lnTo>
                  <a:cubicBezTo>
                    <a:pt x="3533" y="2592"/>
                    <a:pt x="3330" y="2675"/>
                    <a:pt x="3115" y="2675"/>
                  </a:cubicBezTo>
                  <a:cubicBezTo>
                    <a:pt x="2901" y="2675"/>
                    <a:pt x="2697" y="2592"/>
                    <a:pt x="2543" y="2438"/>
                  </a:cubicBezTo>
                  <a:lnTo>
                    <a:pt x="94" y="6"/>
                  </a:lnTo>
                  <a:cubicBezTo>
                    <a:pt x="39" y="77"/>
                    <a:pt x="0" y="171"/>
                    <a:pt x="0" y="275"/>
                  </a:cubicBezTo>
                  <a:lnTo>
                    <a:pt x="0" y="3214"/>
                  </a:lnTo>
                  <a:cubicBezTo>
                    <a:pt x="0" y="3302"/>
                    <a:pt x="28" y="3385"/>
                    <a:pt x="72" y="3456"/>
                  </a:cubicBezTo>
                  <a:lnTo>
                    <a:pt x="1673" y="2163"/>
                  </a:lnTo>
                  <a:lnTo>
                    <a:pt x="1849" y="2383"/>
                  </a:lnTo>
                  <a:lnTo>
                    <a:pt x="297" y="3638"/>
                  </a:lnTo>
                  <a:cubicBezTo>
                    <a:pt x="347" y="3654"/>
                    <a:pt x="397" y="3660"/>
                    <a:pt x="446" y="3660"/>
                  </a:cubicBezTo>
                  <a:lnTo>
                    <a:pt x="5784" y="3660"/>
                  </a:lnTo>
                  <a:cubicBezTo>
                    <a:pt x="5839" y="3660"/>
                    <a:pt x="5889" y="3649"/>
                    <a:pt x="5939" y="3632"/>
                  </a:cubicBezTo>
                  <a:lnTo>
                    <a:pt x="4376" y="2383"/>
                  </a:lnTo>
                  <a:lnTo>
                    <a:pt x="4557" y="2163"/>
                  </a:lnTo>
                  <a:lnTo>
                    <a:pt x="6164" y="3445"/>
                  </a:lnTo>
                  <a:cubicBezTo>
                    <a:pt x="6203" y="3379"/>
                    <a:pt x="6230" y="3302"/>
                    <a:pt x="6230" y="3214"/>
                  </a:cubicBezTo>
                  <a:lnTo>
                    <a:pt x="6230" y="275"/>
                  </a:lnTo>
                  <a:cubicBezTo>
                    <a:pt x="6230" y="171"/>
                    <a:pt x="6192" y="77"/>
                    <a:pt x="6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685367" y="2142357"/>
              <a:ext cx="334877" cy="154522"/>
            </a:xfrm>
            <a:custGeom>
              <a:avLst/>
              <a:gdLst/>
              <a:ahLst/>
              <a:cxnLst/>
              <a:rect l="l" t="t" r="r" b="b"/>
              <a:pathLst>
                <a:path w="5548" h="2560" extrusionOk="0">
                  <a:moveTo>
                    <a:pt x="105" y="0"/>
                  </a:moveTo>
                  <a:cubicBezTo>
                    <a:pt x="72" y="0"/>
                    <a:pt x="34" y="6"/>
                    <a:pt x="0" y="17"/>
                  </a:cubicBezTo>
                  <a:lnTo>
                    <a:pt x="2406" y="2405"/>
                  </a:lnTo>
                  <a:cubicBezTo>
                    <a:pt x="2505" y="2504"/>
                    <a:pt x="2631" y="2560"/>
                    <a:pt x="2774" y="2560"/>
                  </a:cubicBezTo>
                  <a:cubicBezTo>
                    <a:pt x="2917" y="2560"/>
                    <a:pt x="3049" y="2504"/>
                    <a:pt x="3148" y="2405"/>
                  </a:cubicBezTo>
                  <a:lnTo>
                    <a:pt x="5548" y="11"/>
                  </a:lnTo>
                  <a:cubicBezTo>
                    <a:pt x="5515" y="6"/>
                    <a:pt x="5476" y="0"/>
                    <a:pt x="5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567122" y="2188170"/>
              <a:ext cx="105690" cy="17384"/>
            </a:xfrm>
            <a:custGeom>
              <a:avLst/>
              <a:gdLst/>
              <a:ahLst/>
              <a:cxnLst/>
              <a:rect l="l" t="t" r="r" b="b"/>
              <a:pathLst>
                <a:path w="1751" h="288" extrusionOk="0">
                  <a:moveTo>
                    <a:pt x="143" y="1"/>
                  </a:moveTo>
                  <a:cubicBezTo>
                    <a:pt x="61" y="1"/>
                    <a:pt x="0" y="67"/>
                    <a:pt x="0" y="144"/>
                  </a:cubicBezTo>
                  <a:cubicBezTo>
                    <a:pt x="0" y="221"/>
                    <a:pt x="61" y="287"/>
                    <a:pt x="143" y="287"/>
                  </a:cubicBezTo>
                  <a:lnTo>
                    <a:pt x="1607" y="287"/>
                  </a:lnTo>
                  <a:cubicBezTo>
                    <a:pt x="1684" y="287"/>
                    <a:pt x="1750" y="221"/>
                    <a:pt x="1750" y="144"/>
                  </a:cubicBezTo>
                  <a:cubicBezTo>
                    <a:pt x="1750" y="67"/>
                    <a:pt x="1684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67122" y="2279856"/>
              <a:ext cx="105690" cy="17384"/>
            </a:xfrm>
            <a:custGeom>
              <a:avLst/>
              <a:gdLst/>
              <a:ahLst/>
              <a:cxnLst/>
              <a:rect l="l" t="t" r="r" b="b"/>
              <a:pathLst>
                <a:path w="1751" h="288" extrusionOk="0">
                  <a:moveTo>
                    <a:pt x="143" y="1"/>
                  </a:moveTo>
                  <a:cubicBezTo>
                    <a:pt x="61" y="1"/>
                    <a:pt x="0" y="67"/>
                    <a:pt x="0" y="144"/>
                  </a:cubicBezTo>
                  <a:cubicBezTo>
                    <a:pt x="0" y="221"/>
                    <a:pt x="61" y="287"/>
                    <a:pt x="143" y="287"/>
                  </a:cubicBezTo>
                  <a:lnTo>
                    <a:pt x="1607" y="287"/>
                  </a:lnTo>
                  <a:cubicBezTo>
                    <a:pt x="1684" y="287"/>
                    <a:pt x="1750" y="221"/>
                    <a:pt x="1750" y="144"/>
                  </a:cubicBezTo>
                  <a:cubicBezTo>
                    <a:pt x="1750" y="67"/>
                    <a:pt x="1684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24267" y="2230059"/>
              <a:ext cx="105992" cy="17323"/>
            </a:xfrm>
            <a:custGeom>
              <a:avLst/>
              <a:gdLst/>
              <a:ahLst/>
              <a:cxnLst/>
              <a:rect l="l" t="t" r="r" b="b"/>
              <a:pathLst>
                <a:path w="1756" h="287" extrusionOk="0">
                  <a:moveTo>
                    <a:pt x="143" y="0"/>
                  </a:moveTo>
                  <a:cubicBezTo>
                    <a:pt x="66" y="0"/>
                    <a:pt x="0" y="61"/>
                    <a:pt x="0" y="143"/>
                  </a:cubicBezTo>
                  <a:cubicBezTo>
                    <a:pt x="0" y="220"/>
                    <a:pt x="66" y="287"/>
                    <a:pt x="143" y="287"/>
                  </a:cubicBezTo>
                  <a:lnTo>
                    <a:pt x="1613" y="287"/>
                  </a:lnTo>
                  <a:cubicBezTo>
                    <a:pt x="1690" y="287"/>
                    <a:pt x="1756" y="220"/>
                    <a:pt x="1756" y="143"/>
                  </a:cubicBezTo>
                  <a:cubicBezTo>
                    <a:pt x="1756" y="61"/>
                    <a:pt x="1690" y="0"/>
                    <a:pt x="1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5205763" y="2118093"/>
            <a:ext cx="277777" cy="354856"/>
          </a:xfrm>
          <a:custGeom>
            <a:avLst/>
            <a:gdLst/>
            <a:ahLst/>
            <a:cxnLst/>
            <a:rect l="l" t="t" r="r" b="b"/>
            <a:pathLst>
              <a:path w="4602" h="5879" extrusionOk="0">
                <a:moveTo>
                  <a:pt x="2307" y="1377"/>
                </a:moveTo>
                <a:cubicBezTo>
                  <a:pt x="2752" y="1377"/>
                  <a:pt x="3116" y="1740"/>
                  <a:pt x="3116" y="2186"/>
                </a:cubicBezTo>
                <a:cubicBezTo>
                  <a:pt x="3116" y="2637"/>
                  <a:pt x="2307" y="3479"/>
                  <a:pt x="2307" y="3479"/>
                </a:cubicBezTo>
                <a:cubicBezTo>
                  <a:pt x="2307" y="3479"/>
                  <a:pt x="1492" y="2637"/>
                  <a:pt x="1492" y="2186"/>
                </a:cubicBezTo>
                <a:cubicBezTo>
                  <a:pt x="1492" y="1740"/>
                  <a:pt x="1855" y="1377"/>
                  <a:pt x="2307" y="1377"/>
                </a:cubicBezTo>
                <a:close/>
                <a:moveTo>
                  <a:pt x="2307" y="1"/>
                </a:moveTo>
                <a:cubicBezTo>
                  <a:pt x="1035" y="1"/>
                  <a:pt x="1" y="1030"/>
                  <a:pt x="1" y="2301"/>
                </a:cubicBezTo>
                <a:cubicBezTo>
                  <a:pt x="1" y="3572"/>
                  <a:pt x="2307" y="5878"/>
                  <a:pt x="2307" y="5878"/>
                </a:cubicBezTo>
                <a:cubicBezTo>
                  <a:pt x="2307" y="5878"/>
                  <a:pt x="4602" y="3572"/>
                  <a:pt x="4602" y="2301"/>
                </a:cubicBezTo>
                <a:cubicBezTo>
                  <a:pt x="4602" y="1030"/>
                  <a:pt x="3573" y="1"/>
                  <a:pt x="23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199788" y="3594003"/>
            <a:ext cx="269809" cy="429217"/>
            <a:chOff x="5199788" y="3594003"/>
            <a:chExt cx="269809" cy="429217"/>
          </a:xfrm>
        </p:grpSpPr>
        <p:sp>
          <p:nvSpPr>
            <p:cNvPr id="284" name="Google Shape;284;p25"/>
            <p:cNvSpPr/>
            <p:nvPr/>
          </p:nvSpPr>
          <p:spPr>
            <a:xfrm>
              <a:off x="5199788" y="3687017"/>
              <a:ext cx="269809" cy="246208"/>
            </a:xfrm>
            <a:custGeom>
              <a:avLst/>
              <a:gdLst/>
              <a:ahLst/>
              <a:cxnLst/>
              <a:rect l="l" t="t" r="r" b="b"/>
              <a:pathLst>
                <a:path w="4470" h="4079" extrusionOk="0">
                  <a:moveTo>
                    <a:pt x="4101" y="342"/>
                  </a:moveTo>
                  <a:lnTo>
                    <a:pt x="4101" y="3743"/>
                  </a:lnTo>
                  <a:lnTo>
                    <a:pt x="369" y="3743"/>
                  </a:lnTo>
                  <a:lnTo>
                    <a:pt x="369" y="342"/>
                  </a:lnTo>
                  <a:close/>
                  <a:moveTo>
                    <a:pt x="1" y="0"/>
                  </a:moveTo>
                  <a:lnTo>
                    <a:pt x="1" y="4078"/>
                  </a:lnTo>
                  <a:lnTo>
                    <a:pt x="4470" y="4078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199788" y="3594003"/>
              <a:ext cx="269809" cy="79434"/>
            </a:xfrm>
            <a:custGeom>
              <a:avLst/>
              <a:gdLst/>
              <a:ahLst/>
              <a:cxnLst/>
              <a:rect l="l" t="t" r="r" b="b"/>
              <a:pathLst>
                <a:path w="4470" h="1316" extrusionOk="0">
                  <a:moveTo>
                    <a:pt x="2840" y="485"/>
                  </a:moveTo>
                  <a:lnTo>
                    <a:pt x="2840" y="776"/>
                  </a:lnTo>
                  <a:lnTo>
                    <a:pt x="1630" y="776"/>
                  </a:lnTo>
                  <a:lnTo>
                    <a:pt x="1630" y="485"/>
                  </a:lnTo>
                  <a:close/>
                  <a:moveTo>
                    <a:pt x="793" y="0"/>
                  </a:moveTo>
                  <a:cubicBezTo>
                    <a:pt x="353" y="0"/>
                    <a:pt x="1" y="353"/>
                    <a:pt x="1" y="787"/>
                  </a:cubicBezTo>
                  <a:lnTo>
                    <a:pt x="1" y="1316"/>
                  </a:lnTo>
                  <a:lnTo>
                    <a:pt x="4470" y="1316"/>
                  </a:lnTo>
                  <a:lnTo>
                    <a:pt x="4470" y="787"/>
                  </a:lnTo>
                  <a:cubicBezTo>
                    <a:pt x="4470" y="353"/>
                    <a:pt x="4117" y="0"/>
                    <a:pt x="3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199788" y="3948433"/>
              <a:ext cx="269809" cy="74786"/>
            </a:xfrm>
            <a:custGeom>
              <a:avLst/>
              <a:gdLst/>
              <a:ahLst/>
              <a:cxnLst/>
              <a:rect l="l" t="t" r="r" b="b"/>
              <a:pathLst>
                <a:path w="4470" h="1239" extrusionOk="0">
                  <a:moveTo>
                    <a:pt x="2840" y="452"/>
                  </a:moveTo>
                  <a:lnTo>
                    <a:pt x="2846" y="744"/>
                  </a:lnTo>
                  <a:lnTo>
                    <a:pt x="1630" y="744"/>
                  </a:lnTo>
                  <a:lnTo>
                    <a:pt x="1630" y="452"/>
                  </a:lnTo>
                  <a:close/>
                  <a:moveTo>
                    <a:pt x="1" y="1"/>
                  </a:moveTo>
                  <a:lnTo>
                    <a:pt x="1" y="452"/>
                  </a:lnTo>
                  <a:cubicBezTo>
                    <a:pt x="1" y="887"/>
                    <a:pt x="353" y="1239"/>
                    <a:pt x="793" y="1239"/>
                  </a:cubicBezTo>
                  <a:lnTo>
                    <a:pt x="3683" y="1239"/>
                  </a:lnTo>
                  <a:cubicBezTo>
                    <a:pt x="4117" y="1239"/>
                    <a:pt x="4470" y="887"/>
                    <a:pt x="4470" y="452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25"/>
          <p:cNvSpPr/>
          <p:nvPr/>
        </p:nvSpPr>
        <p:spPr>
          <a:xfrm>
            <a:off x="3575754" y="3516924"/>
            <a:ext cx="423606" cy="448173"/>
          </a:xfrm>
          <a:custGeom>
            <a:avLst/>
            <a:gdLst/>
            <a:ahLst/>
            <a:cxnLst/>
            <a:rect l="l" t="t" r="r" b="b"/>
            <a:pathLst>
              <a:path w="7018" h="7425" extrusionOk="0">
                <a:moveTo>
                  <a:pt x="3258" y="3677"/>
                </a:moveTo>
                <a:lnTo>
                  <a:pt x="3258" y="4822"/>
                </a:lnTo>
                <a:lnTo>
                  <a:pt x="2114" y="4822"/>
                </a:lnTo>
                <a:lnTo>
                  <a:pt x="2114" y="3677"/>
                </a:lnTo>
                <a:close/>
                <a:moveTo>
                  <a:pt x="4832" y="3677"/>
                </a:moveTo>
                <a:lnTo>
                  <a:pt x="4832" y="4822"/>
                </a:lnTo>
                <a:lnTo>
                  <a:pt x="3688" y="4822"/>
                </a:lnTo>
                <a:lnTo>
                  <a:pt x="3688" y="3677"/>
                </a:lnTo>
                <a:close/>
                <a:moveTo>
                  <a:pt x="3258" y="5245"/>
                </a:moveTo>
                <a:lnTo>
                  <a:pt x="3258" y="6390"/>
                </a:lnTo>
                <a:lnTo>
                  <a:pt x="2114" y="6390"/>
                </a:lnTo>
                <a:lnTo>
                  <a:pt x="2114" y="5245"/>
                </a:lnTo>
                <a:close/>
                <a:moveTo>
                  <a:pt x="4832" y="5245"/>
                </a:moveTo>
                <a:lnTo>
                  <a:pt x="4832" y="6390"/>
                </a:lnTo>
                <a:lnTo>
                  <a:pt x="3688" y="6390"/>
                </a:lnTo>
                <a:lnTo>
                  <a:pt x="3688" y="5245"/>
                </a:lnTo>
                <a:close/>
                <a:moveTo>
                  <a:pt x="3506" y="1"/>
                </a:moveTo>
                <a:lnTo>
                  <a:pt x="0" y="2862"/>
                </a:lnTo>
                <a:lnTo>
                  <a:pt x="1002" y="2862"/>
                </a:lnTo>
                <a:lnTo>
                  <a:pt x="1002" y="7425"/>
                </a:lnTo>
                <a:lnTo>
                  <a:pt x="5878" y="7425"/>
                </a:lnTo>
                <a:lnTo>
                  <a:pt x="5878" y="2862"/>
                </a:lnTo>
                <a:lnTo>
                  <a:pt x="7017" y="2862"/>
                </a:lnTo>
                <a:lnTo>
                  <a:pt x="5746" y="1828"/>
                </a:lnTo>
                <a:lnTo>
                  <a:pt x="5746" y="518"/>
                </a:lnTo>
                <a:lnTo>
                  <a:pt x="5047" y="518"/>
                </a:lnTo>
                <a:lnTo>
                  <a:pt x="5047" y="1255"/>
                </a:lnTo>
                <a:lnTo>
                  <a:pt x="35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5"/>
          <p:cNvSpPr/>
          <p:nvPr/>
        </p:nvSpPr>
        <p:spPr>
          <a:xfrm>
            <a:off x="4372681" y="2844941"/>
            <a:ext cx="454149" cy="454149"/>
          </a:xfrm>
          <a:custGeom>
            <a:avLst/>
            <a:gdLst/>
            <a:ahLst/>
            <a:cxnLst/>
            <a:rect l="l" t="t" r="r" b="b"/>
            <a:pathLst>
              <a:path w="7524" h="7524" extrusionOk="0">
                <a:moveTo>
                  <a:pt x="3181" y="1161"/>
                </a:moveTo>
                <a:cubicBezTo>
                  <a:pt x="3742" y="1161"/>
                  <a:pt x="4216" y="1360"/>
                  <a:pt x="4618" y="1756"/>
                </a:cubicBezTo>
                <a:cubicBezTo>
                  <a:pt x="5014" y="2152"/>
                  <a:pt x="5206" y="2625"/>
                  <a:pt x="5206" y="3187"/>
                </a:cubicBezTo>
                <a:cubicBezTo>
                  <a:pt x="5206" y="3743"/>
                  <a:pt x="5008" y="4221"/>
                  <a:pt x="4618" y="4618"/>
                </a:cubicBezTo>
                <a:cubicBezTo>
                  <a:pt x="4216" y="5014"/>
                  <a:pt x="3742" y="5212"/>
                  <a:pt x="3181" y="5212"/>
                </a:cubicBezTo>
                <a:cubicBezTo>
                  <a:pt x="2625" y="5212"/>
                  <a:pt x="2146" y="5014"/>
                  <a:pt x="1750" y="4618"/>
                </a:cubicBezTo>
                <a:cubicBezTo>
                  <a:pt x="1354" y="4221"/>
                  <a:pt x="1156" y="3743"/>
                  <a:pt x="1156" y="3187"/>
                </a:cubicBezTo>
                <a:cubicBezTo>
                  <a:pt x="1156" y="2625"/>
                  <a:pt x="1354" y="2152"/>
                  <a:pt x="1750" y="1756"/>
                </a:cubicBezTo>
                <a:cubicBezTo>
                  <a:pt x="2146" y="1360"/>
                  <a:pt x="2625" y="1161"/>
                  <a:pt x="3181" y="1161"/>
                </a:cubicBezTo>
                <a:close/>
                <a:moveTo>
                  <a:pt x="3181" y="0"/>
                </a:moveTo>
                <a:cubicBezTo>
                  <a:pt x="2752" y="0"/>
                  <a:pt x="2339" y="83"/>
                  <a:pt x="1948" y="253"/>
                </a:cubicBezTo>
                <a:cubicBezTo>
                  <a:pt x="1552" y="418"/>
                  <a:pt x="1216" y="644"/>
                  <a:pt x="930" y="930"/>
                </a:cubicBezTo>
                <a:cubicBezTo>
                  <a:pt x="644" y="1216"/>
                  <a:pt x="418" y="1552"/>
                  <a:pt x="253" y="1948"/>
                </a:cubicBezTo>
                <a:cubicBezTo>
                  <a:pt x="83" y="2339"/>
                  <a:pt x="0" y="2752"/>
                  <a:pt x="0" y="3187"/>
                </a:cubicBezTo>
                <a:cubicBezTo>
                  <a:pt x="0" y="3616"/>
                  <a:pt x="83" y="4029"/>
                  <a:pt x="253" y="4419"/>
                </a:cubicBezTo>
                <a:cubicBezTo>
                  <a:pt x="418" y="4816"/>
                  <a:pt x="644" y="5151"/>
                  <a:pt x="930" y="5438"/>
                </a:cubicBezTo>
                <a:cubicBezTo>
                  <a:pt x="1216" y="5724"/>
                  <a:pt x="1552" y="5949"/>
                  <a:pt x="1948" y="6115"/>
                </a:cubicBezTo>
                <a:cubicBezTo>
                  <a:pt x="2339" y="6285"/>
                  <a:pt x="2752" y="6368"/>
                  <a:pt x="3181" y="6368"/>
                </a:cubicBezTo>
                <a:cubicBezTo>
                  <a:pt x="3847" y="6368"/>
                  <a:pt x="4447" y="6181"/>
                  <a:pt x="4986" y="5806"/>
                </a:cubicBezTo>
                <a:lnTo>
                  <a:pt x="6538" y="7353"/>
                </a:lnTo>
                <a:cubicBezTo>
                  <a:pt x="6643" y="7468"/>
                  <a:pt x="6780" y="7523"/>
                  <a:pt x="6945" y="7523"/>
                </a:cubicBezTo>
                <a:cubicBezTo>
                  <a:pt x="7105" y="7523"/>
                  <a:pt x="7237" y="7468"/>
                  <a:pt x="7353" y="7353"/>
                </a:cubicBezTo>
                <a:cubicBezTo>
                  <a:pt x="7468" y="7243"/>
                  <a:pt x="7523" y="7105"/>
                  <a:pt x="7523" y="6946"/>
                </a:cubicBezTo>
                <a:cubicBezTo>
                  <a:pt x="7523" y="6786"/>
                  <a:pt x="7468" y="6648"/>
                  <a:pt x="7358" y="6538"/>
                </a:cubicBezTo>
                <a:lnTo>
                  <a:pt x="5806" y="4986"/>
                </a:lnTo>
                <a:cubicBezTo>
                  <a:pt x="6180" y="4447"/>
                  <a:pt x="6368" y="3847"/>
                  <a:pt x="6368" y="3187"/>
                </a:cubicBezTo>
                <a:cubicBezTo>
                  <a:pt x="6368" y="2752"/>
                  <a:pt x="6285" y="2339"/>
                  <a:pt x="6114" y="1948"/>
                </a:cubicBezTo>
                <a:cubicBezTo>
                  <a:pt x="5949" y="1552"/>
                  <a:pt x="5724" y="1216"/>
                  <a:pt x="5438" y="930"/>
                </a:cubicBezTo>
                <a:cubicBezTo>
                  <a:pt x="5151" y="644"/>
                  <a:pt x="4810" y="418"/>
                  <a:pt x="4419" y="253"/>
                </a:cubicBezTo>
                <a:cubicBezTo>
                  <a:pt x="4029" y="83"/>
                  <a:pt x="3616" y="0"/>
                  <a:pt x="3181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5"/>
          <p:cNvSpPr/>
          <p:nvPr/>
        </p:nvSpPr>
        <p:spPr>
          <a:xfrm>
            <a:off x="4477646" y="2949907"/>
            <a:ext cx="174440" cy="174440"/>
          </a:xfrm>
          <a:custGeom>
            <a:avLst/>
            <a:gdLst/>
            <a:ahLst/>
            <a:cxnLst/>
            <a:rect l="l" t="t" r="r" b="b"/>
            <a:pathLst>
              <a:path w="2890" h="2890" extrusionOk="0">
                <a:moveTo>
                  <a:pt x="1299" y="0"/>
                </a:moveTo>
                <a:cubicBezTo>
                  <a:pt x="1261" y="0"/>
                  <a:pt x="1227" y="11"/>
                  <a:pt x="1200" y="44"/>
                </a:cubicBezTo>
                <a:cubicBezTo>
                  <a:pt x="1172" y="72"/>
                  <a:pt x="1156" y="105"/>
                  <a:pt x="1156" y="143"/>
                </a:cubicBezTo>
                <a:lnTo>
                  <a:pt x="1156" y="1156"/>
                </a:lnTo>
                <a:lnTo>
                  <a:pt x="143" y="1156"/>
                </a:lnTo>
                <a:cubicBezTo>
                  <a:pt x="105" y="1156"/>
                  <a:pt x="72" y="1173"/>
                  <a:pt x="39" y="1200"/>
                </a:cubicBezTo>
                <a:cubicBezTo>
                  <a:pt x="11" y="1228"/>
                  <a:pt x="0" y="1261"/>
                  <a:pt x="0" y="1299"/>
                </a:cubicBezTo>
                <a:lnTo>
                  <a:pt x="0" y="1591"/>
                </a:lnTo>
                <a:cubicBezTo>
                  <a:pt x="0" y="1629"/>
                  <a:pt x="11" y="1662"/>
                  <a:pt x="39" y="1690"/>
                </a:cubicBezTo>
                <a:cubicBezTo>
                  <a:pt x="72" y="1717"/>
                  <a:pt x="105" y="1734"/>
                  <a:pt x="143" y="1734"/>
                </a:cubicBezTo>
                <a:lnTo>
                  <a:pt x="1156" y="1734"/>
                </a:lnTo>
                <a:lnTo>
                  <a:pt x="1156" y="2747"/>
                </a:lnTo>
                <a:cubicBezTo>
                  <a:pt x="1156" y="2785"/>
                  <a:pt x="1172" y="2818"/>
                  <a:pt x="1200" y="2851"/>
                </a:cubicBezTo>
                <a:cubicBezTo>
                  <a:pt x="1227" y="2879"/>
                  <a:pt x="1261" y="2890"/>
                  <a:pt x="1299" y="2890"/>
                </a:cubicBezTo>
                <a:lnTo>
                  <a:pt x="1591" y="2890"/>
                </a:lnTo>
                <a:cubicBezTo>
                  <a:pt x="1629" y="2890"/>
                  <a:pt x="1662" y="2879"/>
                  <a:pt x="1690" y="2851"/>
                </a:cubicBezTo>
                <a:cubicBezTo>
                  <a:pt x="1717" y="2818"/>
                  <a:pt x="1734" y="2785"/>
                  <a:pt x="1734" y="2747"/>
                </a:cubicBezTo>
                <a:lnTo>
                  <a:pt x="1734" y="1734"/>
                </a:lnTo>
                <a:lnTo>
                  <a:pt x="2746" y="1734"/>
                </a:lnTo>
                <a:cubicBezTo>
                  <a:pt x="2785" y="1734"/>
                  <a:pt x="2818" y="1717"/>
                  <a:pt x="2851" y="1690"/>
                </a:cubicBezTo>
                <a:cubicBezTo>
                  <a:pt x="2879" y="1662"/>
                  <a:pt x="2890" y="1629"/>
                  <a:pt x="2890" y="1591"/>
                </a:cubicBezTo>
                <a:lnTo>
                  <a:pt x="2890" y="1299"/>
                </a:lnTo>
                <a:cubicBezTo>
                  <a:pt x="2890" y="1261"/>
                  <a:pt x="2879" y="1228"/>
                  <a:pt x="2851" y="1200"/>
                </a:cubicBezTo>
                <a:cubicBezTo>
                  <a:pt x="2818" y="1173"/>
                  <a:pt x="2785" y="1156"/>
                  <a:pt x="2746" y="1156"/>
                </a:cubicBezTo>
                <a:lnTo>
                  <a:pt x="1734" y="1156"/>
                </a:lnTo>
                <a:lnTo>
                  <a:pt x="1734" y="143"/>
                </a:lnTo>
                <a:cubicBezTo>
                  <a:pt x="1734" y="105"/>
                  <a:pt x="1717" y="72"/>
                  <a:pt x="1690" y="44"/>
                </a:cubicBezTo>
                <a:cubicBezTo>
                  <a:pt x="1662" y="11"/>
                  <a:pt x="1629" y="0"/>
                  <a:pt x="1591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5"/>
          <p:cNvSpPr/>
          <p:nvPr/>
        </p:nvSpPr>
        <p:spPr>
          <a:xfrm>
            <a:off x="4018551" y="2463047"/>
            <a:ext cx="1106882" cy="1229473"/>
          </a:xfrm>
          <a:custGeom>
            <a:avLst/>
            <a:gdLst/>
            <a:ahLst/>
            <a:cxnLst/>
            <a:rect l="l" t="t" r="r" b="b"/>
            <a:pathLst>
              <a:path w="18338" h="20369" extrusionOk="0">
                <a:moveTo>
                  <a:pt x="7763" y="0"/>
                </a:moveTo>
                <a:cubicBezTo>
                  <a:pt x="7510" y="0"/>
                  <a:pt x="7337" y="204"/>
                  <a:pt x="7337" y="560"/>
                </a:cubicBezTo>
                <a:lnTo>
                  <a:pt x="7353" y="4225"/>
                </a:lnTo>
                <a:cubicBezTo>
                  <a:pt x="7357" y="4581"/>
                  <a:pt x="7532" y="4784"/>
                  <a:pt x="7786" y="4784"/>
                </a:cubicBezTo>
                <a:cubicBezTo>
                  <a:pt x="7894" y="4784"/>
                  <a:pt x="8016" y="4748"/>
                  <a:pt x="8146" y="4671"/>
                </a:cubicBezTo>
                <a:lnTo>
                  <a:pt x="11128" y="2882"/>
                </a:lnTo>
                <a:cubicBezTo>
                  <a:pt x="11563" y="2623"/>
                  <a:pt x="11563" y="2200"/>
                  <a:pt x="11134" y="1941"/>
                </a:cubicBezTo>
                <a:lnTo>
                  <a:pt x="8118" y="114"/>
                </a:lnTo>
                <a:cubicBezTo>
                  <a:pt x="7990" y="37"/>
                  <a:pt x="7869" y="0"/>
                  <a:pt x="7763" y="0"/>
                </a:cubicBezTo>
                <a:close/>
                <a:moveTo>
                  <a:pt x="7337" y="1198"/>
                </a:moveTo>
                <a:cubicBezTo>
                  <a:pt x="3148" y="2046"/>
                  <a:pt x="0" y="5744"/>
                  <a:pt x="0" y="10180"/>
                </a:cubicBezTo>
                <a:cubicBezTo>
                  <a:pt x="0" y="12920"/>
                  <a:pt x="1206" y="15380"/>
                  <a:pt x="3110" y="17059"/>
                </a:cubicBezTo>
                <a:cubicBezTo>
                  <a:pt x="3493" y="17415"/>
                  <a:pt x="3838" y="17554"/>
                  <a:pt x="4123" y="17554"/>
                </a:cubicBezTo>
                <a:cubicBezTo>
                  <a:pt x="4937" y="17554"/>
                  <a:pt x="5263" y="16415"/>
                  <a:pt x="4574" y="15898"/>
                </a:cubicBezTo>
                <a:cubicBezTo>
                  <a:pt x="2906" y="14549"/>
                  <a:pt x="1833" y="12491"/>
                  <a:pt x="1833" y="10180"/>
                </a:cubicBezTo>
                <a:cubicBezTo>
                  <a:pt x="1833" y="6767"/>
                  <a:pt x="4178" y="3906"/>
                  <a:pt x="7337" y="3086"/>
                </a:cubicBezTo>
                <a:lnTo>
                  <a:pt x="7337" y="1198"/>
                </a:lnTo>
                <a:close/>
                <a:moveTo>
                  <a:pt x="14483" y="2969"/>
                </a:moveTo>
                <a:cubicBezTo>
                  <a:pt x="13708" y="2969"/>
                  <a:pt x="13037" y="3916"/>
                  <a:pt x="13737" y="4445"/>
                </a:cubicBezTo>
                <a:cubicBezTo>
                  <a:pt x="15421" y="5788"/>
                  <a:pt x="16505" y="7857"/>
                  <a:pt x="16505" y="10180"/>
                </a:cubicBezTo>
                <a:cubicBezTo>
                  <a:pt x="16505" y="13597"/>
                  <a:pt x="14166" y="16459"/>
                  <a:pt x="11002" y="17274"/>
                </a:cubicBezTo>
                <a:lnTo>
                  <a:pt x="11002" y="19161"/>
                </a:lnTo>
                <a:cubicBezTo>
                  <a:pt x="15184" y="18314"/>
                  <a:pt x="18338" y="14615"/>
                  <a:pt x="18338" y="10180"/>
                </a:cubicBezTo>
                <a:cubicBezTo>
                  <a:pt x="18338" y="7406"/>
                  <a:pt x="17100" y="4918"/>
                  <a:pt x="15151" y="3240"/>
                </a:cubicBezTo>
                <a:cubicBezTo>
                  <a:pt x="14940" y="3048"/>
                  <a:pt x="14707" y="2969"/>
                  <a:pt x="14483" y="2969"/>
                </a:cubicBezTo>
                <a:close/>
                <a:moveTo>
                  <a:pt x="10577" y="15585"/>
                </a:moveTo>
                <a:cubicBezTo>
                  <a:pt x="10469" y="15585"/>
                  <a:pt x="10345" y="15622"/>
                  <a:pt x="10215" y="15700"/>
                </a:cubicBezTo>
                <a:lnTo>
                  <a:pt x="7204" y="17521"/>
                </a:lnTo>
                <a:cubicBezTo>
                  <a:pt x="6775" y="17785"/>
                  <a:pt x="6775" y="18209"/>
                  <a:pt x="7210" y="18468"/>
                </a:cubicBezTo>
                <a:lnTo>
                  <a:pt x="10193" y="20256"/>
                </a:lnTo>
                <a:cubicBezTo>
                  <a:pt x="10321" y="20333"/>
                  <a:pt x="10442" y="20369"/>
                  <a:pt x="10550" y="20369"/>
                </a:cubicBezTo>
                <a:cubicBezTo>
                  <a:pt x="10805" y="20369"/>
                  <a:pt x="10981" y="20164"/>
                  <a:pt x="10985" y="19811"/>
                </a:cubicBezTo>
                <a:lnTo>
                  <a:pt x="11002" y="16140"/>
                </a:lnTo>
                <a:cubicBezTo>
                  <a:pt x="11002" y="15786"/>
                  <a:pt x="10829" y="15585"/>
                  <a:pt x="10577" y="15585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25"/>
          <p:cNvSpPr/>
          <p:nvPr/>
        </p:nvSpPr>
        <p:spPr>
          <a:xfrm>
            <a:off x="1109725" y="3760700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+Time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1125325" y="3353000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Advantage</a:t>
            </a:r>
            <a:endParaRPr sz="1700"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1109725" y="23234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</a:t>
            </a: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lexibility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Colaboration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Iterative Progress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1109725" y="19157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Introduction</a:t>
            </a:r>
            <a:endParaRPr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6325975" y="23234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Kanban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Scrum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Safe(Scaled)</a:t>
            </a: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6341575" y="1915725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Frameworks</a:t>
            </a:r>
            <a:endParaRPr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6325975" y="3793000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Documentation</a:t>
            </a:r>
            <a:b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00" dirty="0" smtClean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Maintaince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6341575" y="3385300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Disadvantage</a:t>
            </a:r>
            <a:endParaRPr sz="17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Agile </a:t>
            </a:r>
            <a:r>
              <a:rPr lang="en-US" dirty="0" smtClean="0"/>
              <a:t>Practices</a:t>
            </a:r>
            <a:endParaRPr dirty="0"/>
          </a:p>
        </p:txBody>
      </p:sp>
      <p:grpSp>
        <p:nvGrpSpPr>
          <p:cNvPr id="668" name="Google Shape;668;p34"/>
          <p:cNvGrpSpPr/>
          <p:nvPr/>
        </p:nvGrpSpPr>
        <p:grpSpPr>
          <a:xfrm>
            <a:off x="740100" y="1606222"/>
            <a:ext cx="1618525" cy="2158053"/>
            <a:chOff x="740100" y="1606222"/>
            <a:chExt cx="1618525" cy="2158053"/>
          </a:xfrm>
        </p:grpSpPr>
        <p:sp>
          <p:nvSpPr>
            <p:cNvPr id="669" name="Google Shape;669;p34"/>
            <p:cNvSpPr/>
            <p:nvPr/>
          </p:nvSpPr>
          <p:spPr>
            <a:xfrm>
              <a:off x="74010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07457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1" name="Google Shape;671;p34"/>
            <p:cNvCxnSpPr/>
            <p:nvPr/>
          </p:nvCxnSpPr>
          <p:spPr>
            <a:xfrm>
              <a:off x="154936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72" name="Google Shape;672;p34"/>
          <p:cNvGrpSpPr/>
          <p:nvPr/>
        </p:nvGrpSpPr>
        <p:grpSpPr>
          <a:xfrm>
            <a:off x="6798000" y="1606222"/>
            <a:ext cx="1618525" cy="2158053"/>
            <a:chOff x="6798000" y="1606222"/>
            <a:chExt cx="1618525" cy="2158053"/>
          </a:xfrm>
        </p:grpSpPr>
        <p:sp>
          <p:nvSpPr>
            <p:cNvPr id="673" name="Google Shape;673;p34"/>
            <p:cNvSpPr/>
            <p:nvPr/>
          </p:nvSpPr>
          <p:spPr>
            <a:xfrm>
              <a:off x="679800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713247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5" name="Google Shape;675;p34"/>
            <p:cNvCxnSpPr/>
            <p:nvPr/>
          </p:nvCxnSpPr>
          <p:spPr>
            <a:xfrm>
              <a:off x="760726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76" name="Google Shape;676;p34"/>
          <p:cNvGrpSpPr/>
          <p:nvPr/>
        </p:nvGrpSpPr>
        <p:grpSpPr>
          <a:xfrm>
            <a:off x="2759400" y="1606222"/>
            <a:ext cx="1618525" cy="2158053"/>
            <a:chOff x="2807025" y="1606222"/>
            <a:chExt cx="1618525" cy="2158053"/>
          </a:xfrm>
        </p:grpSpPr>
        <p:sp>
          <p:nvSpPr>
            <p:cNvPr id="677" name="Google Shape;677;p34"/>
            <p:cNvSpPr/>
            <p:nvPr/>
          </p:nvSpPr>
          <p:spPr>
            <a:xfrm>
              <a:off x="2807025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141500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79" name="Google Shape;679;p34"/>
            <p:cNvCxnSpPr/>
            <p:nvPr/>
          </p:nvCxnSpPr>
          <p:spPr>
            <a:xfrm>
              <a:off x="3616288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80" name="Google Shape;680;p34"/>
          <p:cNvGrpSpPr/>
          <p:nvPr/>
        </p:nvGrpSpPr>
        <p:grpSpPr>
          <a:xfrm>
            <a:off x="4778700" y="1606222"/>
            <a:ext cx="1618525" cy="2158053"/>
            <a:chOff x="4873950" y="1606222"/>
            <a:chExt cx="1618525" cy="2158053"/>
          </a:xfrm>
        </p:grpSpPr>
        <p:sp>
          <p:nvSpPr>
            <p:cNvPr id="681" name="Google Shape;681;p34"/>
            <p:cNvSpPr/>
            <p:nvPr/>
          </p:nvSpPr>
          <p:spPr>
            <a:xfrm>
              <a:off x="4873950" y="1606222"/>
              <a:ext cx="1618525" cy="1381717"/>
            </a:xfrm>
            <a:custGeom>
              <a:avLst/>
              <a:gdLst/>
              <a:ahLst/>
              <a:cxnLst/>
              <a:rect l="l" t="t" r="r" b="b"/>
              <a:pathLst>
                <a:path w="13220" h="11286" extrusionOk="0">
                  <a:moveTo>
                    <a:pt x="6610" y="1"/>
                  </a:moveTo>
                  <a:cubicBezTo>
                    <a:pt x="2959" y="1"/>
                    <a:pt x="0" y="2959"/>
                    <a:pt x="0" y="6610"/>
                  </a:cubicBezTo>
                  <a:cubicBezTo>
                    <a:pt x="0" y="8436"/>
                    <a:pt x="741" y="10089"/>
                    <a:pt x="1934" y="11286"/>
                  </a:cubicBezTo>
                  <a:lnTo>
                    <a:pt x="6610" y="6610"/>
                  </a:lnTo>
                  <a:lnTo>
                    <a:pt x="11282" y="11286"/>
                  </a:lnTo>
                  <a:cubicBezTo>
                    <a:pt x="12479" y="10089"/>
                    <a:pt x="13219" y="8436"/>
                    <a:pt x="13219" y="6610"/>
                  </a:cubicBezTo>
                  <a:cubicBezTo>
                    <a:pt x="13219" y="2959"/>
                    <a:pt x="10261" y="1"/>
                    <a:pt x="6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208425" y="1941065"/>
              <a:ext cx="949200" cy="949303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83" name="Google Shape;683;p34"/>
            <p:cNvCxnSpPr/>
            <p:nvPr/>
          </p:nvCxnSpPr>
          <p:spPr>
            <a:xfrm>
              <a:off x="5683213" y="2890375"/>
              <a:ext cx="0" cy="8739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10" name="Google Shape;710;p34"/>
          <p:cNvSpPr txBox="1"/>
          <p:nvPr/>
        </p:nvSpPr>
        <p:spPr>
          <a:xfrm>
            <a:off x="965113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Sprint Planning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1" name="Google Shape;711;p34"/>
          <p:cNvSpPr txBox="1"/>
          <p:nvPr/>
        </p:nvSpPr>
        <p:spPr>
          <a:xfrm>
            <a:off x="2984400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Daily stand-ups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34"/>
          <p:cNvSpPr txBox="1"/>
          <p:nvPr/>
        </p:nvSpPr>
        <p:spPr>
          <a:xfrm>
            <a:off x="5003675" y="3814325"/>
            <a:ext cx="1168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Backlog grooming</a:t>
            </a:r>
            <a:endParaRPr sz="16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34"/>
          <p:cNvSpPr txBox="1"/>
          <p:nvPr/>
        </p:nvSpPr>
        <p:spPr>
          <a:xfrm>
            <a:off x="7022949" y="3814325"/>
            <a:ext cx="1618525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Retrospectives</a:t>
            </a:r>
            <a:endParaRPr sz="1800" b="1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Real Life Examples</a:t>
            </a:r>
            <a:endParaRPr dirty="0"/>
          </a:p>
        </p:txBody>
      </p:sp>
      <p:grpSp>
        <p:nvGrpSpPr>
          <p:cNvPr id="1109" name="Google Shape;1109;p46"/>
          <p:cNvGrpSpPr/>
          <p:nvPr/>
        </p:nvGrpSpPr>
        <p:grpSpPr>
          <a:xfrm rot="-8099599">
            <a:off x="3007940" y="1814352"/>
            <a:ext cx="1210182" cy="1209993"/>
            <a:chOff x="4873519" y="3311869"/>
            <a:chExt cx="499374" cy="499296"/>
          </a:xfrm>
        </p:grpSpPr>
        <p:sp>
          <p:nvSpPr>
            <p:cNvPr id="1110" name="Google Shape;1110;p46"/>
            <p:cNvSpPr/>
            <p:nvPr/>
          </p:nvSpPr>
          <p:spPr>
            <a:xfrm>
              <a:off x="4873519" y="3311869"/>
              <a:ext cx="499374" cy="49929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4896042" y="3329831"/>
              <a:ext cx="200827" cy="20144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26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46"/>
          <p:cNvGrpSpPr/>
          <p:nvPr/>
        </p:nvGrpSpPr>
        <p:grpSpPr>
          <a:xfrm rot="-8099599">
            <a:off x="4925923" y="1814352"/>
            <a:ext cx="1210182" cy="1209993"/>
            <a:chOff x="4873519" y="3311869"/>
            <a:chExt cx="499374" cy="499296"/>
          </a:xfrm>
        </p:grpSpPr>
        <p:sp>
          <p:nvSpPr>
            <p:cNvPr id="1113" name="Google Shape;1113;p46"/>
            <p:cNvSpPr/>
            <p:nvPr/>
          </p:nvSpPr>
          <p:spPr>
            <a:xfrm>
              <a:off x="4873519" y="3311869"/>
              <a:ext cx="499374" cy="499296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4896042" y="3329831"/>
              <a:ext cx="200827" cy="20144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F8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8" name="Google Shape;1118;p46"/>
          <p:cNvGrpSpPr/>
          <p:nvPr/>
        </p:nvGrpSpPr>
        <p:grpSpPr>
          <a:xfrm>
            <a:off x="1415633" y="2093234"/>
            <a:ext cx="558797" cy="562717"/>
            <a:chOff x="6188950" y="3863400"/>
            <a:chExt cx="70500" cy="71025"/>
          </a:xfrm>
        </p:grpSpPr>
        <p:sp>
          <p:nvSpPr>
            <p:cNvPr id="1119" name="Google Shape;1119;p46"/>
            <p:cNvSpPr/>
            <p:nvPr/>
          </p:nvSpPr>
          <p:spPr>
            <a:xfrm>
              <a:off x="6200025" y="3874950"/>
              <a:ext cx="47925" cy="59475"/>
            </a:xfrm>
            <a:custGeom>
              <a:avLst/>
              <a:gdLst/>
              <a:ahLst/>
              <a:cxnLst/>
              <a:rect l="l" t="t" r="r" b="b"/>
              <a:pathLst>
                <a:path w="1917" h="2379" extrusionOk="0">
                  <a:moveTo>
                    <a:pt x="967" y="130"/>
                  </a:moveTo>
                  <a:cubicBezTo>
                    <a:pt x="1177" y="130"/>
                    <a:pt x="1376" y="208"/>
                    <a:pt x="1528" y="353"/>
                  </a:cubicBezTo>
                  <a:cubicBezTo>
                    <a:pt x="1694" y="509"/>
                    <a:pt x="1785" y="722"/>
                    <a:pt x="1785" y="948"/>
                  </a:cubicBezTo>
                  <a:cubicBezTo>
                    <a:pt x="1785" y="1256"/>
                    <a:pt x="1616" y="1533"/>
                    <a:pt x="1346" y="1675"/>
                  </a:cubicBezTo>
                  <a:cubicBezTo>
                    <a:pt x="1268" y="1716"/>
                    <a:pt x="1221" y="1797"/>
                    <a:pt x="1221" y="1885"/>
                  </a:cubicBezTo>
                  <a:lnTo>
                    <a:pt x="1221" y="2165"/>
                  </a:lnTo>
                  <a:cubicBezTo>
                    <a:pt x="1221" y="2212"/>
                    <a:pt x="1183" y="2250"/>
                    <a:pt x="1136" y="2250"/>
                  </a:cubicBezTo>
                  <a:lnTo>
                    <a:pt x="795" y="2250"/>
                  </a:lnTo>
                  <a:cubicBezTo>
                    <a:pt x="747" y="2250"/>
                    <a:pt x="710" y="2212"/>
                    <a:pt x="710" y="2165"/>
                  </a:cubicBezTo>
                  <a:lnTo>
                    <a:pt x="710" y="1881"/>
                  </a:lnTo>
                  <a:cubicBezTo>
                    <a:pt x="710" y="1797"/>
                    <a:pt x="663" y="1716"/>
                    <a:pt x="585" y="1675"/>
                  </a:cubicBezTo>
                  <a:cubicBezTo>
                    <a:pt x="301" y="1526"/>
                    <a:pt x="132" y="1235"/>
                    <a:pt x="145" y="914"/>
                  </a:cubicBezTo>
                  <a:cubicBezTo>
                    <a:pt x="162" y="498"/>
                    <a:pt x="504" y="154"/>
                    <a:pt x="920" y="130"/>
                  </a:cubicBezTo>
                  <a:close/>
                  <a:moveTo>
                    <a:pt x="964" y="0"/>
                  </a:moveTo>
                  <a:cubicBezTo>
                    <a:pt x="947" y="0"/>
                    <a:pt x="930" y="1"/>
                    <a:pt x="913" y="1"/>
                  </a:cubicBezTo>
                  <a:cubicBezTo>
                    <a:pt x="429" y="28"/>
                    <a:pt x="37" y="427"/>
                    <a:pt x="17" y="911"/>
                  </a:cubicBezTo>
                  <a:cubicBezTo>
                    <a:pt x="0" y="1279"/>
                    <a:pt x="196" y="1617"/>
                    <a:pt x="524" y="1790"/>
                  </a:cubicBezTo>
                  <a:cubicBezTo>
                    <a:pt x="558" y="1810"/>
                    <a:pt x="582" y="1844"/>
                    <a:pt x="582" y="1881"/>
                  </a:cubicBezTo>
                  <a:lnTo>
                    <a:pt x="582" y="2169"/>
                  </a:lnTo>
                  <a:cubicBezTo>
                    <a:pt x="582" y="2283"/>
                    <a:pt x="676" y="2378"/>
                    <a:pt x="795" y="2378"/>
                  </a:cubicBezTo>
                  <a:lnTo>
                    <a:pt x="1139" y="2378"/>
                  </a:lnTo>
                  <a:cubicBezTo>
                    <a:pt x="1254" y="2378"/>
                    <a:pt x="1349" y="2283"/>
                    <a:pt x="1352" y="2169"/>
                  </a:cubicBezTo>
                  <a:lnTo>
                    <a:pt x="1352" y="1885"/>
                  </a:lnTo>
                  <a:cubicBezTo>
                    <a:pt x="1352" y="1847"/>
                    <a:pt x="1373" y="1810"/>
                    <a:pt x="1406" y="1793"/>
                  </a:cubicBezTo>
                  <a:cubicBezTo>
                    <a:pt x="1721" y="1628"/>
                    <a:pt x="1917" y="1306"/>
                    <a:pt x="1917" y="951"/>
                  </a:cubicBezTo>
                  <a:cubicBezTo>
                    <a:pt x="1917" y="688"/>
                    <a:pt x="1812" y="441"/>
                    <a:pt x="1619" y="258"/>
                  </a:cubicBezTo>
                  <a:cubicBezTo>
                    <a:pt x="1439" y="91"/>
                    <a:pt x="1209" y="0"/>
                    <a:pt x="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6222500" y="3863400"/>
              <a:ext cx="3325" cy="9575"/>
            </a:xfrm>
            <a:custGeom>
              <a:avLst/>
              <a:gdLst/>
              <a:ahLst/>
              <a:cxnLst/>
              <a:rect l="l" t="t" r="r" b="b"/>
              <a:pathLst>
                <a:path w="133" h="383" extrusionOk="0">
                  <a:moveTo>
                    <a:pt x="68" y="0"/>
                  </a:moveTo>
                  <a:cubicBezTo>
                    <a:pt x="31" y="0"/>
                    <a:pt x="0" y="31"/>
                    <a:pt x="0" y="64"/>
                  </a:cubicBezTo>
                  <a:lnTo>
                    <a:pt x="0" y="318"/>
                  </a:lnTo>
                  <a:cubicBezTo>
                    <a:pt x="0" y="355"/>
                    <a:pt x="31" y="382"/>
                    <a:pt x="68" y="382"/>
                  </a:cubicBezTo>
                  <a:cubicBezTo>
                    <a:pt x="102" y="382"/>
                    <a:pt x="132" y="355"/>
                    <a:pt x="132" y="318"/>
                  </a:cubicBezTo>
                  <a:lnTo>
                    <a:pt x="132" y="64"/>
                  </a:lnTo>
                  <a:cubicBezTo>
                    <a:pt x="132" y="27"/>
                    <a:pt x="10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6249800" y="3896950"/>
              <a:ext cx="9650" cy="3325"/>
            </a:xfrm>
            <a:custGeom>
              <a:avLst/>
              <a:gdLst/>
              <a:ahLst/>
              <a:cxnLst/>
              <a:rect l="l" t="t" r="r" b="b"/>
              <a:pathLst>
                <a:path w="386" h="133" extrusionOk="0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5"/>
                    <a:pt x="31" y="132"/>
                    <a:pt x="68" y="132"/>
                  </a:cubicBezTo>
                  <a:lnTo>
                    <a:pt x="318" y="132"/>
                  </a:lnTo>
                  <a:cubicBezTo>
                    <a:pt x="355" y="132"/>
                    <a:pt x="386" y="105"/>
                    <a:pt x="386" y="68"/>
                  </a:cubicBezTo>
                  <a:cubicBezTo>
                    <a:pt x="386" y="31"/>
                    <a:pt x="355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6188950" y="3896950"/>
              <a:ext cx="9575" cy="3325"/>
            </a:xfrm>
            <a:custGeom>
              <a:avLst/>
              <a:gdLst/>
              <a:ahLst/>
              <a:cxnLst/>
              <a:rect l="l" t="t" r="r" b="b"/>
              <a:pathLst>
                <a:path w="383" h="133" extrusionOk="0">
                  <a:moveTo>
                    <a:pt x="64" y="0"/>
                  </a:moveTo>
                  <a:cubicBezTo>
                    <a:pt x="27" y="0"/>
                    <a:pt x="0" y="31"/>
                    <a:pt x="0" y="68"/>
                  </a:cubicBezTo>
                  <a:cubicBezTo>
                    <a:pt x="0" y="105"/>
                    <a:pt x="27" y="132"/>
                    <a:pt x="64" y="132"/>
                  </a:cubicBezTo>
                  <a:lnTo>
                    <a:pt x="318" y="132"/>
                  </a:lnTo>
                  <a:cubicBezTo>
                    <a:pt x="352" y="132"/>
                    <a:pt x="382" y="105"/>
                    <a:pt x="382" y="68"/>
                  </a:cubicBezTo>
                  <a:cubicBezTo>
                    <a:pt x="382" y="31"/>
                    <a:pt x="352" y="0"/>
                    <a:pt x="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6241675" y="3873250"/>
              <a:ext cx="8050" cy="7750"/>
            </a:xfrm>
            <a:custGeom>
              <a:avLst/>
              <a:gdLst/>
              <a:ahLst/>
              <a:cxnLst/>
              <a:rect l="l" t="t" r="r" b="b"/>
              <a:pathLst>
                <a:path w="322" h="310" extrusionOk="0">
                  <a:moveTo>
                    <a:pt x="251" y="1"/>
                  </a:moveTo>
                  <a:cubicBezTo>
                    <a:pt x="234" y="1"/>
                    <a:pt x="217" y="7"/>
                    <a:pt x="204" y="19"/>
                  </a:cubicBezTo>
                  <a:lnTo>
                    <a:pt x="24" y="198"/>
                  </a:lnTo>
                  <a:cubicBezTo>
                    <a:pt x="1" y="222"/>
                    <a:pt x="1" y="266"/>
                    <a:pt x="24" y="289"/>
                  </a:cubicBezTo>
                  <a:cubicBezTo>
                    <a:pt x="38" y="303"/>
                    <a:pt x="55" y="309"/>
                    <a:pt x="72" y="309"/>
                  </a:cubicBezTo>
                  <a:cubicBezTo>
                    <a:pt x="89" y="309"/>
                    <a:pt x="106" y="303"/>
                    <a:pt x="119" y="289"/>
                  </a:cubicBezTo>
                  <a:lnTo>
                    <a:pt x="298" y="110"/>
                  </a:lnTo>
                  <a:cubicBezTo>
                    <a:pt x="322" y="86"/>
                    <a:pt x="322" y="46"/>
                    <a:pt x="298" y="19"/>
                  </a:cubicBezTo>
                  <a:cubicBezTo>
                    <a:pt x="285" y="7"/>
                    <a:pt x="26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6198575" y="3916300"/>
              <a:ext cx="8050" cy="7750"/>
            </a:xfrm>
            <a:custGeom>
              <a:avLst/>
              <a:gdLst/>
              <a:ahLst/>
              <a:cxnLst/>
              <a:rect l="l" t="t" r="r" b="b"/>
              <a:pathLst>
                <a:path w="322" h="310" extrusionOk="0">
                  <a:moveTo>
                    <a:pt x="251" y="1"/>
                  </a:moveTo>
                  <a:cubicBezTo>
                    <a:pt x="235" y="1"/>
                    <a:pt x="219" y="7"/>
                    <a:pt x="207" y="21"/>
                  </a:cubicBezTo>
                  <a:lnTo>
                    <a:pt x="28" y="197"/>
                  </a:lnTo>
                  <a:cubicBezTo>
                    <a:pt x="1" y="224"/>
                    <a:pt x="1" y="264"/>
                    <a:pt x="28" y="291"/>
                  </a:cubicBezTo>
                  <a:cubicBezTo>
                    <a:pt x="39" y="303"/>
                    <a:pt x="56" y="309"/>
                    <a:pt x="73" y="309"/>
                  </a:cubicBezTo>
                  <a:cubicBezTo>
                    <a:pt x="90" y="309"/>
                    <a:pt x="107" y="303"/>
                    <a:pt x="119" y="291"/>
                  </a:cubicBezTo>
                  <a:lnTo>
                    <a:pt x="298" y="112"/>
                  </a:lnTo>
                  <a:cubicBezTo>
                    <a:pt x="322" y="85"/>
                    <a:pt x="322" y="45"/>
                    <a:pt x="298" y="21"/>
                  </a:cubicBezTo>
                  <a:cubicBezTo>
                    <a:pt x="285" y="7"/>
                    <a:pt x="26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6241675" y="3916300"/>
              <a:ext cx="8050" cy="7750"/>
            </a:xfrm>
            <a:custGeom>
              <a:avLst/>
              <a:gdLst/>
              <a:ahLst/>
              <a:cxnLst/>
              <a:rect l="l" t="t" r="r" b="b"/>
              <a:pathLst>
                <a:path w="322" h="310" extrusionOk="0">
                  <a:moveTo>
                    <a:pt x="72" y="1"/>
                  </a:moveTo>
                  <a:cubicBezTo>
                    <a:pt x="55" y="1"/>
                    <a:pt x="38" y="7"/>
                    <a:pt x="24" y="21"/>
                  </a:cubicBezTo>
                  <a:cubicBezTo>
                    <a:pt x="1" y="45"/>
                    <a:pt x="1" y="89"/>
                    <a:pt x="24" y="112"/>
                  </a:cubicBezTo>
                  <a:lnTo>
                    <a:pt x="204" y="291"/>
                  </a:lnTo>
                  <a:cubicBezTo>
                    <a:pt x="217" y="303"/>
                    <a:pt x="234" y="309"/>
                    <a:pt x="251" y="309"/>
                  </a:cubicBezTo>
                  <a:cubicBezTo>
                    <a:pt x="268" y="309"/>
                    <a:pt x="285" y="303"/>
                    <a:pt x="298" y="291"/>
                  </a:cubicBezTo>
                  <a:cubicBezTo>
                    <a:pt x="322" y="264"/>
                    <a:pt x="322" y="224"/>
                    <a:pt x="298" y="197"/>
                  </a:cubicBezTo>
                  <a:lnTo>
                    <a:pt x="119" y="21"/>
                  </a:lnTo>
                  <a:cubicBezTo>
                    <a:pt x="106" y="7"/>
                    <a:pt x="89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6198575" y="3873250"/>
              <a:ext cx="8050" cy="7750"/>
            </a:xfrm>
            <a:custGeom>
              <a:avLst/>
              <a:gdLst/>
              <a:ahLst/>
              <a:cxnLst/>
              <a:rect l="l" t="t" r="r" b="b"/>
              <a:pathLst>
                <a:path w="322" h="310" extrusionOk="0">
                  <a:moveTo>
                    <a:pt x="73" y="1"/>
                  </a:moveTo>
                  <a:cubicBezTo>
                    <a:pt x="56" y="1"/>
                    <a:pt x="39" y="7"/>
                    <a:pt x="28" y="19"/>
                  </a:cubicBezTo>
                  <a:cubicBezTo>
                    <a:pt x="1" y="46"/>
                    <a:pt x="1" y="86"/>
                    <a:pt x="28" y="110"/>
                  </a:cubicBezTo>
                  <a:lnTo>
                    <a:pt x="207" y="289"/>
                  </a:lnTo>
                  <a:cubicBezTo>
                    <a:pt x="219" y="303"/>
                    <a:pt x="235" y="309"/>
                    <a:pt x="251" y="309"/>
                  </a:cubicBezTo>
                  <a:cubicBezTo>
                    <a:pt x="268" y="309"/>
                    <a:pt x="285" y="303"/>
                    <a:pt x="298" y="289"/>
                  </a:cubicBezTo>
                  <a:cubicBezTo>
                    <a:pt x="322" y="266"/>
                    <a:pt x="322" y="222"/>
                    <a:pt x="298" y="198"/>
                  </a:cubicBezTo>
                  <a:lnTo>
                    <a:pt x="119" y="19"/>
                  </a:lnTo>
                  <a:cubicBezTo>
                    <a:pt x="107" y="7"/>
                    <a:pt x="90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7" name="Google Shape;1127;p46"/>
          <p:cNvGrpSpPr/>
          <p:nvPr/>
        </p:nvGrpSpPr>
        <p:grpSpPr>
          <a:xfrm>
            <a:off x="3378618" y="2139898"/>
            <a:ext cx="468811" cy="469385"/>
            <a:chOff x="6356725" y="3868050"/>
            <a:chExt cx="58850" cy="58925"/>
          </a:xfrm>
        </p:grpSpPr>
        <p:sp>
          <p:nvSpPr>
            <p:cNvPr id="1128" name="Google Shape;1128;p46"/>
            <p:cNvSpPr/>
            <p:nvPr/>
          </p:nvSpPr>
          <p:spPr>
            <a:xfrm>
              <a:off x="6356725" y="3868050"/>
              <a:ext cx="58850" cy="58925"/>
            </a:xfrm>
            <a:custGeom>
              <a:avLst/>
              <a:gdLst/>
              <a:ahLst/>
              <a:cxnLst/>
              <a:rect l="l" t="t" r="r" b="b"/>
              <a:pathLst>
                <a:path w="2354" h="2357" extrusionOk="0">
                  <a:moveTo>
                    <a:pt x="1177" y="132"/>
                  </a:moveTo>
                  <a:cubicBezTo>
                    <a:pt x="1755" y="132"/>
                    <a:pt x="2225" y="602"/>
                    <a:pt x="2225" y="1180"/>
                  </a:cubicBezTo>
                  <a:cubicBezTo>
                    <a:pt x="2225" y="1755"/>
                    <a:pt x="1755" y="2225"/>
                    <a:pt x="1177" y="2225"/>
                  </a:cubicBezTo>
                  <a:cubicBezTo>
                    <a:pt x="602" y="2225"/>
                    <a:pt x="132" y="1755"/>
                    <a:pt x="132" y="1180"/>
                  </a:cubicBezTo>
                  <a:cubicBezTo>
                    <a:pt x="132" y="602"/>
                    <a:pt x="602" y="132"/>
                    <a:pt x="1177" y="132"/>
                  </a:cubicBezTo>
                  <a:close/>
                  <a:moveTo>
                    <a:pt x="1177" y="0"/>
                  </a:moveTo>
                  <a:cubicBezTo>
                    <a:pt x="527" y="0"/>
                    <a:pt x="0" y="531"/>
                    <a:pt x="0" y="1180"/>
                  </a:cubicBezTo>
                  <a:cubicBezTo>
                    <a:pt x="0" y="1829"/>
                    <a:pt x="527" y="2357"/>
                    <a:pt x="1177" y="2357"/>
                  </a:cubicBezTo>
                  <a:cubicBezTo>
                    <a:pt x="1826" y="2357"/>
                    <a:pt x="2353" y="1826"/>
                    <a:pt x="2353" y="1180"/>
                  </a:cubicBezTo>
                  <a:cubicBezTo>
                    <a:pt x="2353" y="531"/>
                    <a:pt x="1826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6384525" y="3872775"/>
              <a:ext cx="3325" cy="6100"/>
            </a:xfrm>
            <a:custGeom>
              <a:avLst/>
              <a:gdLst/>
              <a:ahLst/>
              <a:cxnLst/>
              <a:rect l="l" t="t" r="r" b="b"/>
              <a:pathLst>
                <a:path w="133" h="244" extrusionOk="0">
                  <a:moveTo>
                    <a:pt x="65" y="1"/>
                  </a:moveTo>
                  <a:cubicBezTo>
                    <a:pt x="27" y="1"/>
                    <a:pt x="0" y="31"/>
                    <a:pt x="0" y="65"/>
                  </a:cubicBezTo>
                  <a:lnTo>
                    <a:pt x="0" y="176"/>
                  </a:lnTo>
                  <a:cubicBezTo>
                    <a:pt x="0" y="214"/>
                    <a:pt x="31" y="244"/>
                    <a:pt x="65" y="244"/>
                  </a:cubicBezTo>
                  <a:cubicBezTo>
                    <a:pt x="102" y="244"/>
                    <a:pt x="132" y="214"/>
                    <a:pt x="132" y="176"/>
                  </a:cubicBezTo>
                  <a:lnTo>
                    <a:pt x="132" y="65"/>
                  </a:lnTo>
                  <a:cubicBezTo>
                    <a:pt x="132" y="31"/>
                    <a:pt x="102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6384525" y="3916125"/>
              <a:ext cx="3325" cy="6125"/>
            </a:xfrm>
            <a:custGeom>
              <a:avLst/>
              <a:gdLst/>
              <a:ahLst/>
              <a:cxnLst/>
              <a:rect l="l" t="t" r="r" b="b"/>
              <a:pathLst>
                <a:path w="133" h="245" extrusionOk="0">
                  <a:moveTo>
                    <a:pt x="65" y="1"/>
                  </a:moveTo>
                  <a:cubicBezTo>
                    <a:pt x="27" y="1"/>
                    <a:pt x="0" y="31"/>
                    <a:pt x="0" y="69"/>
                  </a:cubicBezTo>
                  <a:lnTo>
                    <a:pt x="0" y="180"/>
                  </a:lnTo>
                  <a:cubicBezTo>
                    <a:pt x="0" y="217"/>
                    <a:pt x="31" y="244"/>
                    <a:pt x="65" y="244"/>
                  </a:cubicBezTo>
                  <a:cubicBezTo>
                    <a:pt x="102" y="244"/>
                    <a:pt x="132" y="217"/>
                    <a:pt x="132" y="180"/>
                  </a:cubicBezTo>
                  <a:lnTo>
                    <a:pt x="132" y="69"/>
                  </a:lnTo>
                  <a:cubicBezTo>
                    <a:pt x="132" y="31"/>
                    <a:pt x="102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6404800" y="3895850"/>
              <a:ext cx="6125" cy="3325"/>
            </a:xfrm>
            <a:custGeom>
              <a:avLst/>
              <a:gdLst/>
              <a:ahLst/>
              <a:cxnLst/>
              <a:rect l="l" t="t" r="r" b="b"/>
              <a:pathLst>
                <a:path w="245" h="133" extrusionOk="0">
                  <a:moveTo>
                    <a:pt x="65" y="0"/>
                  </a:moveTo>
                  <a:cubicBezTo>
                    <a:pt x="31" y="0"/>
                    <a:pt x="1" y="31"/>
                    <a:pt x="1" y="65"/>
                  </a:cubicBezTo>
                  <a:cubicBezTo>
                    <a:pt x="1" y="102"/>
                    <a:pt x="31" y="132"/>
                    <a:pt x="65" y="132"/>
                  </a:cubicBezTo>
                  <a:lnTo>
                    <a:pt x="177" y="132"/>
                  </a:lnTo>
                  <a:cubicBezTo>
                    <a:pt x="214" y="132"/>
                    <a:pt x="244" y="102"/>
                    <a:pt x="244" y="65"/>
                  </a:cubicBezTo>
                  <a:cubicBezTo>
                    <a:pt x="244" y="31"/>
                    <a:pt x="214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6361450" y="3895850"/>
              <a:ext cx="6025" cy="3325"/>
            </a:xfrm>
            <a:custGeom>
              <a:avLst/>
              <a:gdLst/>
              <a:ahLst/>
              <a:cxnLst/>
              <a:rect l="l" t="t" r="r" b="b"/>
              <a:pathLst>
                <a:path w="241" h="133" extrusionOk="0">
                  <a:moveTo>
                    <a:pt x="65" y="0"/>
                  </a:moveTo>
                  <a:cubicBezTo>
                    <a:pt x="27" y="0"/>
                    <a:pt x="0" y="31"/>
                    <a:pt x="0" y="65"/>
                  </a:cubicBezTo>
                  <a:cubicBezTo>
                    <a:pt x="0" y="102"/>
                    <a:pt x="27" y="132"/>
                    <a:pt x="65" y="132"/>
                  </a:cubicBezTo>
                  <a:lnTo>
                    <a:pt x="176" y="132"/>
                  </a:lnTo>
                  <a:cubicBezTo>
                    <a:pt x="213" y="132"/>
                    <a:pt x="240" y="102"/>
                    <a:pt x="240" y="65"/>
                  </a:cubicBezTo>
                  <a:cubicBezTo>
                    <a:pt x="240" y="31"/>
                    <a:pt x="213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6384525" y="3882400"/>
              <a:ext cx="8975" cy="22275"/>
            </a:xfrm>
            <a:custGeom>
              <a:avLst/>
              <a:gdLst/>
              <a:ahLst/>
              <a:cxnLst/>
              <a:rect l="l" t="t" r="r" b="b"/>
              <a:pathLst>
                <a:path w="359" h="891" extrusionOk="0">
                  <a:moveTo>
                    <a:pt x="65" y="1"/>
                  </a:moveTo>
                  <a:cubicBezTo>
                    <a:pt x="31" y="1"/>
                    <a:pt x="0" y="31"/>
                    <a:pt x="0" y="69"/>
                  </a:cubicBezTo>
                  <a:lnTo>
                    <a:pt x="0" y="606"/>
                  </a:lnTo>
                  <a:cubicBezTo>
                    <a:pt x="0" y="623"/>
                    <a:pt x="7" y="640"/>
                    <a:pt x="21" y="650"/>
                  </a:cubicBezTo>
                  <a:lnTo>
                    <a:pt x="240" y="870"/>
                  </a:lnTo>
                  <a:cubicBezTo>
                    <a:pt x="253" y="884"/>
                    <a:pt x="270" y="891"/>
                    <a:pt x="288" y="891"/>
                  </a:cubicBezTo>
                  <a:cubicBezTo>
                    <a:pt x="304" y="891"/>
                    <a:pt x="320" y="885"/>
                    <a:pt x="332" y="873"/>
                  </a:cubicBezTo>
                  <a:cubicBezTo>
                    <a:pt x="359" y="846"/>
                    <a:pt x="359" y="806"/>
                    <a:pt x="332" y="779"/>
                  </a:cubicBezTo>
                  <a:lnTo>
                    <a:pt x="149" y="596"/>
                  </a:lnTo>
                  <a:cubicBezTo>
                    <a:pt x="139" y="586"/>
                    <a:pt x="132" y="569"/>
                    <a:pt x="132" y="552"/>
                  </a:cubicBezTo>
                  <a:lnTo>
                    <a:pt x="132" y="69"/>
                  </a:lnTo>
                  <a:cubicBezTo>
                    <a:pt x="132" y="31"/>
                    <a:pt x="102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5299334" y="2142915"/>
            <a:ext cx="463356" cy="463356"/>
            <a:chOff x="6681100" y="3869900"/>
            <a:chExt cx="58000" cy="58000"/>
          </a:xfrm>
        </p:grpSpPr>
        <p:sp>
          <p:nvSpPr>
            <p:cNvPr id="1135" name="Google Shape;1135;p46"/>
            <p:cNvSpPr/>
            <p:nvPr/>
          </p:nvSpPr>
          <p:spPr>
            <a:xfrm>
              <a:off x="6681100" y="3869900"/>
              <a:ext cx="58000" cy="58000"/>
            </a:xfrm>
            <a:custGeom>
              <a:avLst/>
              <a:gdLst/>
              <a:ahLst/>
              <a:cxnLst/>
              <a:rect l="l" t="t" r="r" b="b"/>
              <a:pathLst>
                <a:path w="2320" h="2320" extrusionOk="0">
                  <a:moveTo>
                    <a:pt x="1346" y="132"/>
                  </a:moveTo>
                  <a:cubicBezTo>
                    <a:pt x="1394" y="132"/>
                    <a:pt x="1431" y="170"/>
                    <a:pt x="1431" y="217"/>
                  </a:cubicBezTo>
                  <a:cubicBezTo>
                    <a:pt x="1431" y="264"/>
                    <a:pt x="1461" y="308"/>
                    <a:pt x="1505" y="329"/>
                  </a:cubicBezTo>
                  <a:cubicBezTo>
                    <a:pt x="1520" y="334"/>
                    <a:pt x="1536" y="337"/>
                    <a:pt x="1551" y="337"/>
                  </a:cubicBezTo>
                  <a:cubicBezTo>
                    <a:pt x="1583" y="337"/>
                    <a:pt x="1614" y="325"/>
                    <a:pt x="1637" y="301"/>
                  </a:cubicBezTo>
                  <a:cubicBezTo>
                    <a:pt x="1654" y="285"/>
                    <a:pt x="1676" y="276"/>
                    <a:pt x="1698" y="276"/>
                  </a:cubicBezTo>
                  <a:cubicBezTo>
                    <a:pt x="1720" y="276"/>
                    <a:pt x="1742" y="285"/>
                    <a:pt x="1759" y="301"/>
                  </a:cubicBezTo>
                  <a:lnTo>
                    <a:pt x="2019" y="565"/>
                  </a:lnTo>
                  <a:cubicBezTo>
                    <a:pt x="2053" y="596"/>
                    <a:pt x="2053" y="650"/>
                    <a:pt x="2019" y="684"/>
                  </a:cubicBezTo>
                  <a:cubicBezTo>
                    <a:pt x="1985" y="721"/>
                    <a:pt x="1975" y="771"/>
                    <a:pt x="1992" y="815"/>
                  </a:cubicBezTo>
                  <a:cubicBezTo>
                    <a:pt x="2012" y="863"/>
                    <a:pt x="2056" y="890"/>
                    <a:pt x="2104" y="890"/>
                  </a:cubicBezTo>
                  <a:cubicBezTo>
                    <a:pt x="2151" y="890"/>
                    <a:pt x="2191" y="927"/>
                    <a:pt x="2191" y="974"/>
                  </a:cubicBezTo>
                  <a:lnTo>
                    <a:pt x="2191" y="1346"/>
                  </a:lnTo>
                  <a:cubicBezTo>
                    <a:pt x="2191" y="1393"/>
                    <a:pt x="2151" y="1431"/>
                    <a:pt x="2104" y="1431"/>
                  </a:cubicBezTo>
                  <a:cubicBezTo>
                    <a:pt x="2056" y="1431"/>
                    <a:pt x="2012" y="1461"/>
                    <a:pt x="1992" y="1505"/>
                  </a:cubicBezTo>
                  <a:cubicBezTo>
                    <a:pt x="1975" y="1552"/>
                    <a:pt x="1985" y="1603"/>
                    <a:pt x="2019" y="1637"/>
                  </a:cubicBezTo>
                  <a:cubicBezTo>
                    <a:pt x="2053" y="1671"/>
                    <a:pt x="2053" y="1725"/>
                    <a:pt x="2019" y="1759"/>
                  </a:cubicBezTo>
                  <a:lnTo>
                    <a:pt x="1759" y="2019"/>
                  </a:lnTo>
                  <a:cubicBezTo>
                    <a:pt x="1742" y="2036"/>
                    <a:pt x="1720" y="2044"/>
                    <a:pt x="1698" y="2044"/>
                  </a:cubicBezTo>
                  <a:cubicBezTo>
                    <a:pt x="1676" y="2044"/>
                    <a:pt x="1654" y="2036"/>
                    <a:pt x="1637" y="2019"/>
                  </a:cubicBezTo>
                  <a:cubicBezTo>
                    <a:pt x="1614" y="1996"/>
                    <a:pt x="1583" y="1984"/>
                    <a:pt x="1551" y="1984"/>
                  </a:cubicBezTo>
                  <a:cubicBezTo>
                    <a:pt x="1536" y="1984"/>
                    <a:pt x="1520" y="1986"/>
                    <a:pt x="1505" y="1992"/>
                  </a:cubicBezTo>
                  <a:cubicBezTo>
                    <a:pt x="1461" y="2012"/>
                    <a:pt x="1431" y="2056"/>
                    <a:pt x="1431" y="2103"/>
                  </a:cubicBezTo>
                  <a:cubicBezTo>
                    <a:pt x="1431" y="2151"/>
                    <a:pt x="1394" y="2191"/>
                    <a:pt x="1346" y="2191"/>
                  </a:cubicBezTo>
                  <a:lnTo>
                    <a:pt x="974" y="2191"/>
                  </a:lnTo>
                  <a:cubicBezTo>
                    <a:pt x="930" y="2191"/>
                    <a:pt x="890" y="2151"/>
                    <a:pt x="890" y="2103"/>
                  </a:cubicBezTo>
                  <a:cubicBezTo>
                    <a:pt x="890" y="2056"/>
                    <a:pt x="863" y="2012"/>
                    <a:pt x="815" y="1992"/>
                  </a:cubicBezTo>
                  <a:cubicBezTo>
                    <a:pt x="802" y="1989"/>
                    <a:pt x="785" y="1985"/>
                    <a:pt x="771" y="1985"/>
                  </a:cubicBezTo>
                  <a:cubicBezTo>
                    <a:pt x="738" y="1985"/>
                    <a:pt x="707" y="1995"/>
                    <a:pt x="684" y="2019"/>
                  </a:cubicBezTo>
                  <a:cubicBezTo>
                    <a:pt x="667" y="2036"/>
                    <a:pt x="645" y="2044"/>
                    <a:pt x="623" y="2044"/>
                  </a:cubicBezTo>
                  <a:cubicBezTo>
                    <a:pt x="602" y="2044"/>
                    <a:pt x="580" y="2036"/>
                    <a:pt x="565" y="2019"/>
                  </a:cubicBezTo>
                  <a:lnTo>
                    <a:pt x="302" y="1759"/>
                  </a:lnTo>
                  <a:cubicBezTo>
                    <a:pt x="268" y="1725"/>
                    <a:pt x="268" y="1671"/>
                    <a:pt x="302" y="1637"/>
                  </a:cubicBezTo>
                  <a:cubicBezTo>
                    <a:pt x="335" y="1603"/>
                    <a:pt x="346" y="1552"/>
                    <a:pt x="329" y="1505"/>
                  </a:cubicBezTo>
                  <a:cubicBezTo>
                    <a:pt x="308" y="1461"/>
                    <a:pt x="268" y="1431"/>
                    <a:pt x="217" y="1431"/>
                  </a:cubicBezTo>
                  <a:cubicBezTo>
                    <a:pt x="170" y="1431"/>
                    <a:pt x="133" y="1393"/>
                    <a:pt x="133" y="1346"/>
                  </a:cubicBezTo>
                  <a:lnTo>
                    <a:pt x="133" y="974"/>
                  </a:lnTo>
                  <a:cubicBezTo>
                    <a:pt x="133" y="930"/>
                    <a:pt x="170" y="890"/>
                    <a:pt x="217" y="890"/>
                  </a:cubicBezTo>
                  <a:cubicBezTo>
                    <a:pt x="264" y="890"/>
                    <a:pt x="308" y="863"/>
                    <a:pt x="329" y="815"/>
                  </a:cubicBezTo>
                  <a:cubicBezTo>
                    <a:pt x="346" y="771"/>
                    <a:pt x="335" y="721"/>
                    <a:pt x="302" y="684"/>
                  </a:cubicBezTo>
                  <a:cubicBezTo>
                    <a:pt x="285" y="670"/>
                    <a:pt x="278" y="646"/>
                    <a:pt x="278" y="623"/>
                  </a:cubicBezTo>
                  <a:cubicBezTo>
                    <a:pt x="278" y="602"/>
                    <a:pt x="285" y="579"/>
                    <a:pt x="302" y="565"/>
                  </a:cubicBezTo>
                  <a:lnTo>
                    <a:pt x="565" y="301"/>
                  </a:lnTo>
                  <a:cubicBezTo>
                    <a:pt x="580" y="285"/>
                    <a:pt x="602" y="276"/>
                    <a:pt x="623" y="276"/>
                  </a:cubicBezTo>
                  <a:cubicBezTo>
                    <a:pt x="645" y="276"/>
                    <a:pt x="667" y="285"/>
                    <a:pt x="684" y="301"/>
                  </a:cubicBezTo>
                  <a:cubicBezTo>
                    <a:pt x="709" y="325"/>
                    <a:pt x="741" y="337"/>
                    <a:pt x="772" y="337"/>
                  </a:cubicBezTo>
                  <a:cubicBezTo>
                    <a:pt x="787" y="337"/>
                    <a:pt x="801" y="334"/>
                    <a:pt x="815" y="329"/>
                  </a:cubicBezTo>
                  <a:cubicBezTo>
                    <a:pt x="863" y="308"/>
                    <a:pt x="890" y="264"/>
                    <a:pt x="890" y="217"/>
                  </a:cubicBezTo>
                  <a:cubicBezTo>
                    <a:pt x="890" y="170"/>
                    <a:pt x="927" y="132"/>
                    <a:pt x="974" y="132"/>
                  </a:cubicBezTo>
                  <a:close/>
                  <a:moveTo>
                    <a:pt x="974" y="1"/>
                  </a:moveTo>
                  <a:cubicBezTo>
                    <a:pt x="863" y="1"/>
                    <a:pt x="771" y="85"/>
                    <a:pt x="761" y="193"/>
                  </a:cubicBezTo>
                  <a:cubicBezTo>
                    <a:pt x="721" y="163"/>
                    <a:pt x="673" y="146"/>
                    <a:pt x="623" y="146"/>
                  </a:cubicBezTo>
                  <a:cubicBezTo>
                    <a:pt x="565" y="146"/>
                    <a:pt x="511" y="166"/>
                    <a:pt x="471" y="210"/>
                  </a:cubicBezTo>
                  <a:lnTo>
                    <a:pt x="210" y="471"/>
                  </a:lnTo>
                  <a:cubicBezTo>
                    <a:pt x="170" y="511"/>
                    <a:pt x="146" y="565"/>
                    <a:pt x="146" y="623"/>
                  </a:cubicBezTo>
                  <a:cubicBezTo>
                    <a:pt x="146" y="673"/>
                    <a:pt x="163" y="721"/>
                    <a:pt x="193" y="761"/>
                  </a:cubicBezTo>
                  <a:cubicBezTo>
                    <a:pt x="85" y="771"/>
                    <a:pt x="1" y="863"/>
                    <a:pt x="1" y="974"/>
                  </a:cubicBezTo>
                  <a:lnTo>
                    <a:pt x="1" y="1346"/>
                  </a:lnTo>
                  <a:cubicBezTo>
                    <a:pt x="1" y="1458"/>
                    <a:pt x="85" y="1549"/>
                    <a:pt x="193" y="1559"/>
                  </a:cubicBezTo>
                  <a:cubicBezTo>
                    <a:pt x="163" y="1600"/>
                    <a:pt x="146" y="1647"/>
                    <a:pt x="146" y="1698"/>
                  </a:cubicBezTo>
                  <a:cubicBezTo>
                    <a:pt x="146" y="1755"/>
                    <a:pt x="170" y="1809"/>
                    <a:pt x="210" y="1850"/>
                  </a:cubicBezTo>
                  <a:lnTo>
                    <a:pt x="471" y="2110"/>
                  </a:lnTo>
                  <a:cubicBezTo>
                    <a:pt x="514" y="2154"/>
                    <a:pt x="570" y="2175"/>
                    <a:pt x="625" y="2175"/>
                  </a:cubicBezTo>
                  <a:cubicBezTo>
                    <a:pt x="674" y="2175"/>
                    <a:pt x="722" y="2159"/>
                    <a:pt x="761" y="2127"/>
                  </a:cubicBezTo>
                  <a:cubicBezTo>
                    <a:pt x="771" y="2235"/>
                    <a:pt x="863" y="2320"/>
                    <a:pt x="978" y="2320"/>
                  </a:cubicBezTo>
                  <a:lnTo>
                    <a:pt x="1346" y="2320"/>
                  </a:lnTo>
                  <a:cubicBezTo>
                    <a:pt x="1458" y="2320"/>
                    <a:pt x="1549" y="2235"/>
                    <a:pt x="1563" y="2127"/>
                  </a:cubicBezTo>
                  <a:cubicBezTo>
                    <a:pt x="1602" y="2159"/>
                    <a:pt x="1651" y="2175"/>
                    <a:pt x="1700" y="2175"/>
                  </a:cubicBezTo>
                  <a:cubicBezTo>
                    <a:pt x="1754" y="2175"/>
                    <a:pt x="1809" y="2155"/>
                    <a:pt x="1850" y="2114"/>
                  </a:cubicBezTo>
                  <a:lnTo>
                    <a:pt x="2114" y="1850"/>
                  </a:lnTo>
                  <a:cubicBezTo>
                    <a:pt x="2154" y="1809"/>
                    <a:pt x="2175" y="1755"/>
                    <a:pt x="2175" y="1698"/>
                  </a:cubicBezTo>
                  <a:cubicBezTo>
                    <a:pt x="2175" y="1647"/>
                    <a:pt x="2158" y="1600"/>
                    <a:pt x="2127" y="1559"/>
                  </a:cubicBezTo>
                  <a:cubicBezTo>
                    <a:pt x="2235" y="1549"/>
                    <a:pt x="2320" y="1458"/>
                    <a:pt x="2320" y="1346"/>
                  </a:cubicBezTo>
                  <a:lnTo>
                    <a:pt x="2320" y="974"/>
                  </a:lnTo>
                  <a:cubicBezTo>
                    <a:pt x="2320" y="863"/>
                    <a:pt x="2235" y="771"/>
                    <a:pt x="2127" y="761"/>
                  </a:cubicBezTo>
                  <a:cubicBezTo>
                    <a:pt x="2195" y="677"/>
                    <a:pt x="2191" y="548"/>
                    <a:pt x="2114" y="471"/>
                  </a:cubicBezTo>
                  <a:lnTo>
                    <a:pt x="1850" y="210"/>
                  </a:lnTo>
                  <a:cubicBezTo>
                    <a:pt x="1809" y="166"/>
                    <a:pt x="1755" y="146"/>
                    <a:pt x="1698" y="146"/>
                  </a:cubicBezTo>
                  <a:cubicBezTo>
                    <a:pt x="1647" y="146"/>
                    <a:pt x="1600" y="163"/>
                    <a:pt x="1563" y="193"/>
                  </a:cubicBezTo>
                  <a:cubicBezTo>
                    <a:pt x="1549" y="85"/>
                    <a:pt x="1458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6698000" y="3886800"/>
              <a:ext cx="24200" cy="24200"/>
            </a:xfrm>
            <a:custGeom>
              <a:avLst/>
              <a:gdLst/>
              <a:ahLst/>
              <a:cxnLst/>
              <a:rect l="l" t="t" r="r" b="b"/>
              <a:pathLst>
                <a:path w="968" h="968" extrusionOk="0">
                  <a:moveTo>
                    <a:pt x="484" y="133"/>
                  </a:moveTo>
                  <a:cubicBezTo>
                    <a:pt x="680" y="133"/>
                    <a:pt x="839" y="291"/>
                    <a:pt x="839" y="484"/>
                  </a:cubicBezTo>
                  <a:cubicBezTo>
                    <a:pt x="839" y="677"/>
                    <a:pt x="680" y="836"/>
                    <a:pt x="484" y="836"/>
                  </a:cubicBezTo>
                  <a:cubicBezTo>
                    <a:pt x="292" y="836"/>
                    <a:pt x="133" y="677"/>
                    <a:pt x="133" y="484"/>
                  </a:cubicBezTo>
                  <a:cubicBezTo>
                    <a:pt x="133" y="291"/>
                    <a:pt x="292" y="133"/>
                    <a:pt x="484" y="133"/>
                  </a:cubicBezTo>
                  <a:close/>
                  <a:moveTo>
                    <a:pt x="484" y="1"/>
                  </a:moveTo>
                  <a:cubicBezTo>
                    <a:pt x="217" y="1"/>
                    <a:pt x="1" y="217"/>
                    <a:pt x="1" y="484"/>
                  </a:cubicBezTo>
                  <a:cubicBezTo>
                    <a:pt x="1" y="751"/>
                    <a:pt x="217" y="968"/>
                    <a:pt x="484" y="968"/>
                  </a:cubicBezTo>
                  <a:cubicBezTo>
                    <a:pt x="751" y="968"/>
                    <a:pt x="968" y="751"/>
                    <a:pt x="968" y="484"/>
                  </a:cubicBezTo>
                  <a:cubicBezTo>
                    <a:pt x="968" y="217"/>
                    <a:pt x="751" y="1"/>
                    <a:pt x="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5" name="Google Shape;1145;p46"/>
          <p:cNvSpPr/>
          <p:nvPr/>
        </p:nvSpPr>
        <p:spPr>
          <a:xfrm>
            <a:off x="3018003" y="3528163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7" name="Google Shape;1147;p46"/>
          <p:cNvSpPr txBox="1"/>
          <p:nvPr/>
        </p:nvSpPr>
        <p:spPr>
          <a:xfrm>
            <a:off x="3029053" y="3528179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Playstaion</a:t>
            </a:r>
            <a:endParaRPr sz="16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48" name="Google Shape;1148;p46"/>
          <p:cNvSpPr/>
          <p:nvPr/>
        </p:nvSpPr>
        <p:spPr>
          <a:xfrm>
            <a:off x="4985759" y="3528163"/>
            <a:ext cx="1174200" cy="324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46"/>
          <p:cNvSpPr txBox="1"/>
          <p:nvPr/>
        </p:nvSpPr>
        <p:spPr>
          <a:xfrm>
            <a:off x="4985722" y="3528179"/>
            <a:ext cx="11742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Lego</a:t>
            </a:r>
            <a:endParaRPr sz="16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652525" y="536650"/>
            <a:ext cx="3271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Agile Manifesto</a:t>
            </a:r>
            <a:endParaRPr dirty="0"/>
          </a:p>
        </p:txBody>
      </p:sp>
      <p:sp>
        <p:nvSpPr>
          <p:cNvPr id="84" name="Google Shape;84;p21"/>
          <p:cNvSpPr/>
          <p:nvPr/>
        </p:nvSpPr>
        <p:spPr>
          <a:xfrm>
            <a:off x="4261793" y="3763555"/>
            <a:ext cx="658684" cy="658684"/>
          </a:xfrm>
          <a:custGeom>
            <a:avLst/>
            <a:gdLst/>
            <a:ahLst/>
            <a:cxnLst/>
            <a:rect l="l" t="t" r="r" b="b"/>
            <a:pathLst>
              <a:path w="7623" h="7623" extrusionOk="0">
                <a:moveTo>
                  <a:pt x="3814" y="0"/>
                </a:moveTo>
                <a:cubicBezTo>
                  <a:pt x="1706" y="0"/>
                  <a:pt x="0" y="1706"/>
                  <a:pt x="0" y="3814"/>
                </a:cubicBezTo>
                <a:cubicBezTo>
                  <a:pt x="0" y="5916"/>
                  <a:pt x="1706" y="7622"/>
                  <a:pt x="3814" y="7622"/>
                </a:cubicBezTo>
                <a:cubicBezTo>
                  <a:pt x="5917" y="7622"/>
                  <a:pt x="7623" y="5916"/>
                  <a:pt x="7623" y="3814"/>
                </a:cubicBezTo>
                <a:cubicBezTo>
                  <a:pt x="7623" y="1706"/>
                  <a:pt x="5917" y="0"/>
                  <a:pt x="3814" y="0"/>
                </a:cubicBezTo>
                <a:close/>
              </a:path>
            </a:pathLst>
          </a:custGeom>
          <a:solidFill>
            <a:srgbClr val="A4A4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21"/>
          <p:cNvSpPr/>
          <p:nvPr/>
        </p:nvSpPr>
        <p:spPr>
          <a:xfrm>
            <a:off x="2704425" y="3452495"/>
            <a:ext cx="1447671" cy="1275375"/>
          </a:xfrm>
          <a:custGeom>
            <a:avLst/>
            <a:gdLst/>
            <a:ahLst/>
            <a:cxnLst/>
            <a:rect l="l" t="t" r="r" b="b"/>
            <a:pathLst>
              <a:path w="16754" h="14760" extrusionOk="0">
                <a:moveTo>
                  <a:pt x="2175" y="0"/>
                </a:moveTo>
                <a:cubicBezTo>
                  <a:pt x="2094" y="0"/>
                  <a:pt x="2013" y="15"/>
                  <a:pt x="1938" y="45"/>
                </a:cubicBezTo>
                <a:cubicBezTo>
                  <a:pt x="1932" y="50"/>
                  <a:pt x="1927" y="50"/>
                  <a:pt x="1921" y="56"/>
                </a:cubicBezTo>
                <a:cubicBezTo>
                  <a:pt x="1762" y="127"/>
                  <a:pt x="1641" y="260"/>
                  <a:pt x="1580" y="425"/>
                </a:cubicBezTo>
                <a:cubicBezTo>
                  <a:pt x="12" y="4976"/>
                  <a:pt x="1" y="9786"/>
                  <a:pt x="1558" y="14332"/>
                </a:cubicBezTo>
                <a:cubicBezTo>
                  <a:pt x="1613" y="14497"/>
                  <a:pt x="1734" y="14629"/>
                  <a:pt x="1894" y="14701"/>
                </a:cubicBezTo>
                <a:cubicBezTo>
                  <a:pt x="1977" y="14741"/>
                  <a:pt x="2065" y="14760"/>
                  <a:pt x="2154" y="14760"/>
                </a:cubicBezTo>
                <a:cubicBezTo>
                  <a:pt x="2236" y="14760"/>
                  <a:pt x="2318" y="14743"/>
                  <a:pt x="2395" y="14712"/>
                </a:cubicBezTo>
                <a:lnTo>
                  <a:pt x="16318" y="8971"/>
                </a:lnTo>
                <a:cubicBezTo>
                  <a:pt x="16593" y="8856"/>
                  <a:pt x="16748" y="8570"/>
                  <a:pt x="16698" y="8284"/>
                </a:cubicBezTo>
                <a:cubicBezTo>
                  <a:pt x="16599" y="7700"/>
                  <a:pt x="16604" y="7106"/>
                  <a:pt x="16704" y="6522"/>
                </a:cubicBezTo>
                <a:cubicBezTo>
                  <a:pt x="16753" y="6236"/>
                  <a:pt x="16599" y="5945"/>
                  <a:pt x="16324" y="5835"/>
                </a:cubicBezTo>
                <a:lnTo>
                  <a:pt x="2422" y="50"/>
                </a:lnTo>
                <a:cubicBezTo>
                  <a:pt x="2343" y="17"/>
                  <a:pt x="2259" y="0"/>
                  <a:pt x="2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1"/>
          <p:cNvSpPr/>
          <p:nvPr/>
        </p:nvSpPr>
        <p:spPr>
          <a:xfrm>
            <a:off x="2922253" y="2422888"/>
            <a:ext cx="1438598" cy="1432550"/>
          </a:xfrm>
          <a:custGeom>
            <a:avLst/>
            <a:gdLst/>
            <a:ahLst/>
            <a:cxnLst/>
            <a:rect l="l" t="t" r="r" b="b"/>
            <a:pathLst>
              <a:path w="16649" h="16579" extrusionOk="0">
                <a:moveTo>
                  <a:pt x="10210" y="0"/>
                </a:moveTo>
                <a:cubicBezTo>
                  <a:pt x="10127" y="0"/>
                  <a:pt x="10045" y="17"/>
                  <a:pt x="9967" y="51"/>
                </a:cubicBezTo>
                <a:cubicBezTo>
                  <a:pt x="9956" y="51"/>
                  <a:pt x="9945" y="57"/>
                  <a:pt x="9934" y="62"/>
                </a:cubicBezTo>
                <a:cubicBezTo>
                  <a:pt x="5608" y="2165"/>
                  <a:pt x="2202" y="5560"/>
                  <a:pt x="83" y="9881"/>
                </a:cubicBezTo>
                <a:cubicBezTo>
                  <a:pt x="6" y="10040"/>
                  <a:pt x="0" y="10222"/>
                  <a:pt x="61" y="10381"/>
                </a:cubicBezTo>
                <a:cubicBezTo>
                  <a:pt x="121" y="10547"/>
                  <a:pt x="248" y="10679"/>
                  <a:pt x="407" y="10745"/>
                </a:cubicBezTo>
                <a:lnTo>
                  <a:pt x="14309" y="16529"/>
                </a:lnTo>
                <a:cubicBezTo>
                  <a:pt x="14389" y="16562"/>
                  <a:pt x="14473" y="16578"/>
                  <a:pt x="14555" y="16578"/>
                </a:cubicBezTo>
                <a:cubicBezTo>
                  <a:pt x="14638" y="16578"/>
                  <a:pt x="14719" y="16562"/>
                  <a:pt x="14793" y="16529"/>
                </a:cubicBezTo>
                <a:cubicBezTo>
                  <a:pt x="14903" y="16485"/>
                  <a:pt x="14997" y="16413"/>
                  <a:pt x="15069" y="16314"/>
                </a:cubicBezTo>
                <a:cubicBezTo>
                  <a:pt x="15410" y="15830"/>
                  <a:pt x="15828" y="15412"/>
                  <a:pt x="16312" y="15070"/>
                </a:cubicBezTo>
                <a:cubicBezTo>
                  <a:pt x="16554" y="14900"/>
                  <a:pt x="16648" y="14586"/>
                  <a:pt x="16532" y="14316"/>
                </a:cubicBezTo>
                <a:lnTo>
                  <a:pt x="10792" y="393"/>
                </a:lnTo>
                <a:cubicBezTo>
                  <a:pt x="10726" y="233"/>
                  <a:pt x="10594" y="106"/>
                  <a:pt x="10435" y="40"/>
                </a:cubicBezTo>
                <a:cubicBezTo>
                  <a:pt x="10361" y="14"/>
                  <a:pt x="10285" y="0"/>
                  <a:pt x="102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1"/>
          <p:cNvSpPr/>
          <p:nvPr/>
        </p:nvSpPr>
        <p:spPr>
          <a:xfrm>
            <a:off x="4822909" y="2425653"/>
            <a:ext cx="1439981" cy="1431167"/>
          </a:xfrm>
          <a:custGeom>
            <a:avLst/>
            <a:gdLst/>
            <a:ahLst/>
            <a:cxnLst/>
            <a:rect l="l" t="t" r="r" b="b"/>
            <a:pathLst>
              <a:path w="16665" h="16563" extrusionOk="0">
                <a:moveTo>
                  <a:pt x="6488" y="0"/>
                </a:moveTo>
                <a:cubicBezTo>
                  <a:pt x="6411" y="0"/>
                  <a:pt x="6335" y="14"/>
                  <a:pt x="6263" y="41"/>
                </a:cubicBezTo>
                <a:cubicBezTo>
                  <a:pt x="6258" y="41"/>
                  <a:pt x="6247" y="41"/>
                  <a:pt x="6241" y="47"/>
                </a:cubicBezTo>
                <a:cubicBezTo>
                  <a:pt x="6087" y="113"/>
                  <a:pt x="5966" y="234"/>
                  <a:pt x="5900" y="388"/>
                </a:cubicBezTo>
                <a:lnTo>
                  <a:pt x="116" y="14290"/>
                </a:lnTo>
                <a:cubicBezTo>
                  <a:pt x="0" y="14565"/>
                  <a:pt x="94" y="14879"/>
                  <a:pt x="336" y="15049"/>
                </a:cubicBezTo>
                <a:cubicBezTo>
                  <a:pt x="815" y="15391"/>
                  <a:pt x="1233" y="15809"/>
                  <a:pt x="1574" y="16293"/>
                </a:cubicBezTo>
                <a:cubicBezTo>
                  <a:pt x="1696" y="16465"/>
                  <a:pt x="1890" y="16563"/>
                  <a:pt x="2089" y="16563"/>
                </a:cubicBezTo>
                <a:cubicBezTo>
                  <a:pt x="2169" y="16563"/>
                  <a:pt x="2251" y="16547"/>
                  <a:pt x="2328" y="16513"/>
                </a:cubicBezTo>
                <a:lnTo>
                  <a:pt x="16252" y="10773"/>
                </a:lnTo>
                <a:cubicBezTo>
                  <a:pt x="16412" y="10707"/>
                  <a:pt x="16538" y="10575"/>
                  <a:pt x="16604" y="10415"/>
                </a:cubicBezTo>
                <a:cubicBezTo>
                  <a:pt x="16665" y="10250"/>
                  <a:pt x="16654" y="10069"/>
                  <a:pt x="16582" y="9915"/>
                </a:cubicBezTo>
                <a:cubicBezTo>
                  <a:pt x="14480" y="5589"/>
                  <a:pt x="11084" y="2182"/>
                  <a:pt x="6764" y="63"/>
                </a:cubicBezTo>
                <a:cubicBezTo>
                  <a:pt x="6676" y="21"/>
                  <a:pt x="6582" y="0"/>
                  <a:pt x="64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1"/>
          <p:cNvSpPr/>
          <p:nvPr/>
        </p:nvSpPr>
        <p:spPr>
          <a:xfrm>
            <a:off x="3954622" y="2240400"/>
            <a:ext cx="1278745" cy="1409998"/>
          </a:xfrm>
          <a:custGeom>
            <a:avLst/>
            <a:gdLst/>
            <a:ahLst/>
            <a:cxnLst/>
            <a:rect l="l" t="t" r="r" b="b"/>
            <a:pathLst>
              <a:path w="14799" h="16318" extrusionOk="0">
                <a:moveTo>
                  <a:pt x="7360" y="1"/>
                </a:moveTo>
                <a:cubicBezTo>
                  <a:pt x="5033" y="1"/>
                  <a:pt x="2707" y="387"/>
                  <a:pt x="446" y="1162"/>
                </a:cubicBezTo>
                <a:cubicBezTo>
                  <a:pt x="435" y="1167"/>
                  <a:pt x="424" y="1173"/>
                  <a:pt x="407" y="1178"/>
                </a:cubicBezTo>
                <a:cubicBezTo>
                  <a:pt x="259" y="1239"/>
                  <a:pt x="138" y="1354"/>
                  <a:pt x="77" y="1498"/>
                </a:cubicBezTo>
                <a:cubicBezTo>
                  <a:pt x="0" y="1657"/>
                  <a:pt x="0" y="1839"/>
                  <a:pt x="66" y="1998"/>
                </a:cubicBezTo>
                <a:lnTo>
                  <a:pt x="5806" y="15922"/>
                </a:lnTo>
                <a:cubicBezTo>
                  <a:pt x="5907" y="16163"/>
                  <a:pt x="6139" y="16311"/>
                  <a:pt x="6387" y="16311"/>
                </a:cubicBezTo>
                <a:cubicBezTo>
                  <a:pt x="6423" y="16311"/>
                  <a:pt x="6458" y="16308"/>
                  <a:pt x="6494" y="16302"/>
                </a:cubicBezTo>
                <a:cubicBezTo>
                  <a:pt x="6778" y="16254"/>
                  <a:pt x="7064" y="16230"/>
                  <a:pt x="7350" y="16230"/>
                </a:cubicBezTo>
                <a:cubicBezTo>
                  <a:pt x="7653" y="16230"/>
                  <a:pt x="7956" y="16256"/>
                  <a:pt x="8255" y="16307"/>
                </a:cubicBezTo>
                <a:cubicBezTo>
                  <a:pt x="8291" y="16314"/>
                  <a:pt x="8327" y="16317"/>
                  <a:pt x="8362" y="16317"/>
                </a:cubicBezTo>
                <a:cubicBezTo>
                  <a:pt x="8445" y="16317"/>
                  <a:pt x="8525" y="16300"/>
                  <a:pt x="8602" y="16269"/>
                </a:cubicBezTo>
                <a:cubicBezTo>
                  <a:pt x="8751" y="16208"/>
                  <a:pt x="8877" y="16087"/>
                  <a:pt x="8943" y="15928"/>
                </a:cubicBezTo>
                <a:lnTo>
                  <a:pt x="14727" y="2026"/>
                </a:lnTo>
                <a:cubicBezTo>
                  <a:pt x="14799" y="1866"/>
                  <a:pt x="14793" y="1685"/>
                  <a:pt x="14722" y="1525"/>
                </a:cubicBezTo>
                <a:cubicBezTo>
                  <a:pt x="14650" y="1365"/>
                  <a:pt x="14518" y="1244"/>
                  <a:pt x="14353" y="1184"/>
                </a:cubicBezTo>
                <a:cubicBezTo>
                  <a:pt x="12065" y="395"/>
                  <a:pt x="9712" y="1"/>
                  <a:pt x="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1"/>
          <p:cNvSpPr/>
          <p:nvPr/>
        </p:nvSpPr>
        <p:spPr>
          <a:xfrm>
            <a:off x="5030713" y="3459062"/>
            <a:ext cx="1447153" cy="1275548"/>
          </a:xfrm>
          <a:custGeom>
            <a:avLst/>
            <a:gdLst/>
            <a:ahLst/>
            <a:cxnLst/>
            <a:rect l="l" t="t" r="r" b="b"/>
            <a:pathLst>
              <a:path w="16748" h="14762" extrusionOk="0">
                <a:moveTo>
                  <a:pt x="14599" y="0"/>
                </a:moveTo>
                <a:cubicBezTo>
                  <a:pt x="14517" y="0"/>
                  <a:pt x="14436" y="17"/>
                  <a:pt x="14359" y="51"/>
                </a:cubicBezTo>
                <a:lnTo>
                  <a:pt x="430" y="5781"/>
                </a:lnTo>
                <a:cubicBezTo>
                  <a:pt x="160" y="5891"/>
                  <a:pt x="0" y="6177"/>
                  <a:pt x="50" y="6468"/>
                </a:cubicBezTo>
                <a:cubicBezTo>
                  <a:pt x="149" y="7052"/>
                  <a:pt x="144" y="7641"/>
                  <a:pt x="44" y="8224"/>
                </a:cubicBezTo>
                <a:cubicBezTo>
                  <a:pt x="22" y="8345"/>
                  <a:pt x="39" y="8466"/>
                  <a:pt x="83" y="8576"/>
                </a:cubicBezTo>
                <a:cubicBezTo>
                  <a:pt x="144" y="8725"/>
                  <a:pt x="265" y="8851"/>
                  <a:pt x="424" y="8918"/>
                </a:cubicBezTo>
                <a:lnTo>
                  <a:pt x="14320" y="14713"/>
                </a:lnTo>
                <a:cubicBezTo>
                  <a:pt x="14401" y="14745"/>
                  <a:pt x="14486" y="14761"/>
                  <a:pt x="14570" y="14761"/>
                </a:cubicBezTo>
                <a:cubicBezTo>
                  <a:pt x="14658" y="14761"/>
                  <a:pt x="14745" y="14744"/>
                  <a:pt x="14827" y="14707"/>
                </a:cubicBezTo>
                <a:cubicBezTo>
                  <a:pt x="14981" y="14636"/>
                  <a:pt x="15107" y="14503"/>
                  <a:pt x="15162" y="14338"/>
                </a:cubicBezTo>
                <a:cubicBezTo>
                  <a:pt x="16736" y="9787"/>
                  <a:pt x="16747" y="4977"/>
                  <a:pt x="15195" y="431"/>
                </a:cubicBezTo>
                <a:cubicBezTo>
                  <a:pt x="15190" y="420"/>
                  <a:pt x="15184" y="404"/>
                  <a:pt x="15184" y="393"/>
                </a:cubicBezTo>
                <a:cubicBezTo>
                  <a:pt x="15118" y="244"/>
                  <a:pt x="15003" y="123"/>
                  <a:pt x="14860" y="57"/>
                </a:cubicBezTo>
                <a:cubicBezTo>
                  <a:pt x="14777" y="20"/>
                  <a:pt x="14688" y="0"/>
                  <a:pt x="14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1"/>
          <p:cNvSpPr txBox="1"/>
          <p:nvPr/>
        </p:nvSpPr>
        <p:spPr>
          <a:xfrm>
            <a:off x="1208716" y="3758682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 satisfaction</a:t>
            </a:r>
            <a:endParaRPr lang="en-IN" sz="17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652525" y="2475825"/>
            <a:ext cx="16860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21"/>
          <p:cNvSpPr txBox="1"/>
          <p:nvPr/>
        </p:nvSpPr>
        <p:spPr>
          <a:xfrm>
            <a:off x="1635063" y="2233875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</a:t>
            </a:r>
            <a:endParaRPr lang="en-IN" sz="17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3748135" y="1360674"/>
            <a:ext cx="16860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Technical Excellence</a:t>
            </a:r>
            <a:endParaRPr lang="en-IN" sz="17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5752497" y="2068125"/>
            <a:ext cx="2143018" cy="69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Continuous delivery of value</a:t>
            </a:r>
            <a:endParaRPr lang="en-IN" sz="1700"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6588102" y="3758682"/>
            <a:ext cx="2060507" cy="42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Respond To Changes</a:t>
            </a:r>
            <a:endParaRPr sz="1700"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5349379" y="295462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1"/>
          <p:cNvSpPr/>
          <p:nvPr/>
        </p:nvSpPr>
        <p:spPr>
          <a:xfrm>
            <a:off x="5718447" y="3905195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1"/>
          <p:cNvSpPr/>
          <p:nvPr/>
        </p:nvSpPr>
        <p:spPr>
          <a:xfrm>
            <a:off x="3130542" y="3931161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3" name="Google Shape;103;p21"/>
          <p:cNvGrpSpPr/>
          <p:nvPr/>
        </p:nvGrpSpPr>
        <p:grpSpPr>
          <a:xfrm>
            <a:off x="3548854" y="3059993"/>
            <a:ext cx="375465" cy="371814"/>
            <a:chOff x="-37385100" y="3949908"/>
            <a:chExt cx="321350" cy="318225"/>
          </a:xfrm>
        </p:grpSpPr>
        <p:sp>
          <p:nvSpPr>
            <p:cNvPr id="104" name="Google Shape;104;p21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21"/>
          <p:cNvGrpSpPr/>
          <p:nvPr/>
        </p:nvGrpSpPr>
        <p:grpSpPr>
          <a:xfrm>
            <a:off x="4415924" y="2706981"/>
            <a:ext cx="351910" cy="351880"/>
            <a:chOff x="-25094250" y="3547050"/>
            <a:chExt cx="295400" cy="295375"/>
          </a:xfrm>
        </p:grpSpPr>
        <p:sp>
          <p:nvSpPr>
            <p:cNvPr id="107" name="Google Shape;107;p21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782431" y="2175013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24"/>
          <p:cNvSpPr/>
          <p:nvPr/>
        </p:nvSpPr>
        <p:spPr>
          <a:xfrm>
            <a:off x="2720526" y="2992575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24"/>
          <p:cNvSpPr/>
          <p:nvPr/>
        </p:nvSpPr>
        <p:spPr>
          <a:xfrm>
            <a:off x="4657115" y="2168898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24"/>
          <p:cNvSpPr/>
          <p:nvPr/>
        </p:nvSpPr>
        <p:spPr>
          <a:xfrm>
            <a:off x="6920490" y="3024374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734675" y="536650"/>
            <a:ext cx="1776956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242" name="Google Shape;242;p24"/>
          <p:cNvSpPr/>
          <p:nvPr/>
        </p:nvSpPr>
        <p:spPr>
          <a:xfrm>
            <a:off x="702875" y="1454550"/>
            <a:ext cx="941089" cy="941445"/>
          </a:xfrm>
          <a:custGeom>
            <a:avLst/>
            <a:gdLst/>
            <a:ahLst/>
            <a:cxnLst/>
            <a:rect l="l" t="t" r="r" b="b"/>
            <a:pathLst>
              <a:path w="13199" h="13204" extrusionOk="0">
                <a:moveTo>
                  <a:pt x="6599" y="1"/>
                </a:moveTo>
                <a:cubicBezTo>
                  <a:pt x="2956" y="1"/>
                  <a:pt x="1" y="2956"/>
                  <a:pt x="1" y="6605"/>
                </a:cubicBezTo>
                <a:cubicBezTo>
                  <a:pt x="1" y="10248"/>
                  <a:pt x="2956" y="13203"/>
                  <a:pt x="6599" y="13203"/>
                </a:cubicBezTo>
                <a:cubicBezTo>
                  <a:pt x="7766" y="13203"/>
                  <a:pt x="8867" y="12901"/>
                  <a:pt x="9814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4"/>
          <p:cNvSpPr/>
          <p:nvPr/>
        </p:nvSpPr>
        <p:spPr>
          <a:xfrm>
            <a:off x="734675" y="1486350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3" y="138"/>
                </a:moveTo>
                <a:cubicBezTo>
                  <a:pt x="9472" y="138"/>
                  <a:pt x="12174" y="2840"/>
                  <a:pt x="12169" y="6153"/>
                </a:cubicBezTo>
                <a:cubicBezTo>
                  <a:pt x="12169" y="7182"/>
                  <a:pt x="11910" y="8195"/>
                  <a:pt x="11409" y="9087"/>
                </a:cubicBezTo>
                <a:cubicBezTo>
                  <a:pt x="11354" y="9186"/>
                  <a:pt x="11327" y="9301"/>
                  <a:pt x="11338" y="9417"/>
                </a:cubicBezTo>
                <a:lnTo>
                  <a:pt x="11486" y="11486"/>
                </a:lnTo>
                <a:lnTo>
                  <a:pt x="9412" y="11338"/>
                </a:lnTo>
                <a:cubicBezTo>
                  <a:pt x="9400" y="11337"/>
                  <a:pt x="9389" y="11337"/>
                  <a:pt x="9377" y="11337"/>
                </a:cubicBezTo>
                <a:cubicBezTo>
                  <a:pt x="9274" y="11337"/>
                  <a:pt x="9176" y="11360"/>
                  <a:pt x="9087" y="11409"/>
                </a:cubicBezTo>
                <a:cubicBezTo>
                  <a:pt x="8195" y="11910"/>
                  <a:pt x="7183" y="12174"/>
                  <a:pt x="6153" y="12174"/>
                </a:cubicBezTo>
                <a:cubicBezTo>
                  <a:pt x="2835" y="12174"/>
                  <a:pt x="138" y="9472"/>
                  <a:pt x="138" y="6159"/>
                </a:cubicBezTo>
                <a:cubicBezTo>
                  <a:pt x="138" y="2840"/>
                  <a:pt x="2835" y="138"/>
                  <a:pt x="6153" y="138"/>
                </a:cubicBezTo>
                <a:close/>
                <a:moveTo>
                  <a:pt x="6153" y="0"/>
                </a:moveTo>
                <a:cubicBezTo>
                  <a:pt x="2758" y="0"/>
                  <a:pt x="1" y="2763"/>
                  <a:pt x="1" y="6159"/>
                </a:cubicBezTo>
                <a:cubicBezTo>
                  <a:pt x="1" y="9549"/>
                  <a:pt x="2758" y="12312"/>
                  <a:pt x="6153" y="12312"/>
                </a:cubicBezTo>
                <a:cubicBezTo>
                  <a:pt x="7205" y="12312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6"/>
                </a:lnTo>
                <a:cubicBezTo>
                  <a:pt x="11470" y="9318"/>
                  <a:pt x="11486" y="9230"/>
                  <a:pt x="11530" y="9158"/>
                </a:cubicBezTo>
                <a:cubicBezTo>
                  <a:pt x="12042" y="8245"/>
                  <a:pt x="12312" y="7204"/>
                  <a:pt x="12312" y="6159"/>
                </a:cubicBezTo>
                <a:cubicBezTo>
                  <a:pt x="12312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24"/>
          <p:cNvSpPr/>
          <p:nvPr/>
        </p:nvSpPr>
        <p:spPr>
          <a:xfrm>
            <a:off x="2611159" y="2318803"/>
            <a:ext cx="941017" cy="941445"/>
          </a:xfrm>
          <a:custGeom>
            <a:avLst/>
            <a:gdLst/>
            <a:ahLst/>
            <a:cxnLst/>
            <a:rect l="l" t="t" r="r" b="b"/>
            <a:pathLst>
              <a:path w="13198" h="13204" extrusionOk="0">
                <a:moveTo>
                  <a:pt x="6599" y="0"/>
                </a:moveTo>
                <a:cubicBezTo>
                  <a:pt x="2955" y="0"/>
                  <a:pt x="0" y="2956"/>
                  <a:pt x="0" y="6604"/>
                </a:cubicBezTo>
                <a:cubicBezTo>
                  <a:pt x="0" y="10248"/>
                  <a:pt x="2955" y="13203"/>
                  <a:pt x="6599" y="13203"/>
                </a:cubicBezTo>
                <a:cubicBezTo>
                  <a:pt x="7765" y="13203"/>
                  <a:pt x="8866" y="12900"/>
                  <a:pt x="9818" y="12367"/>
                </a:cubicBezTo>
                <a:lnTo>
                  <a:pt x="12564" y="12565"/>
                </a:lnTo>
                <a:lnTo>
                  <a:pt x="12361" y="9818"/>
                </a:lnTo>
                <a:cubicBezTo>
                  <a:pt x="12895" y="8866"/>
                  <a:pt x="13197" y="7771"/>
                  <a:pt x="13197" y="6604"/>
                </a:cubicBezTo>
                <a:cubicBezTo>
                  <a:pt x="13197" y="2956"/>
                  <a:pt x="10247" y="0"/>
                  <a:pt x="6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24"/>
          <p:cNvSpPr/>
          <p:nvPr/>
        </p:nvSpPr>
        <p:spPr>
          <a:xfrm>
            <a:off x="2642888" y="2350603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4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27" y="9301"/>
                  <a:pt x="11338" y="9416"/>
                </a:cubicBezTo>
                <a:lnTo>
                  <a:pt x="11486" y="11491"/>
                </a:lnTo>
                <a:lnTo>
                  <a:pt x="11486" y="11491"/>
                </a:lnTo>
                <a:lnTo>
                  <a:pt x="9412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4" y="11336"/>
                  <a:pt x="9176" y="11359"/>
                  <a:pt x="9087" y="11409"/>
                </a:cubicBezTo>
                <a:cubicBezTo>
                  <a:pt x="8195" y="11910"/>
                  <a:pt x="7183" y="12174"/>
                  <a:pt x="6154" y="12174"/>
                </a:cubicBezTo>
                <a:cubicBezTo>
                  <a:pt x="2835" y="12174"/>
                  <a:pt x="138" y="9477"/>
                  <a:pt x="138" y="6158"/>
                </a:cubicBezTo>
                <a:cubicBezTo>
                  <a:pt x="138" y="2840"/>
                  <a:pt x="2835" y="138"/>
                  <a:pt x="6154" y="138"/>
                </a:cubicBezTo>
                <a:close/>
                <a:moveTo>
                  <a:pt x="6154" y="0"/>
                </a:moveTo>
                <a:cubicBezTo>
                  <a:pt x="2764" y="0"/>
                  <a:pt x="1" y="2763"/>
                  <a:pt x="1" y="6158"/>
                </a:cubicBezTo>
                <a:cubicBezTo>
                  <a:pt x="1" y="9549"/>
                  <a:pt x="2764" y="12311"/>
                  <a:pt x="6154" y="12311"/>
                </a:cubicBezTo>
                <a:cubicBezTo>
                  <a:pt x="7205" y="12311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5"/>
                </a:lnTo>
                <a:cubicBezTo>
                  <a:pt x="11470" y="9317"/>
                  <a:pt x="11486" y="9229"/>
                  <a:pt x="11531" y="9158"/>
                </a:cubicBezTo>
                <a:cubicBezTo>
                  <a:pt x="12042" y="8244"/>
                  <a:pt x="12312" y="7204"/>
                  <a:pt x="12312" y="6158"/>
                </a:cubicBezTo>
                <a:cubicBezTo>
                  <a:pt x="12312" y="2763"/>
                  <a:pt x="9549" y="0"/>
                  <a:pt x="6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4"/>
          <p:cNvSpPr/>
          <p:nvPr/>
        </p:nvSpPr>
        <p:spPr>
          <a:xfrm>
            <a:off x="4485211" y="1448435"/>
            <a:ext cx="941089" cy="941445"/>
          </a:xfrm>
          <a:custGeom>
            <a:avLst/>
            <a:gdLst/>
            <a:ahLst/>
            <a:cxnLst/>
            <a:rect l="l" t="t" r="r" b="b"/>
            <a:pathLst>
              <a:path w="13199" h="13204" extrusionOk="0">
                <a:moveTo>
                  <a:pt x="6599" y="1"/>
                </a:moveTo>
                <a:cubicBezTo>
                  <a:pt x="2951" y="1"/>
                  <a:pt x="1" y="2956"/>
                  <a:pt x="1" y="6605"/>
                </a:cubicBezTo>
                <a:cubicBezTo>
                  <a:pt x="1" y="10248"/>
                  <a:pt x="2951" y="13203"/>
                  <a:pt x="6599" y="13203"/>
                </a:cubicBezTo>
                <a:cubicBezTo>
                  <a:pt x="7766" y="13203"/>
                  <a:pt x="8861" y="12901"/>
                  <a:pt x="9813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4"/>
          <p:cNvSpPr/>
          <p:nvPr/>
        </p:nvSpPr>
        <p:spPr>
          <a:xfrm>
            <a:off x="4516654" y="1480235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8" y="138"/>
                </a:moveTo>
                <a:cubicBezTo>
                  <a:pt x="9477" y="138"/>
                  <a:pt x="12174" y="2840"/>
                  <a:pt x="12174" y="6153"/>
                </a:cubicBezTo>
                <a:cubicBezTo>
                  <a:pt x="12174" y="7182"/>
                  <a:pt x="11910" y="8195"/>
                  <a:pt x="11409" y="9087"/>
                </a:cubicBezTo>
                <a:cubicBezTo>
                  <a:pt x="11354" y="9186"/>
                  <a:pt x="11332" y="9301"/>
                  <a:pt x="11337" y="9417"/>
                </a:cubicBezTo>
                <a:lnTo>
                  <a:pt x="11491" y="11486"/>
                </a:lnTo>
                <a:lnTo>
                  <a:pt x="9417" y="11338"/>
                </a:lnTo>
                <a:cubicBezTo>
                  <a:pt x="9405" y="11337"/>
                  <a:pt x="9394" y="11337"/>
                  <a:pt x="9382" y="11337"/>
                </a:cubicBezTo>
                <a:cubicBezTo>
                  <a:pt x="9278" y="11337"/>
                  <a:pt x="9176" y="11360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2"/>
                  <a:pt x="138" y="6159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9"/>
                </a:cubicBezTo>
                <a:cubicBezTo>
                  <a:pt x="0" y="9549"/>
                  <a:pt x="2763" y="12312"/>
                  <a:pt x="6158" y="12312"/>
                </a:cubicBezTo>
                <a:cubicBezTo>
                  <a:pt x="7204" y="12312"/>
                  <a:pt x="8244" y="12042"/>
                  <a:pt x="9158" y="11530"/>
                </a:cubicBezTo>
                <a:cubicBezTo>
                  <a:pt x="9224" y="11497"/>
                  <a:pt x="9295" y="11475"/>
                  <a:pt x="9372" y="11475"/>
                </a:cubicBezTo>
                <a:lnTo>
                  <a:pt x="9406" y="11475"/>
                </a:lnTo>
                <a:lnTo>
                  <a:pt x="11640" y="11640"/>
                </a:lnTo>
                <a:lnTo>
                  <a:pt x="11475" y="9406"/>
                </a:lnTo>
                <a:cubicBezTo>
                  <a:pt x="11469" y="9318"/>
                  <a:pt x="11491" y="9230"/>
                  <a:pt x="11530" y="9158"/>
                </a:cubicBezTo>
                <a:cubicBezTo>
                  <a:pt x="12042" y="8245"/>
                  <a:pt x="12311" y="7204"/>
                  <a:pt x="12311" y="6159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24"/>
          <p:cNvSpPr/>
          <p:nvPr/>
        </p:nvSpPr>
        <p:spPr>
          <a:xfrm>
            <a:off x="6835479" y="2350602"/>
            <a:ext cx="941445" cy="941445"/>
          </a:xfrm>
          <a:custGeom>
            <a:avLst/>
            <a:gdLst/>
            <a:ahLst/>
            <a:cxnLst/>
            <a:rect l="l" t="t" r="r" b="b"/>
            <a:pathLst>
              <a:path w="13204" h="13204" extrusionOk="0">
                <a:moveTo>
                  <a:pt x="6599" y="0"/>
                </a:moveTo>
                <a:cubicBezTo>
                  <a:pt x="2956" y="0"/>
                  <a:pt x="0" y="2956"/>
                  <a:pt x="0" y="6604"/>
                </a:cubicBezTo>
                <a:cubicBezTo>
                  <a:pt x="0" y="10248"/>
                  <a:pt x="2956" y="13203"/>
                  <a:pt x="6599" y="13203"/>
                </a:cubicBezTo>
                <a:cubicBezTo>
                  <a:pt x="7771" y="13203"/>
                  <a:pt x="8866" y="12900"/>
                  <a:pt x="9818" y="12367"/>
                </a:cubicBezTo>
                <a:lnTo>
                  <a:pt x="12565" y="12565"/>
                </a:lnTo>
                <a:lnTo>
                  <a:pt x="12367" y="9818"/>
                </a:lnTo>
                <a:cubicBezTo>
                  <a:pt x="12895" y="8866"/>
                  <a:pt x="13203" y="7771"/>
                  <a:pt x="13203" y="6604"/>
                </a:cubicBezTo>
                <a:cubicBezTo>
                  <a:pt x="13203" y="2956"/>
                  <a:pt x="10248" y="0"/>
                  <a:pt x="6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24"/>
          <p:cNvSpPr/>
          <p:nvPr/>
        </p:nvSpPr>
        <p:spPr>
          <a:xfrm>
            <a:off x="6867279" y="2382402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8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32" y="9301"/>
                  <a:pt x="11337" y="9416"/>
                </a:cubicBezTo>
                <a:lnTo>
                  <a:pt x="11486" y="11491"/>
                </a:lnTo>
                <a:lnTo>
                  <a:pt x="9411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8" y="11336"/>
                  <a:pt x="9176" y="11359"/>
                  <a:pt x="9086" y="11409"/>
                </a:cubicBezTo>
                <a:cubicBezTo>
                  <a:pt x="8195" y="11910"/>
                  <a:pt x="7182" y="12174"/>
                  <a:pt x="6158" y="12174"/>
                </a:cubicBezTo>
                <a:cubicBezTo>
                  <a:pt x="2840" y="12174"/>
                  <a:pt x="138" y="9477"/>
                  <a:pt x="138" y="6158"/>
                </a:cubicBezTo>
                <a:cubicBezTo>
                  <a:pt x="138" y="2840"/>
                  <a:pt x="2840" y="138"/>
                  <a:pt x="6158" y="138"/>
                </a:cubicBezTo>
                <a:close/>
                <a:moveTo>
                  <a:pt x="6158" y="0"/>
                </a:moveTo>
                <a:cubicBezTo>
                  <a:pt x="2763" y="0"/>
                  <a:pt x="0" y="2763"/>
                  <a:pt x="0" y="6158"/>
                </a:cubicBezTo>
                <a:cubicBezTo>
                  <a:pt x="0" y="9549"/>
                  <a:pt x="2763" y="12311"/>
                  <a:pt x="6158" y="12311"/>
                </a:cubicBezTo>
                <a:cubicBezTo>
                  <a:pt x="7204" y="12311"/>
                  <a:pt x="8244" y="12042"/>
                  <a:pt x="9152" y="11530"/>
                </a:cubicBezTo>
                <a:cubicBezTo>
                  <a:pt x="9218" y="11497"/>
                  <a:pt x="9295" y="11475"/>
                  <a:pt x="9372" y="11475"/>
                </a:cubicBezTo>
                <a:lnTo>
                  <a:pt x="9405" y="11475"/>
                </a:lnTo>
                <a:lnTo>
                  <a:pt x="11634" y="11640"/>
                </a:lnTo>
                <a:lnTo>
                  <a:pt x="11475" y="9405"/>
                </a:lnTo>
                <a:cubicBezTo>
                  <a:pt x="11469" y="9317"/>
                  <a:pt x="11486" y="9229"/>
                  <a:pt x="11530" y="9158"/>
                </a:cubicBezTo>
                <a:cubicBezTo>
                  <a:pt x="12042" y="8244"/>
                  <a:pt x="12311" y="7204"/>
                  <a:pt x="12311" y="6158"/>
                </a:cubicBezTo>
                <a:cubicBezTo>
                  <a:pt x="12311" y="2763"/>
                  <a:pt x="9549" y="0"/>
                  <a:pt x="61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24"/>
          <p:cNvSpPr txBox="1"/>
          <p:nvPr/>
        </p:nvSpPr>
        <p:spPr>
          <a:xfrm>
            <a:off x="782431" y="29220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Frequent Delivery of Product</a:t>
            </a:r>
            <a:endParaRPr sz="11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2720526" y="3809762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Face to face communication with stakeholder</a:t>
            </a:r>
            <a:endParaRPr sz="105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4657115" y="2915935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Change according to customer need</a:t>
            </a:r>
            <a:endParaRPr sz="12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6920490" y="3841586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Less documentation</a:t>
            </a:r>
            <a:endParaRPr sz="11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74100" y="17208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566401" y="2591362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4431156" y="1714698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790809" y="2623161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782431" y="2555550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Iterative Progress</a:t>
            </a:r>
            <a:endParaRPr lang="en-IN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2681293" y="3363842"/>
            <a:ext cx="1109266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Collaboration</a:t>
            </a:r>
            <a:endParaRPr sz="11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4657115" y="2490610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Flexibility</a:t>
            </a:r>
            <a:endParaRPr b="1" dirty="0">
              <a:solidFill>
                <a:schemeClr val="accent5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6920490" y="3417386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Time</a:t>
            </a:r>
            <a:endParaRPr b="1" dirty="0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782431" y="2175013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24"/>
          <p:cNvSpPr/>
          <p:nvPr/>
        </p:nvSpPr>
        <p:spPr>
          <a:xfrm>
            <a:off x="2692790" y="2128322"/>
            <a:ext cx="1030800" cy="15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418598" y="447295"/>
            <a:ext cx="257260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/>
              <a:t>Disadvantages</a:t>
            </a:r>
            <a:endParaRPr dirty="0"/>
          </a:p>
        </p:txBody>
      </p:sp>
      <p:sp>
        <p:nvSpPr>
          <p:cNvPr id="242" name="Google Shape;242;p24"/>
          <p:cNvSpPr/>
          <p:nvPr/>
        </p:nvSpPr>
        <p:spPr>
          <a:xfrm>
            <a:off x="702875" y="1454550"/>
            <a:ext cx="941089" cy="941445"/>
          </a:xfrm>
          <a:custGeom>
            <a:avLst/>
            <a:gdLst/>
            <a:ahLst/>
            <a:cxnLst/>
            <a:rect l="l" t="t" r="r" b="b"/>
            <a:pathLst>
              <a:path w="13199" h="13204" extrusionOk="0">
                <a:moveTo>
                  <a:pt x="6599" y="1"/>
                </a:moveTo>
                <a:cubicBezTo>
                  <a:pt x="2956" y="1"/>
                  <a:pt x="1" y="2956"/>
                  <a:pt x="1" y="6605"/>
                </a:cubicBezTo>
                <a:cubicBezTo>
                  <a:pt x="1" y="10248"/>
                  <a:pt x="2956" y="13203"/>
                  <a:pt x="6599" y="13203"/>
                </a:cubicBezTo>
                <a:cubicBezTo>
                  <a:pt x="7766" y="13203"/>
                  <a:pt x="8867" y="12901"/>
                  <a:pt x="9814" y="12367"/>
                </a:cubicBezTo>
                <a:lnTo>
                  <a:pt x="12560" y="12565"/>
                </a:lnTo>
                <a:lnTo>
                  <a:pt x="12362" y="9819"/>
                </a:lnTo>
                <a:cubicBezTo>
                  <a:pt x="12895" y="8867"/>
                  <a:pt x="13198" y="7772"/>
                  <a:pt x="13198" y="6605"/>
                </a:cubicBezTo>
                <a:cubicBezTo>
                  <a:pt x="13198" y="2956"/>
                  <a:pt x="10243" y="1"/>
                  <a:pt x="65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4"/>
          <p:cNvSpPr/>
          <p:nvPr/>
        </p:nvSpPr>
        <p:spPr>
          <a:xfrm>
            <a:off x="734675" y="1486350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3" y="138"/>
                </a:moveTo>
                <a:cubicBezTo>
                  <a:pt x="9472" y="138"/>
                  <a:pt x="12174" y="2840"/>
                  <a:pt x="12169" y="6153"/>
                </a:cubicBezTo>
                <a:cubicBezTo>
                  <a:pt x="12169" y="7182"/>
                  <a:pt x="11910" y="8195"/>
                  <a:pt x="11409" y="9087"/>
                </a:cubicBezTo>
                <a:cubicBezTo>
                  <a:pt x="11354" y="9186"/>
                  <a:pt x="11327" y="9301"/>
                  <a:pt x="11338" y="9417"/>
                </a:cubicBezTo>
                <a:lnTo>
                  <a:pt x="11486" y="11486"/>
                </a:lnTo>
                <a:lnTo>
                  <a:pt x="9412" y="11338"/>
                </a:lnTo>
                <a:cubicBezTo>
                  <a:pt x="9400" y="11337"/>
                  <a:pt x="9389" y="11337"/>
                  <a:pt x="9377" y="11337"/>
                </a:cubicBezTo>
                <a:cubicBezTo>
                  <a:pt x="9274" y="11337"/>
                  <a:pt x="9176" y="11360"/>
                  <a:pt x="9087" y="11409"/>
                </a:cubicBezTo>
                <a:cubicBezTo>
                  <a:pt x="8195" y="11910"/>
                  <a:pt x="7183" y="12174"/>
                  <a:pt x="6153" y="12174"/>
                </a:cubicBezTo>
                <a:cubicBezTo>
                  <a:pt x="2835" y="12174"/>
                  <a:pt x="138" y="9472"/>
                  <a:pt x="138" y="6159"/>
                </a:cubicBezTo>
                <a:cubicBezTo>
                  <a:pt x="138" y="2840"/>
                  <a:pt x="2835" y="138"/>
                  <a:pt x="6153" y="138"/>
                </a:cubicBezTo>
                <a:close/>
                <a:moveTo>
                  <a:pt x="6153" y="0"/>
                </a:moveTo>
                <a:cubicBezTo>
                  <a:pt x="2758" y="0"/>
                  <a:pt x="1" y="2763"/>
                  <a:pt x="1" y="6159"/>
                </a:cubicBezTo>
                <a:cubicBezTo>
                  <a:pt x="1" y="9549"/>
                  <a:pt x="2758" y="12312"/>
                  <a:pt x="6153" y="12312"/>
                </a:cubicBezTo>
                <a:cubicBezTo>
                  <a:pt x="7205" y="12312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6"/>
                </a:lnTo>
                <a:cubicBezTo>
                  <a:pt x="11470" y="9318"/>
                  <a:pt x="11486" y="9230"/>
                  <a:pt x="11530" y="9158"/>
                </a:cubicBezTo>
                <a:cubicBezTo>
                  <a:pt x="12042" y="8245"/>
                  <a:pt x="12312" y="7204"/>
                  <a:pt x="12312" y="6159"/>
                </a:cubicBezTo>
                <a:cubicBezTo>
                  <a:pt x="12312" y="2763"/>
                  <a:pt x="9549" y="0"/>
                  <a:pt x="6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24"/>
          <p:cNvSpPr/>
          <p:nvPr/>
        </p:nvSpPr>
        <p:spPr>
          <a:xfrm>
            <a:off x="2583423" y="1454550"/>
            <a:ext cx="941017" cy="941445"/>
          </a:xfrm>
          <a:custGeom>
            <a:avLst/>
            <a:gdLst/>
            <a:ahLst/>
            <a:cxnLst/>
            <a:rect l="l" t="t" r="r" b="b"/>
            <a:pathLst>
              <a:path w="13198" h="13204" extrusionOk="0">
                <a:moveTo>
                  <a:pt x="6599" y="0"/>
                </a:moveTo>
                <a:cubicBezTo>
                  <a:pt x="2955" y="0"/>
                  <a:pt x="0" y="2956"/>
                  <a:pt x="0" y="6604"/>
                </a:cubicBezTo>
                <a:cubicBezTo>
                  <a:pt x="0" y="10248"/>
                  <a:pt x="2955" y="13203"/>
                  <a:pt x="6599" y="13203"/>
                </a:cubicBezTo>
                <a:cubicBezTo>
                  <a:pt x="7765" y="13203"/>
                  <a:pt x="8866" y="12900"/>
                  <a:pt x="9818" y="12367"/>
                </a:cubicBezTo>
                <a:lnTo>
                  <a:pt x="12564" y="12565"/>
                </a:lnTo>
                <a:lnTo>
                  <a:pt x="12361" y="9818"/>
                </a:lnTo>
                <a:cubicBezTo>
                  <a:pt x="12895" y="8866"/>
                  <a:pt x="13197" y="7771"/>
                  <a:pt x="13197" y="6604"/>
                </a:cubicBezTo>
                <a:cubicBezTo>
                  <a:pt x="13197" y="2956"/>
                  <a:pt x="10247" y="0"/>
                  <a:pt x="6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24"/>
          <p:cNvSpPr/>
          <p:nvPr/>
        </p:nvSpPr>
        <p:spPr>
          <a:xfrm>
            <a:off x="2615152" y="1486350"/>
            <a:ext cx="877846" cy="877846"/>
          </a:xfrm>
          <a:custGeom>
            <a:avLst/>
            <a:gdLst/>
            <a:ahLst/>
            <a:cxnLst/>
            <a:rect l="l" t="t" r="r" b="b"/>
            <a:pathLst>
              <a:path w="12312" h="12312" extrusionOk="0">
                <a:moveTo>
                  <a:pt x="6154" y="138"/>
                </a:moveTo>
                <a:cubicBezTo>
                  <a:pt x="9472" y="138"/>
                  <a:pt x="12174" y="2840"/>
                  <a:pt x="12174" y="6158"/>
                </a:cubicBezTo>
                <a:cubicBezTo>
                  <a:pt x="12174" y="7182"/>
                  <a:pt x="11910" y="8195"/>
                  <a:pt x="11409" y="9086"/>
                </a:cubicBezTo>
                <a:cubicBezTo>
                  <a:pt x="11354" y="9185"/>
                  <a:pt x="11327" y="9301"/>
                  <a:pt x="11338" y="9416"/>
                </a:cubicBezTo>
                <a:lnTo>
                  <a:pt x="11486" y="11491"/>
                </a:lnTo>
                <a:lnTo>
                  <a:pt x="11486" y="11491"/>
                </a:lnTo>
                <a:lnTo>
                  <a:pt x="9412" y="11337"/>
                </a:lnTo>
                <a:cubicBezTo>
                  <a:pt x="9400" y="11337"/>
                  <a:pt x="9389" y="11336"/>
                  <a:pt x="9378" y="11336"/>
                </a:cubicBezTo>
                <a:cubicBezTo>
                  <a:pt x="9274" y="11336"/>
                  <a:pt x="9176" y="11359"/>
                  <a:pt x="9087" y="11409"/>
                </a:cubicBezTo>
                <a:cubicBezTo>
                  <a:pt x="8195" y="11910"/>
                  <a:pt x="7183" y="12174"/>
                  <a:pt x="6154" y="12174"/>
                </a:cubicBezTo>
                <a:cubicBezTo>
                  <a:pt x="2835" y="12174"/>
                  <a:pt x="138" y="9477"/>
                  <a:pt x="138" y="6158"/>
                </a:cubicBezTo>
                <a:cubicBezTo>
                  <a:pt x="138" y="2840"/>
                  <a:pt x="2835" y="138"/>
                  <a:pt x="6154" y="138"/>
                </a:cubicBezTo>
                <a:close/>
                <a:moveTo>
                  <a:pt x="6154" y="0"/>
                </a:moveTo>
                <a:cubicBezTo>
                  <a:pt x="2764" y="0"/>
                  <a:pt x="1" y="2763"/>
                  <a:pt x="1" y="6158"/>
                </a:cubicBezTo>
                <a:cubicBezTo>
                  <a:pt x="1" y="9549"/>
                  <a:pt x="2764" y="12311"/>
                  <a:pt x="6154" y="12311"/>
                </a:cubicBezTo>
                <a:cubicBezTo>
                  <a:pt x="7205" y="12311"/>
                  <a:pt x="8239" y="12042"/>
                  <a:pt x="9153" y="11530"/>
                </a:cubicBezTo>
                <a:cubicBezTo>
                  <a:pt x="9219" y="11497"/>
                  <a:pt x="9296" y="11475"/>
                  <a:pt x="9373" y="11475"/>
                </a:cubicBezTo>
                <a:lnTo>
                  <a:pt x="9406" y="11475"/>
                </a:lnTo>
                <a:lnTo>
                  <a:pt x="11635" y="11640"/>
                </a:lnTo>
                <a:lnTo>
                  <a:pt x="11475" y="9405"/>
                </a:lnTo>
                <a:cubicBezTo>
                  <a:pt x="11470" y="9317"/>
                  <a:pt x="11486" y="9229"/>
                  <a:pt x="11531" y="9158"/>
                </a:cubicBezTo>
                <a:cubicBezTo>
                  <a:pt x="12042" y="8244"/>
                  <a:pt x="12312" y="7204"/>
                  <a:pt x="12312" y="6158"/>
                </a:cubicBezTo>
                <a:cubicBezTo>
                  <a:pt x="12312" y="2763"/>
                  <a:pt x="9549" y="0"/>
                  <a:pt x="6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24"/>
          <p:cNvSpPr txBox="1"/>
          <p:nvPr/>
        </p:nvSpPr>
        <p:spPr>
          <a:xfrm>
            <a:off x="782431" y="2922050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Due to Frequent releases </a:t>
            </a:r>
            <a:endParaRPr sz="110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2692790" y="2945509"/>
            <a:ext cx="10308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Due to l</a:t>
            </a:r>
            <a:r>
              <a:rPr lang="en-US" sz="1050" dirty="0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ack of documention </a:t>
            </a:r>
            <a:endParaRPr sz="1050" dirty="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674100" y="1720825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2538665" y="1727109"/>
            <a:ext cx="103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782431" y="2555550"/>
            <a:ext cx="1030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Documentation</a:t>
            </a:r>
            <a:endParaRPr lang="en-IN" sz="1200" b="1" dirty="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2653557" y="2499589"/>
            <a:ext cx="1109266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chemeClr val="accen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Maintainance</a:t>
            </a:r>
            <a:endParaRPr sz="1100" b="1" dirty="0">
              <a:solidFill>
                <a:schemeClr val="accent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3533" y="1917695"/>
            <a:ext cx="5180467" cy="2584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</a:t>
            </a:r>
            <a:r>
              <a:rPr lang="en-US" dirty="0" smtClean="0"/>
              <a:t>Principles</a:t>
            </a:r>
            <a:endParaRPr dirty="0"/>
          </a:p>
        </p:txBody>
      </p:sp>
      <p:sp>
        <p:nvSpPr>
          <p:cNvPr id="578" name="Google Shape;578;p32"/>
          <p:cNvSpPr/>
          <p:nvPr/>
        </p:nvSpPr>
        <p:spPr>
          <a:xfrm>
            <a:off x="61227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32"/>
          <p:cNvSpPr/>
          <p:nvPr/>
        </p:nvSpPr>
        <p:spPr>
          <a:xfrm>
            <a:off x="203331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32"/>
          <p:cNvSpPr/>
          <p:nvPr/>
        </p:nvSpPr>
        <p:spPr>
          <a:xfrm>
            <a:off x="2809796" y="1483301"/>
            <a:ext cx="918042" cy="3246430"/>
          </a:xfrm>
          <a:custGeom>
            <a:avLst/>
            <a:gdLst/>
            <a:ahLst/>
            <a:cxnLst/>
            <a:rect l="l" t="t" r="r" b="b"/>
            <a:pathLst>
              <a:path w="6096" h="21557" extrusionOk="0">
                <a:moveTo>
                  <a:pt x="41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5"/>
                  <a:pt x="41" y="85"/>
                </a:cubicBezTo>
                <a:cubicBezTo>
                  <a:pt x="3334" y="85"/>
                  <a:pt x="6011" y="2762"/>
                  <a:pt x="6011" y="6055"/>
                </a:cubicBezTo>
                <a:cubicBezTo>
                  <a:pt x="6011" y="7894"/>
                  <a:pt x="5176" y="9605"/>
                  <a:pt x="3726" y="10748"/>
                </a:cubicBezTo>
                <a:lnTo>
                  <a:pt x="3685" y="10778"/>
                </a:lnTo>
                <a:lnTo>
                  <a:pt x="3726" y="10812"/>
                </a:lnTo>
                <a:cubicBezTo>
                  <a:pt x="5176" y="11955"/>
                  <a:pt x="6011" y="13665"/>
                  <a:pt x="6011" y="15505"/>
                </a:cubicBezTo>
                <a:cubicBezTo>
                  <a:pt x="6011" y="18797"/>
                  <a:pt x="3334" y="21472"/>
                  <a:pt x="41" y="21472"/>
                </a:cubicBezTo>
                <a:cubicBezTo>
                  <a:pt x="20" y="21472"/>
                  <a:pt x="0" y="21492"/>
                  <a:pt x="0" y="21516"/>
                </a:cubicBezTo>
                <a:cubicBezTo>
                  <a:pt x="0" y="21539"/>
                  <a:pt x="20" y="21556"/>
                  <a:pt x="41" y="21556"/>
                </a:cubicBezTo>
                <a:cubicBezTo>
                  <a:pt x="3381" y="21556"/>
                  <a:pt x="6096" y="18841"/>
                  <a:pt x="6096" y="15505"/>
                </a:cubicBezTo>
                <a:cubicBezTo>
                  <a:pt x="6096" y="13655"/>
                  <a:pt x="5267" y="11938"/>
                  <a:pt x="3820" y="10778"/>
                </a:cubicBezTo>
                <a:cubicBezTo>
                  <a:pt x="5267" y="9622"/>
                  <a:pt x="6096" y="7904"/>
                  <a:pt x="6096" y="6055"/>
                </a:cubicBezTo>
                <a:cubicBezTo>
                  <a:pt x="6096" y="2715"/>
                  <a:pt x="3381" y="0"/>
                  <a:pt x="41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32"/>
          <p:cNvSpPr/>
          <p:nvPr/>
        </p:nvSpPr>
        <p:spPr>
          <a:xfrm>
            <a:off x="61227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2"/>
          <p:cNvSpPr/>
          <p:nvPr/>
        </p:nvSpPr>
        <p:spPr>
          <a:xfrm>
            <a:off x="203331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32"/>
          <p:cNvSpPr/>
          <p:nvPr/>
        </p:nvSpPr>
        <p:spPr>
          <a:xfrm>
            <a:off x="1372875" y="2356750"/>
            <a:ext cx="1479755" cy="1480558"/>
          </a:xfrm>
          <a:custGeom>
            <a:avLst/>
            <a:gdLst/>
            <a:ahLst/>
            <a:cxnLst/>
            <a:rect l="l" t="t" r="r" b="b"/>
            <a:pathLst>
              <a:path w="7209" h="7213" extrusionOk="0">
                <a:moveTo>
                  <a:pt x="3605" y="1"/>
                </a:moveTo>
                <a:cubicBezTo>
                  <a:pt x="1613" y="1"/>
                  <a:pt x="1" y="1617"/>
                  <a:pt x="1" y="3608"/>
                </a:cubicBezTo>
                <a:cubicBezTo>
                  <a:pt x="1" y="5596"/>
                  <a:pt x="1613" y="7212"/>
                  <a:pt x="3605" y="7212"/>
                </a:cubicBezTo>
                <a:cubicBezTo>
                  <a:pt x="5596" y="7212"/>
                  <a:pt x="7209" y="5596"/>
                  <a:pt x="7209" y="3608"/>
                </a:cubicBezTo>
                <a:cubicBezTo>
                  <a:pt x="7209" y="1617"/>
                  <a:pt x="5596" y="1"/>
                  <a:pt x="3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32"/>
          <p:cNvSpPr/>
          <p:nvPr/>
        </p:nvSpPr>
        <p:spPr>
          <a:xfrm>
            <a:off x="1474891" y="2458765"/>
            <a:ext cx="1276543" cy="1276527"/>
          </a:xfrm>
          <a:custGeom>
            <a:avLst/>
            <a:gdLst/>
            <a:ahLst/>
            <a:cxnLst/>
            <a:rect l="l" t="t" r="r" b="b"/>
            <a:pathLst>
              <a:path w="6219" h="6219" extrusionOk="0">
                <a:moveTo>
                  <a:pt x="3108" y="1"/>
                </a:moveTo>
                <a:cubicBezTo>
                  <a:pt x="1390" y="1"/>
                  <a:pt x="1" y="1394"/>
                  <a:pt x="1" y="3111"/>
                </a:cubicBezTo>
                <a:cubicBezTo>
                  <a:pt x="1" y="4829"/>
                  <a:pt x="1390" y="6218"/>
                  <a:pt x="3108" y="6218"/>
                </a:cubicBezTo>
                <a:cubicBezTo>
                  <a:pt x="4825" y="6218"/>
                  <a:pt x="6218" y="4829"/>
                  <a:pt x="6218" y="3111"/>
                </a:cubicBezTo>
                <a:cubicBezTo>
                  <a:pt x="6218" y="1394"/>
                  <a:pt x="4825" y="1"/>
                  <a:pt x="31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32"/>
          <p:cNvSpPr/>
          <p:nvPr/>
        </p:nvSpPr>
        <p:spPr>
          <a:xfrm>
            <a:off x="3349388" y="1657842"/>
            <a:ext cx="73040" cy="73040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1" y="1"/>
                </a:moveTo>
                <a:cubicBezTo>
                  <a:pt x="109" y="1"/>
                  <a:pt x="1" y="109"/>
                  <a:pt x="1" y="244"/>
                </a:cubicBezTo>
                <a:cubicBezTo>
                  <a:pt x="1" y="376"/>
                  <a:pt x="109" y="484"/>
                  <a:pt x="241" y="484"/>
                </a:cubicBezTo>
                <a:cubicBezTo>
                  <a:pt x="376" y="484"/>
                  <a:pt x="484" y="376"/>
                  <a:pt x="484" y="244"/>
                </a:cubicBezTo>
                <a:cubicBezTo>
                  <a:pt x="484" y="109"/>
                  <a:pt x="376" y="1"/>
                  <a:pt x="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2"/>
          <p:cNvSpPr/>
          <p:nvPr/>
        </p:nvSpPr>
        <p:spPr>
          <a:xfrm>
            <a:off x="3657511" y="2573771"/>
            <a:ext cx="72889" cy="73040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4" y="1"/>
                </a:moveTo>
                <a:cubicBezTo>
                  <a:pt x="108" y="1"/>
                  <a:pt x="0" y="109"/>
                  <a:pt x="0" y="244"/>
                </a:cubicBezTo>
                <a:cubicBezTo>
                  <a:pt x="0" y="376"/>
                  <a:pt x="108" y="484"/>
                  <a:pt x="244" y="484"/>
                </a:cubicBezTo>
                <a:cubicBezTo>
                  <a:pt x="375" y="484"/>
                  <a:pt x="484" y="376"/>
                  <a:pt x="484" y="244"/>
                </a:cubicBezTo>
                <a:cubicBezTo>
                  <a:pt x="484" y="109"/>
                  <a:pt x="375" y="1"/>
                  <a:pt x="2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2"/>
          <p:cNvSpPr/>
          <p:nvPr/>
        </p:nvSpPr>
        <p:spPr>
          <a:xfrm>
            <a:off x="3631457" y="3490302"/>
            <a:ext cx="73040" cy="72889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4" y="0"/>
                </a:moveTo>
                <a:cubicBezTo>
                  <a:pt x="109" y="0"/>
                  <a:pt x="1" y="108"/>
                  <a:pt x="1" y="240"/>
                </a:cubicBezTo>
                <a:cubicBezTo>
                  <a:pt x="1" y="376"/>
                  <a:pt x="109" y="484"/>
                  <a:pt x="244" y="484"/>
                </a:cubicBezTo>
                <a:cubicBezTo>
                  <a:pt x="376" y="484"/>
                  <a:pt x="484" y="376"/>
                  <a:pt x="484" y="240"/>
                </a:cubicBezTo>
                <a:cubicBezTo>
                  <a:pt x="484" y="108"/>
                  <a:pt x="376" y="0"/>
                  <a:pt x="2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32"/>
          <p:cNvSpPr/>
          <p:nvPr/>
        </p:nvSpPr>
        <p:spPr>
          <a:xfrm>
            <a:off x="3428903" y="4406231"/>
            <a:ext cx="72437" cy="72889"/>
          </a:xfrm>
          <a:custGeom>
            <a:avLst/>
            <a:gdLst/>
            <a:ahLst/>
            <a:cxnLst/>
            <a:rect l="l" t="t" r="r" b="b"/>
            <a:pathLst>
              <a:path w="481" h="484" extrusionOk="0">
                <a:moveTo>
                  <a:pt x="240" y="0"/>
                </a:moveTo>
                <a:cubicBezTo>
                  <a:pt x="108" y="0"/>
                  <a:pt x="0" y="109"/>
                  <a:pt x="0" y="240"/>
                </a:cubicBezTo>
                <a:cubicBezTo>
                  <a:pt x="0" y="376"/>
                  <a:pt x="108" y="484"/>
                  <a:pt x="240" y="484"/>
                </a:cubicBezTo>
                <a:cubicBezTo>
                  <a:pt x="372" y="484"/>
                  <a:pt x="480" y="376"/>
                  <a:pt x="480" y="240"/>
                </a:cubicBezTo>
                <a:cubicBezTo>
                  <a:pt x="480" y="109"/>
                  <a:pt x="372" y="0"/>
                  <a:pt x="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32"/>
          <p:cNvSpPr/>
          <p:nvPr/>
        </p:nvSpPr>
        <p:spPr>
          <a:xfrm>
            <a:off x="1015408" y="3695817"/>
            <a:ext cx="408299" cy="409169"/>
          </a:xfrm>
          <a:custGeom>
            <a:avLst/>
            <a:gdLst/>
            <a:ahLst/>
            <a:cxnLst/>
            <a:rect l="l" t="t" r="r" b="b"/>
            <a:pathLst>
              <a:path w="1445" h="1448" extrusionOk="0">
                <a:moveTo>
                  <a:pt x="721" y="362"/>
                </a:moveTo>
                <a:cubicBezTo>
                  <a:pt x="920" y="362"/>
                  <a:pt x="1082" y="524"/>
                  <a:pt x="1082" y="724"/>
                </a:cubicBezTo>
                <a:cubicBezTo>
                  <a:pt x="1082" y="923"/>
                  <a:pt x="920" y="1082"/>
                  <a:pt x="721" y="1082"/>
                </a:cubicBezTo>
                <a:cubicBezTo>
                  <a:pt x="521" y="1082"/>
                  <a:pt x="362" y="923"/>
                  <a:pt x="362" y="724"/>
                </a:cubicBezTo>
                <a:cubicBezTo>
                  <a:pt x="362" y="524"/>
                  <a:pt x="521" y="362"/>
                  <a:pt x="721" y="362"/>
                </a:cubicBezTo>
                <a:close/>
                <a:moveTo>
                  <a:pt x="552" y="0"/>
                </a:moveTo>
                <a:cubicBezTo>
                  <a:pt x="474" y="17"/>
                  <a:pt x="400" y="51"/>
                  <a:pt x="332" y="91"/>
                </a:cubicBezTo>
                <a:lnTo>
                  <a:pt x="345" y="345"/>
                </a:lnTo>
                <a:lnTo>
                  <a:pt x="92" y="331"/>
                </a:lnTo>
                <a:cubicBezTo>
                  <a:pt x="48" y="399"/>
                  <a:pt x="17" y="473"/>
                  <a:pt x="1" y="551"/>
                </a:cubicBezTo>
                <a:lnTo>
                  <a:pt x="187" y="724"/>
                </a:lnTo>
                <a:lnTo>
                  <a:pt x="1" y="893"/>
                </a:lnTo>
                <a:cubicBezTo>
                  <a:pt x="17" y="970"/>
                  <a:pt x="48" y="1048"/>
                  <a:pt x="92" y="1112"/>
                </a:cubicBezTo>
                <a:lnTo>
                  <a:pt x="345" y="1102"/>
                </a:lnTo>
                <a:lnTo>
                  <a:pt x="332" y="1356"/>
                </a:lnTo>
                <a:cubicBezTo>
                  <a:pt x="400" y="1396"/>
                  <a:pt x="474" y="1427"/>
                  <a:pt x="552" y="1447"/>
                </a:cubicBezTo>
                <a:lnTo>
                  <a:pt x="721" y="1258"/>
                </a:lnTo>
                <a:lnTo>
                  <a:pt x="893" y="1447"/>
                </a:lnTo>
                <a:cubicBezTo>
                  <a:pt x="971" y="1427"/>
                  <a:pt x="1045" y="1396"/>
                  <a:pt x="1113" y="1356"/>
                </a:cubicBezTo>
                <a:lnTo>
                  <a:pt x="1099" y="1102"/>
                </a:lnTo>
                <a:lnTo>
                  <a:pt x="1353" y="1112"/>
                </a:lnTo>
                <a:cubicBezTo>
                  <a:pt x="1397" y="1048"/>
                  <a:pt x="1427" y="974"/>
                  <a:pt x="1444" y="893"/>
                </a:cubicBezTo>
                <a:lnTo>
                  <a:pt x="1255" y="724"/>
                </a:lnTo>
                <a:lnTo>
                  <a:pt x="1444" y="551"/>
                </a:lnTo>
                <a:cubicBezTo>
                  <a:pt x="1427" y="473"/>
                  <a:pt x="1393" y="399"/>
                  <a:pt x="1353" y="331"/>
                </a:cubicBezTo>
                <a:lnTo>
                  <a:pt x="1099" y="345"/>
                </a:lnTo>
                <a:lnTo>
                  <a:pt x="1113" y="91"/>
                </a:lnTo>
                <a:cubicBezTo>
                  <a:pt x="1045" y="51"/>
                  <a:pt x="971" y="17"/>
                  <a:pt x="893" y="0"/>
                </a:cubicBezTo>
                <a:lnTo>
                  <a:pt x="721" y="189"/>
                </a:lnTo>
                <a:lnTo>
                  <a:pt x="5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32"/>
          <p:cNvSpPr/>
          <p:nvPr/>
        </p:nvSpPr>
        <p:spPr>
          <a:xfrm>
            <a:off x="3984900" y="1545633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32"/>
          <p:cNvSpPr txBox="1"/>
          <p:nvPr/>
        </p:nvSpPr>
        <p:spPr>
          <a:xfrm>
            <a:off x="3984947" y="1545625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1</a:t>
            </a:r>
            <a:endParaRPr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2" name="Google Shape;592;p32"/>
          <p:cNvSpPr/>
          <p:nvPr/>
        </p:nvSpPr>
        <p:spPr>
          <a:xfrm>
            <a:off x="3984932" y="2436452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32"/>
          <p:cNvSpPr txBox="1"/>
          <p:nvPr/>
        </p:nvSpPr>
        <p:spPr>
          <a:xfrm>
            <a:off x="3984947" y="2448003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2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3984947" y="3326734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32"/>
          <p:cNvSpPr txBox="1"/>
          <p:nvPr/>
        </p:nvSpPr>
        <p:spPr>
          <a:xfrm>
            <a:off x="3984947" y="3326718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3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3984900" y="4217025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32"/>
          <p:cNvSpPr txBox="1"/>
          <p:nvPr/>
        </p:nvSpPr>
        <p:spPr>
          <a:xfrm>
            <a:off x="3984947" y="4205442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4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6027075" y="40999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Break the Silos of Your Project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6027075" y="15456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Satisfy Customers Through Early and Continuous Delivery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6027075" y="24133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Welcome Changing Requirements Even Late in the Project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601" name="Google Shape;601;p32"/>
          <p:cNvSpPr/>
          <p:nvPr/>
        </p:nvSpPr>
        <p:spPr>
          <a:xfrm>
            <a:off x="6033751" y="32810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Deliver Value Frequently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602" name="Google Shape;602;p32"/>
          <p:cNvCxnSpPr/>
          <p:nvPr/>
        </p:nvCxnSpPr>
        <p:spPr>
          <a:xfrm>
            <a:off x="5463925" y="17079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3" name="Google Shape;603;p32"/>
          <p:cNvCxnSpPr/>
          <p:nvPr/>
        </p:nvCxnSpPr>
        <p:spPr>
          <a:xfrm>
            <a:off x="5463925" y="260897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4" name="Google Shape;604;p32"/>
          <p:cNvCxnSpPr/>
          <p:nvPr/>
        </p:nvCxnSpPr>
        <p:spPr>
          <a:xfrm>
            <a:off x="5463925" y="34890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05" name="Google Shape;605;p32"/>
          <p:cNvCxnSpPr/>
          <p:nvPr/>
        </p:nvCxnSpPr>
        <p:spPr>
          <a:xfrm>
            <a:off x="5463925" y="436775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06" name="Google Shape;606;p32"/>
          <p:cNvSpPr/>
          <p:nvPr/>
        </p:nvSpPr>
        <p:spPr>
          <a:xfrm>
            <a:off x="2753855" y="1975527"/>
            <a:ext cx="454611" cy="481171"/>
          </a:xfrm>
          <a:custGeom>
            <a:avLst/>
            <a:gdLst/>
            <a:ahLst/>
            <a:cxnLst/>
            <a:rect l="l" t="t" r="r" b="b"/>
            <a:pathLst>
              <a:path w="23159" h="24512" extrusionOk="0">
                <a:moveTo>
                  <a:pt x="2428" y="6611"/>
                </a:moveTo>
                <a:cubicBezTo>
                  <a:pt x="2752" y="6611"/>
                  <a:pt x="3199" y="6746"/>
                  <a:pt x="3619" y="6943"/>
                </a:cubicBezTo>
                <a:cubicBezTo>
                  <a:pt x="3534" y="7368"/>
                  <a:pt x="3466" y="7861"/>
                  <a:pt x="3619" y="8438"/>
                </a:cubicBezTo>
                <a:cubicBezTo>
                  <a:pt x="3755" y="9917"/>
                  <a:pt x="4180" y="12193"/>
                  <a:pt x="4741" y="14453"/>
                </a:cubicBezTo>
                <a:cubicBezTo>
                  <a:pt x="4469" y="14385"/>
                  <a:pt x="4112" y="14232"/>
                  <a:pt x="3755" y="13960"/>
                </a:cubicBezTo>
                <a:cubicBezTo>
                  <a:pt x="2549" y="12822"/>
                  <a:pt x="1699" y="10137"/>
                  <a:pt x="1767" y="7657"/>
                </a:cubicBezTo>
                <a:cubicBezTo>
                  <a:pt x="1835" y="7096"/>
                  <a:pt x="1988" y="6739"/>
                  <a:pt x="2124" y="6671"/>
                </a:cubicBezTo>
                <a:cubicBezTo>
                  <a:pt x="2203" y="6630"/>
                  <a:pt x="2307" y="6611"/>
                  <a:pt x="2428" y="6611"/>
                </a:cubicBezTo>
                <a:close/>
                <a:moveTo>
                  <a:pt x="20728" y="6611"/>
                </a:moveTo>
                <a:cubicBezTo>
                  <a:pt x="20851" y="6611"/>
                  <a:pt x="20956" y="6630"/>
                  <a:pt x="21035" y="6671"/>
                </a:cubicBezTo>
                <a:cubicBezTo>
                  <a:pt x="21171" y="6739"/>
                  <a:pt x="21307" y="7096"/>
                  <a:pt x="21375" y="7657"/>
                </a:cubicBezTo>
                <a:cubicBezTo>
                  <a:pt x="21460" y="10137"/>
                  <a:pt x="20610" y="12822"/>
                  <a:pt x="19404" y="13960"/>
                </a:cubicBezTo>
                <a:cubicBezTo>
                  <a:pt x="19047" y="14232"/>
                  <a:pt x="18690" y="14385"/>
                  <a:pt x="18401" y="14453"/>
                </a:cubicBezTo>
                <a:cubicBezTo>
                  <a:pt x="18979" y="12193"/>
                  <a:pt x="19404" y="9917"/>
                  <a:pt x="19608" y="8438"/>
                </a:cubicBezTo>
                <a:cubicBezTo>
                  <a:pt x="19676" y="7861"/>
                  <a:pt x="19608" y="7368"/>
                  <a:pt x="19540" y="6943"/>
                </a:cubicBezTo>
                <a:cubicBezTo>
                  <a:pt x="19947" y="6746"/>
                  <a:pt x="20400" y="6611"/>
                  <a:pt x="20728" y="6611"/>
                </a:cubicBezTo>
                <a:close/>
                <a:moveTo>
                  <a:pt x="11605" y="8710"/>
                </a:moveTo>
                <a:lnTo>
                  <a:pt x="12607" y="10766"/>
                </a:lnTo>
                <a:lnTo>
                  <a:pt x="14867" y="11055"/>
                </a:lnTo>
                <a:lnTo>
                  <a:pt x="13236" y="12686"/>
                </a:lnTo>
                <a:lnTo>
                  <a:pt x="13593" y="14946"/>
                </a:lnTo>
                <a:lnTo>
                  <a:pt x="11605" y="13892"/>
                </a:lnTo>
                <a:lnTo>
                  <a:pt x="9566" y="14946"/>
                </a:lnTo>
                <a:lnTo>
                  <a:pt x="9906" y="12686"/>
                </a:lnTo>
                <a:lnTo>
                  <a:pt x="8292" y="11055"/>
                </a:lnTo>
                <a:lnTo>
                  <a:pt x="10552" y="10766"/>
                </a:lnTo>
                <a:lnTo>
                  <a:pt x="11605" y="8710"/>
                </a:lnTo>
                <a:close/>
                <a:moveTo>
                  <a:pt x="11441" y="0"/>
                </a:moveTo>
                <a:cubicBezTo>
                  <a:pt x="11260" y="0"/>
                  <a:pt x="10905" y="25"/>
                  <a:pt x="10263" y="147"/>
                </a:cubicBezTo>
                <a:cubicBezTo>
                  <a:pt x="9566" y="300"/>
                  <a:pt x="8632" y="861"/>
                  <a:pt x="8360" y="1149"/>
                </a:cubicBezTo>
                <a:lnTo>
                  <a:pt x="8003" y="1149"/>
                </a:lnTo>
                <a:cubicBezTo>
                  <a:pt x="8003" y="1149"/>
                  <a:pt x="5879" y="1285"/>
                  <a:pt x="7442" y="3477"/>
                </a:cubicBezTo>
                <a:cubicBezTo>
                  <a:pt x="7442" y="3477"/>
                  <a:pt x="5454" y="3834"/>
                  <a:pt x="4248" y="5397"/>
                </a:cubicBezTo>
                <a:cubicBezTo>
                  <a:pt x="3736" y="5119"/>
                  <a:pt x="3078" y="4870"/>
                  <a:pt x="2403" y="4870"/>
                </a:cubicBezTo>
                <a:cubicBezTo>
                  <a:pt x="2048" y="4870"/>
                  <a:pt x="1688" y="4938"/>
                  <a:pt x="1343" y="5108"/>
                </a:cubicBezTo>
                <a:cubicBezTo>
                  <a:pt x="850" y="5397"/>
                  <a:pt x="136" y="6026"/>
                  <a:pt x="68" y="7589"/>
                </a:cubicBezTo>
                <a:cubicBezTo>
                  <a:pt x="0" y="10070"/>
                  <a:pt x="714" y="13536"/>
                  <a:pt x="2617" y="15235"/>
                </a:cubicBezTo>
                <a:cubicBezTo>
                  <a:pt x="3330" y="15863"/>
                  <a:pt x="4180" y="16220"/>
                  <a:pt x="5030" y="16220"/>
                </a:cubicBezTo>
                <a:cubicBezTo>
                  <a:pt x="5097" y="16220"/>
                  <a:pt x="5165" y="16152"/>
                  <a:pt x="5233" y="16152"/>
                </a:cubicBezTo>
                <a:cubicBezTo>
                  <a:pt x="6304" y="19414"/>
                  <a:pt x="7714" y="22235"/>
                  <a:pt x="9566" y="22456"/>
                </a:cubicBezTo>
                <a:cubicBezTo>
                  <a:pt x="8717" y="22812"/>
                  <a:pt x="6865" y="24512"/>
                  <a:pt x="7357" y="24512"/>
                </a:cubicBezTo>
                <a:lnTo>
                  <a:pt x="15785" y="24512"/>
                </a:lnTo>
                <a:cubicBezTo>
                  <a:pt x="16277" y="24512"/>
                  <a:pt x="14442" y="22812"/>
                  <a:pt x="13593" y="22456"/>
                </a:cubicBezTo>
                <a:cubicBezTo>
                  <a:pt x="15428" y="22235"/>
                  <a:pt x="16855" y="19414"/>
                  <a:pt x="17908" y="16152"/>
                </a:cubicBezTo>
                <a:cubicBezTo>
                  <a:pt x="17976" y="16152"/>
                  <a:pt x="18061" y="16220"/>
                  <a:pt x="18129" y="16220"/>
                </a:cubicBezTo>
                <a:cubicBezTo>
                  <a:pt x="18979" y="16220"/>
                  <a:pt x="19828" y="15863"/>
                  <a:pt x="20525" y="15235"/>
                </a:cubicBezTo>
                <a:cubicBezTo>
                  <a:pt x="22445" y="13536"/>
                  <a:pt x="23159" y="10070"/>
                  <a:pt x="23074" y="7589"/>
                </a:cubicBezTo>
                <a:cubicBezTo>
                  <a:pt x="23006" y="6026"/>
                  <a:pt x="22309" y="5397"/>
                  <a:pt x="21799" y="5108"/>
                </a:cubicBezTo>
                <a:cubicBezTo>
                  <a:pt x="21460" y="4938"/>
                  <a:pt x="21102" y="4870"/>
                  <a:pt x="20748" y="4870"/>
                </a:cubicBezTo>
                <a:cubicBezTo>
                  <a:pt x="20074" y="4870"/>
                  <a:pt x="19412" y="5119"/>
                  <a:pt x="18911" y="5397"/>
                </a:cubicBezTo>
                <a:cubicBezTo>
                  <a:pt x="17773" y="3834"/>
                  <a:pt x="15717" y="3477"/>
                  <a:pt x="15717" y="3477"/>
                </a:cubicBezTo>
                <a:cubicBezTo>
                  <a:pt x="17280" y="1285"/>
                  <a:pt x="15156" y="1149"/>
                  <a:pt x="15156" y="1149"/>
                </a:cubicBezTo>
                <a:lnTo>
                  <a:pt x="14799" y="1149"/>
                </a:lnTo>
                <a:cubicBezTo>
                  <a:pt x="14510" y="861"/>
                  <a:pt x="13593" y="300"/>
                  <a:pt x="12879" y="147"/>
                </a:cubicBezTo>
                <a:cubicBezTo>
                  <a:pt x="12247" y="25"/>
                  <a:pt x="11915" y="0"/>
                  <a:pt x="11750" y="0"/>
                </a:cubicBezTo>
                <a:cubicBezTo>
                  <a:pt x="11640" y="0"/>
                  <a:pt x="11605" y="11"/>
                  <a:pt x="11605" y="11"/>
                </a:cubicBezTo>
                <a:cubicBezTo>
                  <a:pt x="11605" y="11"/>
                  <a:pt x="11561" y="0"/>
                  <a:pt x="1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7" name="Google Shape;607;p32"/>
          <p:cNvGrpSpPr/>
          <p:nvPr/>
        </p:nvGrpSpPr>
        <p:grpSpPr>
          <a:xfrm>
            <a:off x="964215" y="2049275"/>
            <a:ext cx="510673" cy="333676"/>
            <a:chOff x="1551088" y="575463"/>
            <a:chExt cx="617650" cy="403575"/>
          </a:xfrm>
        </p:grpSpPr>
        <p:sp>
          <p:nvSpPr>
            <p:cNvPr id="608" name="Google Shape;608;p32"/>
            <p:cNvSpPr/>
            <p:nvPr/>
          </p:nvSpPr>
          <p:spPr>
            <a:xfrm>
              <a:off x="1625438" y="575463"/>
              <a:ext cx="231950" cy="231950"/>
            </a:xfrm>
            <a:custGeom>
              <a:avLst/>
              <a:gdLst/>
              <a:ahLst/>
              <a:cxnLst/>
              <a:rect l="l" t="t" r="r" b="b"/>
              <a:pathLst>
                <a:path w="9278" h="9278" extrusionOk="0">
                  <a:moveTo>
                    <a:pt x="4673" y="1"/>
                  </a:moveTo>
                  <a:cubicBezTo>
                    <a:pt x="2056" y="1"/>
                    <a:pt x="0" y="2057"/>
                    <a:pt x="0" y="4605"/>
                  </a:cubicBezTo>
                  <a:cubicBezTo>
                    <a:pt x="0" y="7222"/>
                    <a:pt x="2056" y="9278"/>
                    <a:pt x="4673" y="9278"/>
                  </a:cubicBezTo>
                  <a:cubicBezTo>
                    <a:pt x="7221" y="9278"/>
                    <a:pt x="9277" y="7222"/>
                    <a:pt x="9277" y="4605"/>
                  </a:cubicBezTo>
                  <a:cubicBezTo>
                    <a:pt x="9277" y="2057"/>
                    <a:pt x="7221" y="1"/>
                    <a:pt x="4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1551088" y="837138"/>
              <a:ext cx="380625" cy="141900"/>
            </a:xfrm>
            <a:custGeom>
              <a:avLst/>
              <a:gdLst/>
              <a:ahLst/>
              <a:cxnLst/>
              <a:rect l="l" t="t" r="r" b="b"/>
              <a:pathLst>
                <a:path w="15225" h="5676" extrusionOk="0">
                  <a:moveTo>
                    <a:pt x="4605" y="0"/>
                  </a:moveTo>
                  <a:cubicBezTo>
                    <a:pt x="1989" y="510"/>
                    <a:pt x="1" y="2838"/>
                    <a:pt x="1" y="5675"/>
                  </a:cubicBezTo>
                  <a:lnTo>
                    <a:pt x="15225" y="5675"/>
                  </a:lnTo>
                  <a:cubicBezTo>
                    <a:pt x="15225" y="2838"/>
                    <a:pt x="13237" y="510"/>
                    <a:pt x="10620" y="0"/>
                  </a:cubicBezTo>
                  <a:cubicBezTo>
                    <a:pt x="9703" y="425"/>
                    <a:pt x="8717" y="714"/>
                    <a:pt x="7647" y="714"/>
                  </a:cubicBezTo>
                  <a:cubicBezTo>
                    <a:pt x="6525" y="714"/>
                    <a:pt x="5523" y="425"/>
                    <a:pt x="4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1913863" y="609038"/>
              <a:ext cx="193275" cy="192850"/>
            </a:xfrm>
            <a:custGeom>
              <a:avLst/>
              <a:gdLst/>
              <a:ahLst/>
              <a:cxnLst/>
              <a:rect l="l" t="t" r="r" b="b"/>
              <a:pathLst>
                <a:path w="7731" h="7714" extrusionOk="0">
                  <a:moveTo>
                    <a:pt x="3823" y="0"/>
                  </a:moveTo>
                  <a:cubicBezTo>
                    <a:pt x="1699" y="0"/>
                    <a:pt x="0" y="1699"/>
                    <a:pt x="0" y="3823"/>
                  </a:cubicBezTo>
                  <a:cubicBezTo>
                    <a:pt x="0" y="6015"/>
                    <a:pt x="1699" y="7714"/>
                    <a:pt x="3823" y="7714"/>
                  </a:cubicBezTo>
                  <a:cubicBezTo>
                    <a:pt x="5947" y="7714"/>
                    <a:pt x="7731" y="6015"/>
                    <a:pt x="7731" y="3823"/>
                  </a:cubicBezTo>
                  <a:cubicBezTo>
                    <a:pt x="7731" y="1699"/>
                    <a:pt x="5947" y="0"/>
                    <a:pt x="3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894738" y="826513"/>
              <a:ext cx="274000" cy="116825"/>
            </a:xfrm>
            <a:custGeom>
              <a:avLst/>
              <a:gdLst/>
              <a:ahLst/>
              <a:cxnLst/>
              <a:rect l="l" t="t" r="r" b="b"/>
              <a:pathLst>
                <a:path w="10960" h="4673" extrusionOk="0">
                  <a:moveTo>
                    <a:pt x="2124" y="0"/>
                  </a:moveTo>
                  <a:cubicBezTo>
                    <a:pt x="1343" y="153"/>
                    <a:pt x="629" y="510"/>
                    <a:pt x="0" y="1003"/>
                  </a:cubicBezTo>
                  <a:cubicBezTo>
                    <a:pt x="1122" y="1920"/>
                    <a:pt x="1971" y="3263"/>
                    <a:pt x="2260" y="4673"/>
                  </a:cubicBezTo>
                  <a:lnTo>
                    <a:pt x="10959" y="4673"/>
                  </a:lnTo>
                  <a:cubicBezTo>
                    <a:pt x="10959" y="2413"/>
                    <a:pt x="9260" y="425"/>
                    <a:pt x="7137" y="0"/>
                  </a:cubicBezTo>
                  <a:cubicBezTo>
                    <a:pt x="6372" y="357"/>
                    <a:pt x="5522" y="646"/>
                    <a:pt x="4588" y="646"/>
                  </a:cubicBezTo>
                  <a:cubicBezTo>
                    <a:pt x="3738" y="646"/>
                    <a:pt x="2889" y="357"/>
                    <a:pt x="2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2" name="Google Shape;612;p32"/>
          <p:cNvSpPr/>
          <p:nvPr/>
        </p:nvSpPr>
        <p:spPr>
          <a:xfrm>
            <a:off x="2809801" y="3695824"/>
            <a:ext cx="342713" cy="409160"/>
          </a:xfrm>
          <a:custGeom>
            <a:avLst/>
            <a:gdLst/>
            <a:ahLst/>
            <a:cxnLst/>
            <a:rect l="l" t="t" r="r" b="b"/>
            <a:pathLst>
              <a:path w="13747" h="16414" extrusionOk="0">
                <a:moveTo>
                  <a:pt x="9074" y="629"/>
                </a:moveTo>
                <a:lnTo>
                  <a:pt x="13169" y="5098"/>
                </a:lnTo>
                <a:lnTo>
                  <a:pt x="10620" y="5098"/>
                </a:lnTo>
                <a:cubicBezTo>
                  <a:pt x="9771" y="5098"/>
                  <a:pt x="9074" y="4384"/>
                  <a:pt x="9074" y="3467"/>
                </a:cubicBezTo>
                <a:lnTo>
                  <a:pt x="9074" y="629"/>
                </a:lnTo>
                <a:close/>
                <a:moveTo>
                  <a:pt x="1564" y="0"/>
                </a:moveTo>
                <a:cubicBezTo>
                  <a:pt x="714" y="0"/>
                  <a:pt x="1" y="697"/>
                  <a:pt x="1" y="1632"/>
                </a:cubicBezTo>
                <a:lnTo>
                  <a:pt x="1" y="14799"/>
                </a:lnTo>
                <a:cubicBezTo>
                  <a:pt x="1" y="15717"/>
                  <a:pt x="714" y="16413"/>
                  <a:pt x="1564" y="16413"/>
                </a:cubicBezTo>
                <a:lnTo>
                  <a:pt x="12183" y="16413"/>
                </a:lnTo>
                <a:cubicBezTo>
                  <a:pt x="13033" y="16413"/>
                  <a:pt x="13746" y="15717"/>
                  <a:pt x="13746" y="14799"/>
                </a:cubicBezTo>
                <a:lnTo>
                  <a:pt x="13746" y="5098"/>
                </a:lnTo>
                <a:lnTo>
                  <a:pt x="90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32"/>
          <p:cNvSpPr txBox="1"/>
          <p:nvPr/>
        </p:nvSpPr>
        <p:spPr>
          <a:xfrm>
            <a:off x="1373200" y="2804650"/>
            <a:ext cx="1479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Core </a:t>
            </a:r>
            <a:endParaRPr sz="18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Principles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7;p32"/>
          <p:cNvSpPr txBox="1"/>
          <p:nvPr/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dirty="0">
                <a:latin typeface="Fira Sans Extra Condensed Medium" panose="020B0603050000020004" charset="0"/>
              </a:rPr>
              <a:t>Agile</a:t>
            </a:r>
            <a:r>
              <a:rPr lang="en-US" dirty="0"/>
              <a:t> </a:t>
            </a:r>
            <a:r>
              <a:rPr lang="en-US" sz="2800" dirty="0">
                <a:latin typeface="Fira Sans Extra Condensed Medium" panose="020B0603050000020004" charset="0"/>
              </a:rPr>
              <a:t>Principles</a:t>
            </a:r>
            <a:endParaRPr lang="en-US" sz="2800" dirty="0">
              <a:latin typeface="Fira Sans Extra Condensed Medium" panose="020B0603050000020004" charset="0"/>
            </a:endParaRPr>
          </a:p>
        </p:txBody>
      </p:sp>
      <p:sp>
        <p:nvSpPr>
          <p:cNvPr id="3" name="Google Shape;578;p32"/>
          <p:cNvSpPr/>
          <p:nvPr/>
        </p:nvSpPr>
        <p:spPr>
          <a:xfrm>
            <a:off x="61227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79;p32"/>
          <p:cNvSpPr/>
          <p:nvPr/>
        </p:nvSpPr>
        <p:spPr>
          <a:xfrm>
            <a:off x="203331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80;p32"/>
          <p:cNvSpPr/>
          <p:nvPr/>
        </p:nvSpPr>
        <p:spPr>
          <a:xfrm>
            <a:off x="2809796" y="1483301"/>
            <a:ext cx="918042" cy="3246430"/>
          </a:xfrm>
          <a:custGeom>
            <a:avLst/>
            <a:gdLst/>
            <a:ahLst/>
            <a:cxnLst/>
            <a:rect l="l" t="t" r="r" b="b"/>
            <a:pathLst>
              <a:path w="6096" h="21557" extrusionOk="0">
                <a:moveTo>
                  <a:pt x="41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5"/>
                  <a:pt x="41" y="85"/>
                </a:cubicBezTo>
                <a:cubicBezTo>
                  <a:pt x="3334" y="85"/>
                  <a:pt x="6011" y="2762"/>
                  <a:pt x="6011" y="6055"/>
                </a:cubicBezTo>
                <a:cubicBezTo>
                  <a:pt x="6011" y="7894"/>
                  <a:pt x="5176" y="9605"/>
                  <a:pt x="3726" y="10748"/>
                </a:cubicBezTo>
                <a:lnTo>
                  <a:pt x="3685" y="10778"/>
                </a:lnTo>
                <a:lnTo>
                  <a:pt x="3726" y="10812"/>
                </a:lnTo>
                <a:cubicBezTo>
                  <a:pt x="5176" y="11955"/>
                  <a:pt x="6011" y="13665"/>
                  <a:pt x="6011" y="15505"/>
                </a:cubicBezTo>
                <a:cubicBezTo>
                  <a:pt x="6011" y="18797"/>
                  <a:pt x="3334" y="21472"/>
                  <a:pt x="41" y="21472"/>
                </a:cubicBezTo>
                <a:cubicBezTo>
                  <a:pt x="20" y="21472"/>
                  <a:pt x="0" y="21492"/>
                  <a:pt x="0" y="21516"/>
                </a:cubicBezTo>
                <a:cubicBezTo>
                  <a:pt x="0" y="21539"/>
                  <a:pt x="20" y="21556"/>
                  <a:pt x="41" y="21556"/>
                </a:cubicBezTo>
                <a:cubicBezTo>
                  <a:pt x="3381" y="21556"/>
                  <a:pt x="6096" y="18841"/>
                  <a:pt x="6096" y="15505"/>
                </a:cubicBezTo>
                <a:cubicBezTo>
                  <a:pt x="6096" y="13655"/>
                  <a:pt x="5267" y="11938"/>
                  <a:pt x="3820" y="10778"/>
                </a:cubicBezTo>
                <a:cubicBezTo>
                  <a:pt x="5267" y="9622"/>
                  <a:pt x="6096" y="7904"/>
                  <a:pt x="6096" y="6055"/>
                </a:cubicBezTo>
                <a:cubicBezTo>
                  <a:pt x="6096" y="2715"/>
                  <a:pt x="3381" y="0"/>
                  <a:pt x="41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581;p32"/>
          <p:cNvSpPr/>
          <p:nvPr/>
        </p:nvSpPr>
        <p:spPr>
          <a:xfrm>
            <a:off x="61227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582;p32"/>
          <p:cNvSpPr/>
          <p:nvPr/>
        </p:nvSpPr>
        <p:spPr>
          <a:xfrm>
            <a:off x="203331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583;p32"/>
          <p:cNvSpPr/>
          <p:nvPr/>
        </p:nvSpPr>
        <p:spPr>
          <a:xfrm>
            <a:off x="1372875" y="2356750"/>
            <a:ext cx="1479755" cy="1480558"/>
          </a:xfrm>
          <a:custGeom>
            <a:avLst/>
            <a:gdLst/>
            <a:ahLst/>
            <a:cxnLst/>
            <a:rect l="l" t="t" r="r" b="b"/>
            <a:pathLst>
              <a:path w="7209" h="7213" extrusionOk="0">
                <a:moveTo>
                  <a:pt x="3605" y="1"/>
                </a:moveTo>
                <a:cubicBezTo>
                  <a:pt x="1613" y="1"/>
                  <a:pt x="1" y="1617"/>
                  <a:pt x="1" y="3608"/>
                </a:cubicBezTo>
                <a:cubicBezTo>
                  <a:pt x="1" y="5596"/>
                  <a:pt x="1613" y="7212"/>
                  <a:pt x="3605" y="7212"/>
                </a:cubicBezTo>
                <a:cubicBezTo>
                  <a:pt x="5596" y="7212"/>
                  <a:pt x="7209" y="5596"/>
                  <a:pt x="7209" y="3608"/>
                </a:cubicBezTo>
                <a:cubicBezTo>
                  <a:pt x="7209" y="1617"/>
                  <a:pt x="5596" y="1"/>
                  <a:pt x="3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584;p32"/>
          <p:cNvSpPr/>
          <p:nvPr/>
        </p:nvSpPr>
        <p:spPr>
          <a:xfrm>
            <a:off x="1474891" y="2458765"/>
            <a:ext cx="1276543" cy="1276527"/>
          </a:xfrm>
          <a:custGeom>
            <a:avLst/>
            <a:gdLst/>
            <a:ahLst/>
            <a:cxnLst/>
            <a:rect l="l" t="t" r="r" b="b"/>
            <a:pathLst>
              <a:path w="6219" h="6219" extrusionOk="0">
                <a:moveTo>
                  <a:pt x="3108" y="1"/>
                </a:moveTo>
                <a:cubicBezTo>
                  <a:pt x="1390" y="1"/>
                  <a:pt x="1" y="1394"/>
                  <a:pt x="1" y="3111"/>
                </a:cubicBezTo>
                <a:cubicBezTo>
                  <a:pt x="1" y="4829"/>
                  <a:pt x="1390" y="6218"/>
                  <a:pt x="3108" y="6218"/>
                </a:cubicBezTo>
                <a:cubicBezTo>
                  <a:pt x="4825" y="6218"/>
                  <a:pt x="6218" y="4829"/>
                  <a:pt x="6218" y="3111"/>
                </a:cubicBezTo>
                <a:cubicBezTo>
                  <a:pt x="6218" y="1394"/>
                  <a:pt x="4825" y="1"/>
                  <a:pt x="31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585;p32"/>
          <p:cNvSpPr/>
          <p:nvPr/>
        </p:nvSpPr>
        <p:spPr>
          <a:xfrm>
            <a:off x="3349388" y="1657842"/>
            <a:ext cx="73040" cy="73040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1" y="1"/>
                </a:moveTo>
                <a:cubicBezTo>
                  <a:pt x="109" y="1"/>
                  <a:pt x="1" y="109"/>
                  <a:pt x="1" y="244"/>
                </a:cubicBezTo>
                <a:cubicBezTo>
                  <a:pt x="1" y="376"/>
                  <a:pt x="109" y="484"/>
                  <a:pt x="241" y="484"/>
                </a:cubicBezTo>
                <a:cubicBezTo>
                  <a:pt x="376" y="484"/>
                  <a:pt x="484" y="376"/>
                  <a:pt x="484" y="244"/>
                </a:cubicBezTo>
                <a:cubicBezTo>
                  <a:pt x="484" y="109"/>
                  <a:pt x="376" y="1"/>
                  <a:pt x="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586;p32"/>
          <p:cNvSpPr/>
          <p:nvPr/>
        </p:nvSpPr>
        <p:spPr>
          <a:xfrm>
            <a:off x="3657511" y="2573771"/>
            <a:ext cx="72889" cy="73040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4" y="1"/>
                </a:moveTo>
                <a:cubicBezTo>
                  <a:pt x="108" y="1"/>
                  <a:pt x="0" y="109"/>
                  <a:pt x="0" y="244"/>
                </a:cubicBezTo>
                <a:cubicBezTo>
                  <a:pt x="0" y="376"/>
                  <a:pt x="108" y="484"/>
                  <a:pt x="244" y="484"/>
                </a:cubicBezTo>
                <a:cubicBezTo>
                  <a:pt x="375" y="484"/>
                  <a:pt x="484" y="376"/>
                  <a:pt x="484" y="244"/>
                </a:cubicBezTo>
                <a:cubicBezTo>
                  <a:pt x="484" y="109"/>
                  <a:pt x="375" y="1"/>
                  <a:pt x="2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587;p32"/>
          <p:cNvSpPr/>
          <p:nvPr/>
        </p:nvSpPr>
        <p:spPr>
          <a:xfrm>
            <a:off x="3631457" y="3490302"/>
            <a:ext cx="73040" cy="72889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4" y="0"/>
                </a:moveTo>
                <a:cubicBezTo>
                  <a:pt x="109" y="0"/>
                  <a:pt x="1" y="108"/>
                  <a:pt x="1" y="240"/>
                </a:cubicBezTo>
                <a:cubicBezTo>
                  <a:pt x="1" y="376"/>
                  <a:pt x="109" y="484"/>
                  <a:pt x="244" y="484"/>
                </a:cubicBezTo>
                <a:cubicBezTo>
                  <a:pt x="376" y="484"/>
                  <a:pt x="484" y="376"/>
                  <a:pt x="484" y="240"/>
                </a:cubicBezTo>
                <a:cubicBezTo>
                  <a:pt x="484" y="108"/>
                  <a:pt x="376" y="0"/>
                  <a:pt x="2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588;p32"/>
          <p:cNvSpPr/>
          <p:nvPr/>
        </p:nvSpPr>
        <p:spPr>
          <a:xfrm>
            <a:off x="3428903" y="4406231"/>
            <a:ext cx="72437" cy="72889"/>
          </a:xfrm>
          <a:custGeom>
            <a:avLst/>
            <a:gdLst/>
            <a:ahLst/>
            <a:cxnLst/>
            <a:rect l="l" t="t" r="r" b="b"/>
            <a:pathLst>
              <a:path w="481" h="484" extrusionOk="0">
                <a:moveTo>
                  <a:pt x="240" y="0"/>
                </a:moveTo>
                <a:cubicBezTo>
                  <a:pt x="108" y="0"/>
                  <a:pt x="0" y="109"/>
                  <a:pt x="0" y="240"/>
                </a:cubicBezTo>
                <a:cubicBezTo>
                  <a:pt x="0" y="376"/>
                  <a:pt x="108" y="484"/>
                  <a:pt x="240" y="484"/>
                </a:cubicBezTo>
                <a:cubicBezTo>
                  <a:pt x="372" y="484"/>
                  <a:pt x="480" y="376"/>
                  <a:pt x="480" y="240"/>
                </a:cubicBezTo>
                <a:cubicBezTo>
                  <a:pt x="480" y="109"/>
                  <a:pt x="372" y="0"/>
                  <a:pt x="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589;p32"/>
          <p:cNvSpPr/>
          <p:nvPr/>
        </p:nvSpPr>
        <p:spPr>
          <a:xfrm>
            <a:off x="1015408" y="3695817"/>
            <a:ext cx="408299" cy="409169"/>
          </a:xfrm>
          <a:custGeom>
            <a:avLst/>
            <a:gdLst/>
            <a:ahLst/>
            <a:cxnLst/>
            <a:rect l="l" t="t" r="r" b="b"/>
            <a:pathLst>
              <a:path w="1445" h="1448" extrusionOk="0">
                <a:moveTo>
                  <a:pt x="721" y="362"/>
                </a:moveTo>
                <a:cubicBezTo>
                  <a:pt x="920" y="362"/>
                  <a:pt x="1082" y="524"/>
                  <a:pt x="1082" y="724"/>
                </a:cubicBezTo>
                <a:cubicBezTo>
                  <a:pt x="1082" y="923"/>
                  <a:pt x="920" y="1082"/>
                  <a:pt x="721" y="1082"/>
                </a:cubicBezTo>
                <a:cubicBezTo>
                  <a:pt x="521" y="1082"/>
                  <a:pt x="362" y="923"/>
                  <a:pt x="362" y="724"/>
                </a:cubicBezTo>
                <a:cubicBezTo>
                  <a:pt x="362" y="524"/>
                  <a:pt x="521" y="362"/>
                  <a:pt x="721" y="362"/>
                </a:cubicBezTo>
                <a:close/>
                <a:moveTo>
                  <a:pt x="552" y="0"/>
                </a:moveTo>
                <a:cubicBezTo>
                  <a:pt x="474" y="17"/>
                  <a:pt x="400" y="51"/>
                  <a:pt x="332" y="91"/>
                </a:cubicBezTo>
                <a:lnTo>
                  <a:pt x="345" y="345"/>
                </a:lnTo>
                <a:lnTo>
                  <a:pt x="92" y="331"/>
                </a:lnTo>
                <a:cubicBezTo>
                  <a:pt x="48" y="399"/>
                  <a:pt x="17" y="473"/>
                  <a:pt x="1" y="551"/>
                </a:cubicBezTo>
                <a:lnTo>
                  <a:pt x="187" y="724"/>
                </a:lnTo>
                <a:lnTo>
                  <a:pt x="1" y="893"/>
                </a:lnTo>
                <a:cubicBezTo>
                  <a:pt x="17" y="970"/>
                  <a:pt x="48" y="1048"/>
                  <a:pt x="92" y="1112"/>
                </a:cubicBezTo>
                <a:lnTo>
                  <a:pt x="345" y="1102"/>
                </a:lnTo>
                <a:lnTo>
                  <a:pt x="332" y="1356"/>
                </a:lnTo>
                <a:cubicBezTo>
                  <a:pt x="400" y="1396"/>
                  <a:pt x="474" y="1427"/>
                  <a:pt x="552" y="1447"/>
                </a:cubicBezTo>
                <a:lnTo>
                  <a:pt x="721" y="1258"/>
                </a:lnTo>
                <a:lnTo>
                  <a:pt x="893" y="1447"/>
                </a:lnTo>
                <a:cubicBezTo>
                  <a:pt x="971" y="1427"/>
                  <a:pt x="1045" y="1396"/>
                  <a:pt x="1113" y="1356"/>
                </a:cubicBezTo>
                <a:lnTo>
                  <a:pt x="1099" y="1102"/>
                </a:lnTo>
                <a:lnTo>
                  <a:pt x="1353" y="1112"/>
                </a:lnTo>
                <a:cubicBezTo>
                  <a:pt x="1397" y="1048"/>
                  <a:pt x="1427" y="974"/>
                  <a:pt x="1444" y="893"/>
                </a:cubicBezTo>
                <a:lnTo>
                  <a:pt x="1255" y="724"/>
                </a:lnTo>
                <a:lnTo>
                  <a:pt x="1444" y="551"/>
                </a:lnTo>
                <a:cubicBezTo>
                  <a:pt x="1427" y="473"/>
                  <a:pt x="1393" y="399"/>
                  <a:pt x="1353" y="331"/>
                </a:cubicBezTo>
                <a:lnTo>
                  <a:pt x="1099" y="345"/>
                </a:lnTo>
                <a:lnTo>
                  <a:pt x="1113" y="91"/>
                </a:lnTo>
                <a:cubicBezTo>
                  <a:pt x="1045" y="51"/>
                  <a:pt x="971" y="17"/>
                  <a:pt x="893" y="0"/>
                </a:cubicBezTo>
                <a:lnTo>
                  <a:pt x="721" y="189"/>
                </a:lnTo>
                <a:lnTo>
                  <a:pt x="5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590;p32"/>
          <p:cNvSpPr/>
          <p:nvPr/>
        </p:nvSpPr>
        <p:spPr>
          <a:xfrm>
            <a:off x="3984900" y="1545633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591;p32"/>
          <p:cNvSpPr txBox="1"/>
          <p:nvPr/>
        </p:nvSpPr>
        <p:spPr>
          <a:xfrm>
            <a:off x="3984947" y="1545625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5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Google Shape;592;p32"/>
          <p:cNvSpPr/>
          <p:nvPr/>
        </p:nvSpPr>
        <p:spPr>
          <a:xfrm>
            <a:off x="3984932" y="2436452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593;p32"/>
          <p:cNvSpPr txBox="1"/>
          <p:nvPr/>
        </p:nvSpPr>
        <p:spPr>
          <a:xfrm>
            <a:off x="3984947" y="2448003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6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Google Shape;594;p32"/>
          <p:cNvSpPr/>
          <p:nvPr/>
        </p:nvSpPr>
        <p:spPr>
          <a:xfrm>
            <a:off x="3984947" y="3326734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595;p32"/>
          <p:cNvSpPr txBox="1"/>
          <p:nvPr/>
        </p:nvSpPr>
        <p:spPr>
          <a:xfrm>
            <a:off x="3984947" y="3326718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7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Google Shape;596;p32"/>
          <p:cNvSpPr/>
          <p:nvPr/>
        </p:nvSpPr>
        <p:spPr>
          <a:xfrm>
            <a:off x="3984900" y="4217025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597;p32"/>
          <p:cNvSpPr txBox="1"/>
          <p:nvPr/>
        </p:nvSpPr>
        <p:spPr>
          <a:xfrm>
            <a:off x="3984947" y="4205442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8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Google Shape;598;p32"/>
          <p:cNvSpPr/>
          <p:nvPr/>
        </p:nvSpPr>
        <p:spPr>
          <a:xfrm>
            <a:off x="6027075" y="40999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Maintain a Sustainable Working Pace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4" name="Google Shape;599;p32"/>
          <p:cNvSpPr/>
          <p:nvPr/>
        </p:nvSpPr>
        <p:spPr>
          <a:xfrm>
            <a:off x="6027075" y="15456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Build Projects Around Motivated Individuals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5" name="Google Shape;600;p32"/>
          <p:cNvSpPr/>
          <p:nvPr/>
        </p:nvSpPr>
        <p:spPr>
          <a:xfrm>
            <a:off x="6027075" y="24133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The Most Effective Way of Communication is Face-to-face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6" name="Google Shape;601;p32"/>
          <p:cNvSpPr/>
          <p:nvPr/>
        </p:nvSpPr>
        <p:spPr>
          <a:xfrm>
            <a:off x="6033751" y="32810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Working Software is the Primary Measure of Progress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7" name="Google Shape;602;p32"/>
          <p:cNvCxnSpPr/>
          <p:nvPr/>
        </p:nvCxnSpPr>
        <p:spPr>
          <a:xfrm>
            <a:off x="5463925" y="17079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603;p32"/>
          <p:cNvCxnSpPr/>
          <p:nvPr/>
        </p:nvCxnSpPr>
        <p:spPr>
          <a:xfrm>
            <a:off x="5463925" y="260897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" name="Google Shape;604;p32"/>
          <p:cNvCxnSpPr/>
          <p:nvPr/>
        </p:nvCxnSpPr>
        <p:spPr>
          <a:xfrm>
            <a:off x="5463925" y="34890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" name="Google Shape;605;p32"/>
          <p:cNvCxnSpPr/>
          <p:nvPr/>
        </p:nvCxnSpPr>
        <p:spPr>
          <a:xfrm>
            <a:off x="5463925" y="436775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06;p32"/>
          <p:cNvSpPr/>
          <p:nvPr/>
        </p:nvSpPr>
        <p:spPr>
          <a:xfrm>
            <a:off x="2753855" y="1975527"/>
            <a:ext cx="454611" cy="481171"/>
          </a:xfrm>
          <a:custGeom>
            <a:avLst/>
            <a:gdLst/>
            <a:ahLst/>
            <a:cxnLst/>
            <a:rect l="l" t="t" r="r" b="b"/>
            <a:pathLst>
              <a:path w="23159" h="24512" extrusionOk="0">
                <a:moveTo>
                  <a:pt x="2428" y="6611"/>
                </a:moveTo>
                <a:cubicBezTo>
                  <a:pt x="2752" y="6611"/>
                  <a:pt x="3199" y="6746"/>
                  <a:pt x="3619" y="6943"/>
                </a:cubicBezTo>
                <a:cubicBezTo>
                  <a:pt x="3534" y="7368"/>
                  <a:pt x="3466" y="7861"/>
                  <a:pt x="3619" y="8438"/>
                </a:cubicBezTo>
                <a:cubicBezTo>
                  <a:pt x="3755" y="9917"/>
                  <a:pt x="4180" y="12193"/>
                  <a:pt x="4741" y="14453"/>
                </a:cubicBezTo>
                <a:cubicBezTo>
                  <a:pt x="4469" y="14385"/>
                  <a:pt x="4112" y="14232"/>
                  <a:pt x="3755" y="13960"/>
                </a:cubicBezTo>
                <a:cubicBezTo>
                  <a:pt x="2549" y="12822"/>
                  <a:pt x="1699" y="10137"/>
                  <a:pt x="1767" y="7657"/>
                </a:cubicBezTo>
                <a:cubicBezTo>
                  <a:pt x="1835" y="7096"/>
                  <a:pt x="1988" y="6739"/>
                  <a:pt x="2124" y="6671"/>
                </a:cubicBezTo>
                <a:cubicBezTo>
                  <a:pt x="2203" y="6630"/>
                  <a:pt x="2307" y="6611"/>
                  <a:pt x="2428" y="6611"/>
                </a:cubicBezTo>
                <a:close/>
                <a:moveTo>
                  <a:pt x="20728" y="6611"/>
                </a:moveTo>
                <a:cubicBezTo>
                  <a:pt x="20851" y="6611"/>
                  <a:pt x="20956" y="6630"/>
                  <a:pt x="21035" y="6671"/>
                </a:cubicBezTo>
                <a:cubicBezTo>
                  <a:pt x="21171" y="6739"/>
                  <a:pt x="21307" y="7096"/>
                  <a:pt x="21375" y="7657"/>
                </a:cubicBezTo>
                <a:cubicBezTo>
                  <a:pt x="21460" y="10137"/>
                  <a:pt x="20610" y="12822"/>
                  <a:pt x="19404" y="13960"/>
                </a:cubicBezTo>
                <a:cubicBezTo>
                  <a:pt x="19047" y="14232"/>
                  <a:pt x="18690" y="14385"/>
                  <a:pt x="18401" y="14453"/>
                </a:cubicBezTo>
                <a:cubicBezTo>
                  <a:pt x="18979" y="12193"/>
                  <a:pt x="19404" y="9917"/>
                  <a:pt x="19608" y="8438"/>
                </a:cubicBezTo>
                <a:cubicBezTo>
                  <a:pt x="19676" y="7861"/>
                  <a:pt x="19608" y="7368"/>
                  <a:pt x="19540" y="6943"/>
                </a:cubicBezTo>
                <a:cubicBezTo>
                  <a:pt x="19947" y="6746"/>
                  <a:pt x="20400" y="6611"/>
                  <a:pt x="20728" y="6611"/>
                </a:cubicBezTo>
                <a:close/>
                <a:moveTo>
                  <a:pt x="11605" y="8710"/>
                </a:moveTo>
                <a:lnTo>
                  <a:pt x="12607" y="10766"/>
                </a:lnTo>
                <a:lnTo>
                  <a:pt x="14867" y="11055"/>
                </a:lnTo>
                <a:lnTo>
                  <a:pt x="13236" y="12686"/>
                </a:lnTo>
                <a:lnTo>
                  <a:pt x="13593" y="14946"/>
                </a:lnTo>
                <a:lnTo>
                  <a:pt x="11605" y="13892"/>
                </a:lnTo>
                <a:lnTo>
                  <a:pt x="9566" y="14946"/>
                </a:lnTo>
                <a:lnTo>
                  <a:pt x="9906" y="12686"/>
                </a:lnTo>
                <a:lnTo>
                  <a:pt x="8292" y="11055"/>
                </a:lnTo>
                <a:lnTo>
                  <a:pt x="10552" y="10766"/>
                </a:lnTo>
                <a:lnTo>
                  <a:pt x="11605" y="8710"/>
                </a:lnTo>
                <a:close/>
                <a:moveTo>
                  <a:pt x="11441" y="0"/>
                </a:moveTo>
                <a:cubicBezTo>
                  <a:pt x="11260" y="0"/>
                  <a:pt x="10905" y="25"/>
                  <a:pt x="10263" y="147"/>
                </a:cubicBezTo>
                <a:cubicBezTo>
                  <a:pt x="9566" y="300"/>
                  <a:pt x="8632" y="861"/>
                  <a:pt x="8360" y="1149"/>
                </a:cubicBezTo>
                <a:lnTo>
                  <a:pt x="8003" y="1149"/>
                </a:lnTo>
                <a:cubicBezTo>
                  <a:pt x="8003" y="1149"/>
                  <a:pt x="5879" y="1285"/>
                  <a:pt x="7442" y="3477"/>
                </a:cubicBezTo>
                <a:cubicBezTo>
                  <a:pt x="7442" y="3477"/>
                  <a:pt x="5454" y="3834"/>
                  <a:pt x="4248" y="5397"/>
                </a:cubicBezTo>
                <a:cubicBezTo>
                  <a:pt x="3736" y="5119"/>
                  <a:pt x="3078" y="4870"/>
                  <a:pt x="2403" y="4870"/>
                </a:cubicBezTo>
                <a:cubicBezTo>
                  <a:pt x="2048" y="4870"/>
                  <a:pt x="1688" y="4938"/>
                  <a:pt x="1343" y="5108"/>
                </a:cubicBezTo>
                <a:cubicBezTo>
                  <a:pt x="850" y="5397"/>
                  <a:pt x="136" y="6026"/>
                  <a:pt x="68" y="7589"/>
                </a:cubicBezTo>
                <a:cubicBezTo>
                  <a:pt x="0" y="10070"/>
                  <a:pt x="714" y="13536"/>
                  <a:pt x="2617" y="15235"/>
                </a:cubicBezTo>
                <a:cubicBezTo>
                  <a:pt x="3330" y="15863"/>
                  <a:pt x="4180" y="16220"/>
                  <a:pt x="5030" y="16220"/>
                </a:cubicBezTo>
                <a:cubicBezTo>
                  <a:pt x="5097" y="16220"/>
                  <a:pt x="5165" y="16152"/>
                  <a:pt x="5233" y="16152"/>
                </a:cubicBezTo>
                <a:cubicBezTo>
                  <a:pt x="6304" y="19414"/>
                  <a:pt x="7714" y="22235"/>
                  <a:pt x="9566" y="22456"/>
                </a:cubicBezTo>
                <a:cubicBezTo>
                  <a:pt x="8717" y="22812"/>
                  <a:pt x="6865" y="24512"/>
                  <a:pt x="7357" y="24512"/>
                </a:cubicBezTo>
                <a:lnTo>
                  <a:pt x="15785" y="24512"/>
                </a:lnTo>
                <a:cubicBezTo>
                  <a:pt x="16277" y="24512"/>
                  <a:pt x="14442" y="22812"/>
                  <a:pt x="13593" y="22456"/>
                </a:cubicBezTo>
                <a:cubicBezTo>
                  <a:pt x="15428" y="22235"/>
                  <a:pt x="16855" y="19414"/>
                  <a:pt x="17908" y="16152"/>
                </a:cubicBezTo>
                <a:cubicBezTo>
                  <a:pt x="17976" y="16152"/>
                  <a:pt x="18061" y="16220"/>
                  <a:pt x="18129" y="16220"/>
                </a:cubicBezTo>
                <a:cubicBezTo>
                  <a:pt x="18979" y="16220"/>
                  <a:pt x="19828" y="15863"/>
                  <a:pt x="20525" y="15235"/>
                </a:cubicBezTo>
                <a:cubicBezTo>
                  <a:pt x="22445" y="13536"/>
                  <a:pt x="23159" y="10070"/>
                  <a:pt x="23074" y="7589"/>
                </a:cubicBezTo>
                <a:cubicBezTo>
                  <a:pt x="23006" y="6026"/>
                  <a:pt x="22309" y="5397"/>
                  <a:pt x="21799" y="5108"/>
                </a:cubicBezTo>
                <a:cubicBezTo>
                  <a:pt x="21460" y="4938"/>
                  <a:pt x="21102" y="4870"/>
                  <a:pt x="20748" y="4870"/>
                </a:cubicBezTo>
                <a:cubicBezTo>
                  <a:pt x="20074" y="4870"/>
                  <a:pt x="19412" y="5119"/>
                  <a:pt x="18911" y="5397"/>
                </a:cubicBezTo>
                <a:cubicBezTo>
                  <a:pt x="17773" y="3834"/>
                  <a:pt x="15717" y="3477"/>
                  <a:pt x="15717" y="3477"/>
                </a:cubicBezTo>
                <a:cubicBezTo>
                  <a:pt x="17280" y="1285"/>
                  <a:pt x="15156" y="1149"/>
                  <a:pt x="15156" y="1149"/>
                </a:cubicBezTo>
                <a:lnTo>
                  <a:pt x="14799" y="1149"/>
                </a:lnTo>
                <a:cubicBezTo>
                  <a:pt x="14510" y="861"/>
                  <a:pt x="13593" y="300"/>
                  <a:pt x="12879" y="147"/>
                </a:cubicBezTo>
                <a:cubicBezTo>
                  <a:pt x="12247" y="25"/>
                  <a:pt x="11915" y="0"/>
                  <a:pt x="11750" y="0"/>
                </a:cubicBezTo>
                <a:cubicBezTo>
                  <a:pt x="11640" y="0"/>
                  <a:pt x="11605" y="11"/>
                  <a:pt x="11605" y="11"/>
                </a:cubicBezTo>
                <a:cubicBezTo>
                  <a:pt x="11605" y="11"/>
                  <a:pt x="11561" y="0"/>
                  <a:pt x="1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" name="Google Shape;607;p32"/>
          <p:cNvGrpSpPr/>
          <p:nvPr/>
        </p:nvGrpSpPr>
        <p:grpSpPr>
          <a:xfrm>
            <a:off x="964215" y="2049275"/>
            <a:ext cx="510673" cy="333676"/>
            <a:chOff x="1551088" y="575463"/>
            <a:chExt cx="617650" cy="403575"/>
          </a:xfrm>
        </p:grpSpPr>
        <p:sp>
          <p:nvSpPr>
            <p:cNvPr id="33" name="Google Shape;608;p32"/>
            <p:cNvSpPr/>
            <p:nvPr/>
          </p:nvSpPr>
          <p:spPr>
            <a:xfrm>
              <a:off x="1625438" y="575463"/>
              <a:ext cx="231950" cy="231950"/>
            </a:xfrm>
            <a:custGeom>
              <a:avLst/>
              <a:gdLst/>
              <a:ahLst/>
              <a:cxnLst/>
              <a:rect l="l" t="t" r="r" b="b"/>
              <a:pathLst>
                <a:path w="9278" h="9278" extrusionOk="0">
                  <a:moveTo>
                    <a:pt x="4673" y="1"/>
                  </a:moveTo>
                  <a:cubicBezTo>
                    <a:pt x="2056" y="1"/>
                    <a:pt x="0" y="2057"/>
                    <a:pt x="0" y="4605"/>
                  </a:cubicBezTo>
                  <a:cubicBezTo>
                    <a:pt x="0" y="7222"/>
                    <a:pt x="2056" y="9278"/>
                    <a:pt x="4673" y="9278"/>
                  </a:cubicBezTo>
                  <a:cubicBezTo>
                    <a:pt x="7221" y="9278"/>
                    <a:pt x="9277" y="7222"/>
                    <a:pt x="9277" y="4605"/>
                  </a:cubicBezTo>
                  <a:cubicBezTo>
                    <a:pt x="9277" y="2057"/>
                    <a:pt x="7221" y="1"/>
                    <a:pt x="4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609;p32"/>
            <p:cNvSpPr/>
            <p:nvPr/>
          </p:nvSpPr>
          <p:spPr>
            <a:xfrm>
              <a:off x="1551088" y="837138"/>
              <a:ext cx="380625" cy="141900"/>
            </a:xfrm>
            <a:custGeom>
              <a:avLst/>
              <a:gdLst/>
              <a:ahLst/>
              <a:cxnLst/>
              <a:rect l="l" t="t" r="r" b="b"/>
              <a:pathLst>
                <a:path w="15225" h="5676" extrusionOk="0">
                  <a:moveTo>
                    <a:pt x="4605" y="0"/>
                  </a:moveTo>
                  <a:cubicBezTo>
                    <a:pt x="1989" y="510"/>
                    <a:pt x="1" y="2838"/>
                    <a:pt x="1" y="5675"/>
                  </a:cubicBezTo>
                  <a:lnTo>
                    <a:pt x="15225" y="5675"/>
                  </a:lnTo>
                  <a:cubicBezTo>
                    <a:pt x="15225" y="2838"/>
                    <a:pt x="13237" y="510"/>
                    <a:pt x="10620" y="0"/>
                  </a:cubicBezTo>
                  <a:cubicBezTo>
                    <a:pt x="9703" y="425"/>
                    <a:pt x="8717" y="714"/>
                    <a:pt x="7647" y="714"/>
                  </a:cubicBezTo>
                  <a:cubicBezTo>
                    <a:pt x="6525" y="714"/>
                    <a:pt x="5523" y="425"/>
                    <a:pt x="4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610;p32"/>
            <p:cNvSpPr/>
            <p:nvPr/>
          </p:nvSpPr>
          <p:spPr>
            <a:xfrm>
              <a:off x="1913863" y="609038"/>
              <a:ext cx="193275" cy="192850"/>
            </a:xfrm>
            <a:custGeom>
              <a:avLst/>
              <a:gdLst/>
              <a:ahLst/>
              <a:cxnLst/>
              <a:rect l="l" t="t" r="r" b="b"/>
              <a:pathLst>
                <a:path w="7731" h="7714" extrusionOk="0">
                  <a:moveTo>
                    <a:pt x="3823" y="0"/>
                  </a:moveTo>
                  <a:cubicBezTo>
                    <a:pt x="1699" y="0"/>
                    <a:pt x="0" y="1699"/>
                    <a:pt x="0" y="3823"/>
                  </a:cubicBezTo>
                  <a:cubicBezTo>
                    <a:pt x="0" y="6015"/>
                    <a:pt x="1699" y="7714"/>
                    <a:pt x="3823" y="7714"/>
                  </a:cubicBezTo>
                  <a:cubicBezTo>
                    <a:pt x="5947" y="7714"/>
                    <a:pt x="7731" y="6015"/>
                    <a:pt x="7731" y="3823"/>
                  </a:cubicBezTo>
                  <a:cubicBezTo>
                    <a:pt x="7731" y="1699"/>
                    <a:pt x="5947" y="0"/>
                    <a:pt x="3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611;p32"/>
            <p:cNvSpPr/>
            <p:nvPr/>
          </p:nvSpPr>
          <p:spPr>
            <a:xfrm>
              <a:off x="1894738" y="826513"/>
              <a:ext cx="274000" cy="116825"/>
            </a:xfrm>
            <a:custGeom>
              <a:avLst/>
              <a:gdLst/>
              <a:ahLst/>
              <a:cxnLst/>
              <a:rect l="l" t="t" r="r" b="b"/>
              <a:pathLst>
                <a:path w="10960" h="4673" extrusionOk="0">
                  <a:moveTo>
                    <a:pt x="2124" y="0"/>
                  </a:moveTo>
                  <a:cubicBezTo>
                    <a:pt x="1343" y="153"/>
                    <a:pt x="629" y="510"/>
                    <a:pt x="0" y="1003"/>
                  </a:cubicBezTo>
                  <a:cubicBezTo>
                    <a:pt x="1122" y="1920"/>
                    <a:pt x="1971" y="3263"/>
                    <a:pt x="2260" y="4673"/>
                  </a:cubicBezTo>
                  <a:lnTo>
                    <a:pt x="10959" y="4673"/>
                  </a:lnTo>
                  <a:cubicBezTo>
                    <a:pt x="10959" y="2413"/>
                    <a:pt x="9260" y="425"/>
                    <a:pt x="7137" y="0"/>
                  </a:cubicBezTo>
                  <a:cubicBezTo>
                    <a:pt x="6372" y="357"/>
                    <a:pt x="5522" y="646"/>
                    <a:pt x="4588" y="646"/>
                  </a:cubicBezTo>
                  <a:cubicBezTo>
                    <a:pt x="3738" y="646"/>
                    <a:pt x="2889" y="357"/>
                    <a:pt x="2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612;p32"/>
          <p:cNvSpPr/>
          <p:nvPr/>
        </p:nvSpPr>
        <p:spPr>
          <a:xfrm>
            <a:off x="2809801" y="3695824"/>
            <a:ext cx="342713" cy="409160"/>
          </a:xfrm>
          <a:custGeom>
            <a:avLst/>
            <a:gdLst/>
            <a:ahLst/>
            <a:cxnLst/>
            <a:rect l="l" t="t" r="r" b="b"/>
            <a:pathLst>
              <a:path w="13747" h="16414" extrusionOk="0">
                <a:moveTo>
                  <a:pt x="9074" y="629"/>
                </a:moveTo>
                <a:lnTo>
                  <a:pt x="13169" y="5098"/>
                </a:lnTo>
                <a:lnTo>
                  <a:pt x="10620" y="5098"/>
                </a:lnTo>
                <a:cubicBezTo>
                  <a:pt x="9771" y="5098"/>
                  <a:pt x="9074" y="4384"/>
                  <a:pt x="9074" y="3467"/>
                </a:cubicBezTo>
                <a:lnTo>
                  <a:pt x="9074" y="629"/>
                </a:lnTo>
                <a:close/>
                <a:moveTo>
                  <a:pt x="1564" y="0"/>
                </a:moveTo>
                <a:cubicBezTo>
                  <a:pt x="714" y="0"/>
                  <a:pt x="1" y="697"/>
                  <a:pt x="1" y="1632"/>
                </a:cubicBezTo>
                <a:lnTo>
                  <a:pt x="1" y="14799"/>
                </a:lnTo>
                <a:cubicBezTo>
                  <a:pt x="1" y="15717"/>
                  <a:pt x="714" y="16413"/>
                  <a:pt x="1564" y="16413"/>
                </a:cubicBezTo>
                <a:lnTo>
                  <a:pt x="12183" y="16413"/>
                </a:lnTo>
                <a:cubicBezTo>
                  <a:pt x="13033" y="16413"/>
                  <a:pt x="13746" y="15717"/>
                  <a:pt x="13746" y="14799"/>
                </a:cubicBezTo>
                <a:lnTo>
                  <a:pt x="13746" y="5098"/>
                </a:lnTo>
                <a:lnTo>
                  <a:pt x="90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13;p32"/>
          <p:cNvSpPr txBox="1"/>
          <p:nvPr/>
        </p:nvSpPr>
        <p:spPr>
          <a:xfrm>
            <a:off x="1373200" y="2804650"/>
            <a:ext cx="1479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Core </a:t>
            </a:r>
            <a:endParaRPr sz="18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Principles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7;p32"/>
          <p:cNvSpPr txBox="1"/>
          <p:nvPr/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800" dirty="0">
                <a:latin typeface="Fira Sans Extra Condensed Medium" panose="020B0603050000020004" charset="0"/>
              </a:rPr>
              <a:t>Agile Principles</a:t>
            </a:r>
            <a:endParaRPr lang="en-US" sz="2800" dirty="0">
              <a:latin typeface="Fira Sans Extra Condensed Medium" panose="020B0603050000020004" charset="0"/>
            </a:endParaRPr>
          </a:p>
        </p:txBody>
      </p:sp>
      <p:sp>
        <p:nvSpPr>
          <p:cNvPr id="3" name="Google Shape;578;p32"/>
          <p:cNvSpPr/>
          <p:nvPr/>
        </p:nvSpPr>
        <p:spPr>
          <a:xfrm>
            <a:off x="61227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79;p32"/>
          <p:cNvSpPr/>
          <p:nvPr/>
        </p:nvSpPr>
        <p:spPr>
          <a:xfrm>
            <a:off x="2033315" y="1612061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0"/>
                </a:moveTo>
                <a:cubicBezTo>
                  <a:pt x="2326" y="0"/>
                  <a:pt x="0" y="2326"/>
                  <a:pt x="0" y="5197"/>
                </a:cubicBezTo>
                <a:cubicBezTo>
                  <a:pt x="0" y="8070"/>
                  <a:pt x="2326" y="10396"/>
                  <a:pt x="5197" y="10396"/>
                </a:cubicBezTo>
                <a:cubicBezTo>
                  <a:pt x="8070" y="10396"/>
                  <a:pt x="10396" y="8070"/>
                  <a:pt x="10396" y="5197"/>
                </a:cubicBezTo>
                <a:cubicBezTo>
                  <a:pt x="10396" y="2326"/>
                  <a:pt x="8070" y="0"/>
                  <a:pt x="51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80;p32"/>
          <p:cNvSpPr/>
          <p:nvPr/>
        </p:nvSpPr>
        <p:spPr>
          <a:xfrm>
            <a:off x="2809796" y="1483301"/>
            <a:ext cx="918042" cy="3246430"/>
          </a:xfrm>
          <a:custGeom>
            <a:avLst/>
            <a:gdLst/>
            <a:ahLst/>
            <a:cxnLst/>
            <a:rect l="l" t="t" r="r" b="b"/>
            <a:pathLst>
              <a:path w="6096" h="21557" extrusionOk="0">
                <a:moveTo>
                  <a:pt x="41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5"/>
                  <a:pt x="41" y="85"/>
                </a:cubicBezTo>
                <a:cubicBezTo>
                  <a:pt x="3334" y="85"/>
                  <a:pt x="6011" y="2762"/>
                  <a:pt x="6011" y="6055"/>
                </a:cubicBezTo>
                <a:cubicBezTo>
                  <a:pt x="6011" y="7894"/>
                  <a:pt x="5176" y="9605"/>
                  <a:pt x="3726" y="10748"/>
                </a:cubicBezTo>
                <a:lnTo>
                  <a:pt x="3685" y="10778"/>
                </a:lnTo>
                <a:lnTo>
                  <a:pt x="3726" y="10812"/>
                </a:lnTo>
                <a:cubicBezTo>
                  <a:pt x="5176" y="11955"/>
                  <a:pt x="6011" y="13665"/>
                  <a:pt x="6011" y="15505"/>
                </a:cubicBezTo>
                <a:cubicBezTo>
                  <a:pt x="6011" y="18797"/>
                  <a:pt x="3334" y="21472"/>
                  <a:pt x="41" y="21472"/>
                </a:cubicBezTo>
                <a:cubicBezTo>
                  <a:pt x="20" y="21472"/>
                  <a:pt x="0" y="21492"/>
                  <a:pt x="0" y="21516"/>
                </a:cubicBezTo>
                <a:cubicBezTo>
                  <a:pt x="0" y="21539"/>
                  <a:pt x="20" y="21556"/>
                  <a:pt x="41" y="21556"/>
                </a:cubicBezTo>
                <a:cubicBezTo>
                  <a:pt x="3381" y="21556"/>
                  <a:pt x="6096" y="18841"/>
                  <a:pt x="6096" y="15505"/>
                </a:cubicBezTo>
                <a:cubicBezTo>
                  <a:pt x="6096" y="13655"/>
                  <a:pt x="5267" y="11938"/>
                  <a:pt x="3820" y="10778"/>
                </a:cubicBezTo>
                <a:cubicBezTo>
                  <a:pt x="5267" y="9622"/>
                  <a:pt x="6096" y="7904"/>
                  <a:pt x="6096" y="6055"/>
                </a:cubicBezTo>
                <a:cubicBezTo>
                  <a:pt x="6096" y="2715"/>
                  <a:pt x="3381" y="0"/>
                  <a:pt x="41" y="0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581;p32"/>
          <p:cNvSpPr/>
          <p:nvPr/>
        </p:nvSpPr>
        <p:spPr>
          <a:xfrm>
            <a:off x="61227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582;p32"/>
          <p:cNvSpPr/>
          <p:nvPr/>
        </p:nvSpPr>
        <p:spPr>
          <a:xfrm>
            <a:off x="2033315" y="3026916"/>
            <a:ext cx="1565762" cy="1565762"/>
          </a:xfrm>
          <a:custGeom>
            <a:avLst/>
            <a:gdLst/>
            <a:ahLst/>
            <a:cxnLst/>
            <a:rect l="l" t="t" r="r" b="b"/>
            <a:pathLst>
              <a:path w="10397" h="10397" extrusionOk="0">
                <a:moveTo>
                  <a:pt x="5197" y="1"/>
                </a:moveTo>
                <a:cubicBezTo>
                  <a:pt x="2326" y="1"/>
                  <a:pt x="0" y="2327"/>
                  <a:pt x="0" y="5200"/>
                </a:cubicBezTo>
                <a:cubicBezTo>
                  <a:pt x="0" y="8071"/>
                  <a:pt x="2326" y="10397"/>
                  <a:pt x="5197" y="10397"/>
                </a:cubicBezTo>
                <a:cubicBezTo>
                  <a:pt x="8070" y="10397"/>
                  <a:pt x="10396" y="8071"/>
                  <a:pt x="10396" y="5200"/>
                </a:cubicBezTo>
                <a:cubicBezTo>
                  <a:pt x="10396" y="2327"/>
                  <a:pt x="8070" y="1"/>
                  <a:pt x="51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583;p32"/>
          <p:cNvSpPr/>
          <p:nvPr/>
        </p:nvSpPr>
        <p:spPr>
          <a:xfrm>
            <a:off x="1372875" y="2356750"/>
            <a:ext cx="1479755" cy="1480558"/>
          </a:xfrm>
          <a:custGeom>
            <a:avLst/>
            <a:gdLst/>
            <a:ahLst/>
            <a:cxnLst/>
            <a:rect l="l" t="t" r="r" b="b"/>
            <a:pathLst>
              <a:path w="7209" h="7213" extrusionOk="0">
                <a:moveTo>
                  <a:pt x="3605" y="1"/>
                </a:moveTo>
                <a:cubicBezTo>
                  <a:pt x="1613" y="1"/>
                  <a:pt x="1" y="1617"/>
                  <a:pt x="1" y="3608"/>
                </a:cubicBezTo>
                <a:cubicBezTo>
                  <a:pt x="1" y="5596"/>
                  <a:pt x="1613" y="7212"/>
                  <a:pt x="3605" y="7212"/>
                </a:cubicBezTo>
                <a:cubicBezTo>
                  <a:pt x="5596" y="7212"/>
                  <a:pt x="7209" y="5596"/>
                  <a:pt x="7209" y="3608"/>
                </a:cubicBezTo>
                <a:cubicBezTo>
                  <a:pt x="7209" y="1617"/>
                  <a:pt x="5596" y="1"/>
                  <a:pt x="3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584;p32"/>
          <p:cNvSpPr/>
          <p:nvPr/>
        </p:nvSpPr>
        <p:spPr>
          <a:xfrm>
            <a:off x="1474891" y="2458765"/>
            <a:ext cx="1276543" cy="1276527"/>
          </a:xfrm>
          <a:custGeom>
            <a:avLst/>
            <a:gdLst/>
            <a:ahLst/>
            <a:cxnLst/>
            <a:rect l="l" t="t" r="r" b="b"/>
            <a:pathLst>
              <a:path w="6219" h="6219" extrusionOk="0">
                <a:moveTo>
                  <a:pt x="3108" y="1"/>
                </a:moveTo>
                <a:cubicBezTo>
                  <a:pt x="1390" y="1"/>
                  <a:pt x="1" y="1394"/>
                  <a:pt x="1" y="3111"/>
                </a:cubicBezTo>
                <a:cubicBezTo>
                  <a:pt x="1" y="4829"/>
                  <a:pt x="1390" y="6218"/>
                  <a:pt x="3108" y="6218"/>
                </a:cubicBezTo>
                <a:cubicBezTo>
                  <a:pt x="4825" y="6218"/>
                  <a:pt x="6218" y="4829"/>
                  <a:pt x="6218" y="3111"/>
                </a:cubicBezTo>
                <a:cubicBezTo>
                  <a:pt x="6218" y="1394"/>
                  <a:pt x="4825" y="1"/>
                  <a:pt x="31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585;p32"/>
          <p:cNvSpPr/>
          <p:nvPr/>
        </p:nvSpPr>
        <p:spPr>
          <a:xfrm>
            <a:off x="3349388" y="1657842"/>
            <a:ext cx="73040" cy="73040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1" y="1"/>
                </a:moveTo>
                <a:cubicBezTo>
                  <a:pt x="109" y="1"/>
                  <a:pt x="1" y="109"/>
                  <a:pt x="1" y="244"/>
                </a:cubicBezTo>
                <a:cubicBezTo>
                  <a:pt x="1" y="376"/>
                  <a:pt x="109" y="484"/>
                  <a:pt x="241" y="484"/>
                </a:cubicBezTo>
                <a:cubicBezTo>
                  <a:pt x="376" y="484"/>
                  <a:pt x="484" y="376"/>
                  <a:pt x="484" y="244"/>
                </a:cubicBezTo>
                <a:cubicBezTo>
                  <a:pt x="484" y="109"/>
                  <a:pt x="376" y="1"/>
                  <a:pt x="2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586;p32"/>
          <p:cNvSpPr/>
          <p:nvPr/>
        </p:nvSpPr>
        <p:spPr>
          <a:xfrm>
            <a:off x="3657511" y="2573771"/>
            <a:ext cx="72889" cy="73040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4" y="1"/>
                </a:moveTo>
                <a:cubicBezTo>
                  <a:pt x="108" y="1"/>
                  <a:pt x="0" y="109"/>
                  <a:pt x="0" y="244"/>
                </a:cubicBezTo>
                <a:cubicBezTo>
                  <a:pt x="0" y="376"/>
                  <a:pt x="108" y="484"/>
                  <a:pt x="244" y="484"/>
                </a:cubicBezTo>
                <a:cubicBezTo>
                  <a:pt x="375" y="484"/>
                  <a:pt x="484" y="376"/>
                  <a:pt x="484" y="244"/>
                </a:cubicBezTo>
                <a:cubicBezTo>
                  <a:pt x="484" y="109"/>
                  <a:pt x="375" y="1"/>
                  <a:pt x="2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587;p32"/>
          <p:cNvSpPr/>
          <p:nvPr/>
        </p:nvSpPr>
        <p:spPr>
          <a:xfrm>
            <a:off x="3631457" y="3490302"/>
            <a:ext cx="73040" cy="72889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4" y="0"/>
                </a:moveTo>
                <a:cubicBezTo>
                  <a:pt x="109" y="0"/>
                  <a:pt x="1" y="108"/>
                  <a:pt x="1" y="240"/>
                </a:cubicBezTo>
                <a:cubicBezTo>
                  <a:pt x="1" y="376"/>
                  <a:pt x="109" y="484"/>
                  <a:pt x="244" y="484"/>
                </a:cubicBezTo>
                <a:cubicBezTo>
                  <a:pt x="376" y="484"/>
                  <a:pt x="484" y="376"/>
                  <a:pt x="484" y="240"/>
                </a:cubicBezTo>
                <a:cubicBezTo>
                  <a:pt x="484" y="108"/>
                  <a:pt x="376" y="0"/>
                  <a:pt x="2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588;p32"/>
          <p:cNvSpPr/>
          <p:nvPr/>
        </p:nvSpPr>
        <p:spPr>
          <a:xfrm>
            <a:off x="3428903" y="4406231"/>
            <a:ext cx="72437" cy="72889"/>
          </a:xfrm>
          <a:custGeom>
            <a:avLst/>
            <a:gdLst/>
            <a:ahLst/>
            <a:cxnLst/>
            <a:rect l="l" t="t" r="r" b="b"/>
            <a:pathLst>
              <a:path w="481" h="484" extrusionOk="0">
                <a:moveTo>
                  <a:pt x="240" y="0"/>
                </a:moveTo>
                <a:cubicBezTo>
                  <a:pt x="108" y="0"/>
                  <a:pt x="0" y="109"/>
                  <a:pt x="0" y="240"/>
                </a:cubicBezTo>
                <a:cubicBezTo>
                  <a:pt x="0" y="376"/>
                  <a:pt x="108" y="484"/>
                  <a:pt x="240" y="484"/>
                </a:cubicBezTo>
                <a:cubicBezTo>
                  <a:pt x="372" y="484"/>
                  <a:pt x="480" y="376"/>
                  <a:pt x="480" y="240"/>
                </a:cubicBezTo>
                <a:cubicBezTo>
                  <a:pt x="480" y="109"/>
                  <a:pt x="372" y="0"/>
                  <a:pt x="2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589;p32"/>
          <p:cNvSpPr/>
          <p:nvPr/>
        </p:nvSpPr>
        <p:spPr>
          <a:xfrm>
            <a:off x="1015408" y="3695817"/>
            <a:ext cx="408299" cy="409169"/>
          </a:xfrm>
          <a:custGeom>
            <a:avLst/>
            <a:gdLst/>
            <a:ahLst/>
            <a:cxnLst/>
            <a:rect l="l" t="t" r="r" b="b"/>
            <a:pathLst>
              <a:path w="1445" h="1448" extrusionOk="0">
                <a:moveTo>
                  <a:pt x="721" y="362"/>
                </a:moveTo>
                <a:cubicBezTo>
                  <a:pt x="920" y="362"/>
                  <a:pt x="1082" y="524"/>
                  <a:pt x="1082" y="724"/>
                </a:cubicBezTo>
                <a:cubicBezTo>
                  <a:pt x="1082" y="923"/>
                  <a:pt x="920" y="1082"/>
                  <a:pt x="721" y="1082"/>
                </a:cubicBezTo>
                <a:cubicBezTo>
                  <a:pt x="521" y="1082"/>
                  <a:pt x="362" y="923"/>
                  <a:pt x="362" y="724"/>
                </a:cubicBezTo>
                <a:cubicBezTo>
                  <a:pt x="362" y="524"/>
                  <a:pt x="521" y="362"/>
                  <a:pt x="721" y="362"/>
                </a:cubicBezTo>
                <a:close/>
                <a:moveTo>
                  <a:pt x="552" y="0"/>
                </a:moveTo>
                <a:cubicBezTo>
                  <a:pt x="474" y="17"/>
                  <a:pt x="400" y="51"/>
                  <a:pt x="332" y="91"/>
                </a:cubicBezTo>
                <a:lnTo>
                  <a:pt x="345" y="345"/>
                </a:lnTo>
                <a:lnTo>
                  <a:pt x="92" y="331"/>
                </a:lnTo>
                <a:cubicBezTo>
                  <a:pt x="48" y="399"/>
                  <a:pt x="17" y="473"/>
                  <a:pt x="1" y="551"/>
                </a:cubicBezTo>
                <a:lnTo>
                  <a:pt x="187" y="724"/>
                </a:lnTo>
                <a:lnTo>
                  <a:pt x="1" y="893"/>
                </a:lnTo>
                <a:cubicBezTo>
                  <a:pt x="17" y="970"/>
                  <a:pt x="48" y="1048"/>
                  <a:pt x="92" y="1112"/>
                </a:cubicBezTo>
                <a:lnTo>
                  <a:pt x="345" y="1102"/>
                </a:lnTo>
                <a:lnTo>
                  <a:pt x="332" y="1356"/>
                </a:lnTo>
                <a:cubicBezTo>
                  <a:pt x="400" y="1396"/>
                  <a:pt x="474" y="1427"/>
                  <a:pt x="552" y="1447"/>
                </a:cubicBezTo>
                <a:lnTo>
                  <a:pt x="721" y="1258"/>
                </a:lnTo>
                <a:lnTo>
                  <a:pt x="893" y="1447"/>
                </a:lnTo>
                <a:cubicBezTo>
                  <a:pt x="971" y="1427"/>
                  <a:pt x="1045" y="1396"/>
                  <a:pt x="1113" y="1356"/>
                </a:cubicBezTo>
                <a:lnTo>
                  <a:pt x="1099" y="1102"/>
                </a:lnTo>
                <a:lnTo>
                  <a:pt x="1353" y="1112"/>
                </a:lnTo>
                <a:cubicBezTo>
                  <a:pt x="1397" y="1048"/>
                  <a:pt x="1427" y="974"/>
                  <a:pt x="1444" y="893"/>
                </a:cubicBezTo>
                <a:lnTo>
                  <a:pt x="1255" y="724"/>
                </a:lnTo>
                <a:lnTo>
                  <a:pt x="1444" y="551"/>
                </a:lnTo>
                <a:cubicBezTo>
                  <a:pt x="1427" y="473"/>
                  <a:pt x="1393" y="399"/>
                  <a:pt x="1353" y="331"/>
                </a:cubicBezTo>
                <a:lnTo>
                  <a:pt x="1099" y="345"/>
                </a:lnTo>
                <a:lnTo>
                  <a:pt x="1113" y="91"/>
                </a:lnTo>
                <a:cubicBezTo>
                  <a:pt x="1045" y="51"/>
                  <a:pt x="971" y="17"/>
                  <a:pt x="893" y="0"/>
                </a:cubicBezTo>
                <a:lnTo>
                  <a:pt x="721" y="189"/>
                </a:lnTo>
                <a:lnTo>
                  <a:pt x="5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590;p32"/>
          <p:cNvSpPr/>
          <p:nvPr/>
        </p:nvSpPr>
        <p:spPr>
          <a:xfrm>
            <a:off x="3984900" y="1545633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591;p32"/>
          <p:cNvSpPr txBox="1"/>
          <p:nvPr/>
        </p:nvSpPr>
        <p:spPr>
          <a:xfrm>
            <a:off x="3984947" y="1545625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9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7" name="Google Shape;592;p32"/>
          <p:cNvSpPr/>
          <p:nvPr/>
        </p:nvSpPr>
        <p:spPr>
          <a:xfrm>
            <a:off x="3984932" y="2436452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593;p32"/>
          <p:cNvSpPr txBox="1"/>
          <p:nvPr/>
        </p:nvSpPr>
        <p:spPr>
          <a:xfrm>
            <a:off x="3984947" y="2448003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10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" name="Google Shape;594;p32"/>
          <p:cNvSpPr/>
          <p:nvPr/>
        </p:nvSpPr>
        <p:spPr>
          <a:xfrm>
            <a:off x="3984947" y="3326734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595;p32"/>
          <p:cNvSpPr txBox="1"/>
          <p:nvPr/>
        </p:nvSpPr>
        <p:spPr>
          <a:xfrm>
            <a:off x="3984947" y="3326718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11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1" name="Google Shape;596;p32"/>
          <p:cNvSpPr/>
          <p:nvPr/>
        </p:nvSpPr>
        <p:spPr>
          <a:xfrm>
            <a:off x="3984900" y="4217025"/>
            <a:ext cx="1479600" cy="32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597;p32"/>
          <p:cNvSpPr txBox="1"/>
          <p:nvPr/>
        </p:nvSpPr>
        <p:spPr>
          <a:xfrm>
            <a:off x="3984947" y="4205442"/>
            <a:ext cx="1479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ctr"/>
            <a:r>
              <a:rPr lang="en-US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 12</a:t>
            </a:r>
            <a:endParaRPr lang="en-US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" name="Google Shape;598;p32"/>
          <p:cNvSpPr/>
          <p:nvPr/>
        </p:nvSpPr>
        <p:spPr>
          <a:xfrm>
            <a:off x="6027075" y="40999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Regularly Reflect and Adjust Your Way of Work to Boost Effectiveness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4" name="Google Shape;599;p32"/>
          <p:cNvSpPr/>
          <p:nvPr/>
        </p:nvSpPr>
        <p:spPr>
          <a:xfrm>
            <a:off x="6027075" y="1545625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 smtClean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Continuous </a:t>
            </a:r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Excellence Enhances Agility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5" name="Google Shape;600;p32"/>
          <p:cNvSpPr/>
          <p:nvPr/>
        </p:nvSpPr>
        <p:spPr>
          <a:xfrm>
            <a:off x="6027075" y="24133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Simplicity is Essential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sp>
        <p:nvSpPr>
          <p:cNvPr id="26" name="Google Shape;601;p32"/>
          <p:cNvSpPr/>
          <p:nvPr/>
        </p:nvSpPr>
        <p:spPr>
          <a:xfrm>
            <a:off x="6033751" y="3281000"/>
            <a:ext cx="25638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300" b="1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Self-organizing Teams Generate Most Value</a:t>
            </a:r>
            <a:endParaRPr lang="en-US" sz="1300" b="1" dirty="0">
              <a:latin typeface="Roboto" panose="02000000000000000000" charset="0"/>
              <a:ea typeface="Roboto" panose="02000000000000000000" charset="0"/>
              <a:cs typeface="Roboto" panose="02000000000000000000" charset="0"/>
            </a:endParaRPr>
          </a:p>
        </p:txBody>
      </p:sp>
      <p:cxnSp>
        <p:nvCxnSpPr>
          <p:cNvPr id="27" name="Google Shape;602;p32"/>
          <p:cNvCxnSpPr/>
          <p:nvPr/>
        </p:nvCxnSpPr>
        <p:spPr>
          <a:xfrm>
            <a:off x="5463925" y="17079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603;p32"/>
          <p:cNvCxnSpPr/>
          <p:nvPr/>
        </p:nvCxnSpPr>
        <p:spPr>
          <a:xfrm>
            <a:off x="5463925" y="260897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" name="Google Shape;604;p32"/>
          <p:cNvCxnSpPr/>
          <p:nvPr/>
        </p:nvCxnSpPr>
        <p:spPr>
          <a:xfrm>
            <a:off x="5463925" y="3489025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" name="Google Shape;605;p32"/>
          <p:cNvCxnSpPr/>
          <p:nvPr/>
        </p:nvCxnSpPr>
        <p:spPr>
          <a:xfrm>
            <a:off x="5463925" y="4367750"/>
            <a:ext cx="4083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06;p32"/>
          <p:cNvSpPr/>
          <p:nvPr/>
        </p:nvSpPr>
        <p:spPr>
          <a:xfrm>
            <a:off x="2753855" y="1975527"/>
            <a:ext cx="454611" cy="481171"/>
          </a:xfrm>
          <a:custGeom>
            <a:avLst/>
            <a:gdLst/>
            <a:ahLst/>
            <a:cxnLst/>
            <a:rect l="l" t="t" r="r" b="b"/>
            <a:pathLst>
              <a:path w="23159" h="24512" extrusionOk="0">
                <a:moveTo>
                  <a:pt x="2428" y="6611"/>
                </a:moveTo>
                <a:cubicBezTo>
                  <a:pt x="2752" y="6611"/>
                  <a:pt x="3199" y="6746"/>
                  <a:pt x="3619" y="6943"/>
                </a:cubicBezTo>
                <a:cubicBezTo>
                  <a:pt x="3534" y="7368"/>
                  <a:pt x="3466" y="7861"/>
                  <a:pt x="3619" y="8438"/>
                </a:cubicBezTo>
                <a:cubicBezTo>
                  <a:pt x="3755" y="9917"/>
                  <a:pt x="4180" y="12193"/>
                  <a:pt x="4741" y="14453"/>
                </a:cubicBezTo>
                <a:cubicBezTo>
                  <a:pt x="4469" y="14385"/>
                  <a:pt x="4112" y="14232"/>
                  <a:pt x="3755" y="13960"/>
                </a:cubicBezTo>
                <a:cubicBezTo>
                  <a:pt x="2549" y="12822"/>
                  <a:pt x="1699" y="10137"/>
                  <a:pt x="1767" y="7657"/>
                </a:cubicBezTo>
                <a:cubicBezTo>
                  <a:pt x="1835" y="7096"/>
                  <a:pt x="1988" y="6739"/>
                  <a:pt x="2124" y="6671"/>
                </a:cubicBezTo>
                <a:cubicBezTo>
                  <a:pt x="2203" y="6630"/>
                  <a:pt x="2307" y="6611"/>
                  <a:pt x="2428" y="6611"/>
                </a:cubicBezTo>
                <a:close/>
                <a:moveTo>
                  <a:pt x="20728" y="6611"/>
                </a:moveTo>
                <a:cubicBezTo>
                  <a:pt x="20851" y="6611"/>
                  <a:pt x="20956" y="6630"/>
                  <a:pt x="21035" y="6671"/>
                </a:cubicBezTo>
                <a:cubicBezTo>
                  <a:pt x="21171" y="6739"/>
                  <a:pt x="21307" y="7096"/>
                  <a:pt x="21375" y="7657"/>
                </a:cubicBezTo>
                <a:cubicBezTo>
                  <a:pt x="21460" y="10137"/>
                  <a:pt x="20610" y="12822"/>
                  <a:pt x="19404" y="13960"/>
                </a:cubicBezTo>
                <a:cubicBezTo>
                  <a:pt x="19047" y="14232"/>
                  <a:pt x="18690" y="14385"/>
                  <a:pt x="18401" y="14453"/>
                </a:cubicBezTo>
                <a:cubicBezTo>
                  <a:pt x="18979" y="12193"/>
                  <a:pt x="19404" y="9917"/>
                  <a:pt x="19608" y="8438"/>
                </a:cubicBezTo>
                <a:cubicBezTo>
                  <a:pt x="19676" y="7861"/>
                  <a:pt x="19608" y="7368"/>
                  <a:pt x="19540" y="6943"/>
                </a:cubicBezTo>
                <a:cubicBezTo>
                  <a:pt x="19947" y="6746"/>
                  <a:pt x="20400" y="6611"/>
                  <a:pt x="20728" y="6611"/>
                </a:cubicBezTo>
                <a:close/>
                <a:moveTo>
                  <a:pt x="11605" y="8710"/>
                </a:moveTo>
                <a:lnTo>
                  <a:pt x="12607" y="10766"/>
                </a:lnTo>
                <a:lnTo>
                  <a:pt x="14867" y="11055"/>
                </a:lnTo>
                <a:lnTo>
                  <a:pt x="13236" y="12686"/>
                </a:lnTo>
                <a:lnTo>
                  <a:pt x="13593" y="14946"/>
                </a:lnTo>
                <a:lnTo>
                  <a:pt x="11605" y="13892"/>
                </a:lnTo>
                <a:lnTo>
                  <a:pt x="9566" y="14946"/>
                </a:lnTo>
                <a:lnTo>
                  <a:pt x="9906" y="12686"/>
                </a:lnTo>
                <a:lnTo>
                  <a:pt x="8292" y="11055"/>
                </a:lnTo>
                <a:lnTo>
                  <a:pt x="10552" y="10766"/>
                </a:lnTo>
                <a:lnTo>
                  <a:pt x="11605" y="8710"/>
                </a:lnTo>
                <a:close/>
                <a:moveTo>
                  <a:pt x="11441" y="0"/>
                </a:moveTo>
                <a:cubicBezTo>
                  <a:pt x="11260" y="0"/>
                  <a:pt x="10905" y="25"/>
                  <a:pt x="10263" y="147"/>
                </a:cubicBezTo>
                <a:cubicBezTo>
                  <a:pt x="9566" y="300"/>
                  <a:pt x="8632" y="861"/>
                  <a:pt x="8360" y="1149"/>
                </a:cubicBezTo>
                <a:lnTo>
                  <a:pt x="8003" y="1149"/>
                </a:lnTo>
                <a:cubicBezTo>
                  <a:pt x="8003" y="1149"/>
                  <a:pt x="5879" y="1285"/>
                  <a:pt x="7442" y="3477"/>
                </a:cubicBezTo>
                <a:cubicBezTo>
                  <a:pt x="7442" y="3477"/>
                  <a:pt x="5454" y="3834"/>
                  <a:pt x="4248" y="5397"/>
                </a:cubicBezTo>
                <a:cubicBezTo>
                  <a:pt x="3736" y="5119"/>
                  <a:pt x="3078" y="4870"/>
                  <a:pt x="2403" y="4870"/>
                </a:cubicBezTo>
                <a:cubicBezTo>
                  <a:pt x="2048" y="4870"/>
                  <a:pt x="1688" y="4938"/>
                  <a:pt x="1343" y="5108"/>
                </a:cubicBezTo>
                <a:cubicBezTo>
                  <a:pt x="850" y="5397"/>
                  <a:pt x="136" y="6026"/>
                  <a:pt x="68" y="7589"/>
                </a:cubicBezTo>
                <a:cubicBezTo>
                  <a:pt x="0" y="10070"/>
                  <a:pt x="714" y="13536"/>
                  <a:pt x="2617" y="15235"/>
                </a:cubicBezTo>
                <a:cubicBezTo>
                  <a:pt x="3330" y="15863"/>
                  <a:pt x="4180" y="16220"/>
                  <a:pt x="5030" y="16220"/>
                </a:cubicBezTo>
                <a:cubicBezTo>
                  <a:pt x="5097" y="16220"/>
                  <a:pt x="5165" y="16152"/>
                  <a:pt x="5233" y="16152"/>
                </a:cubicBezTo>
                <a:cubicBezTo>
                  <a:pt x="6304" y="19414"/>
                  <a:pt x="7714" y="22235"/>
                  <a:pt x="9566" y="22456"/>
                </a:cubicBezTo>
                <a:cubicBezTo>
                  <a:pt x="8717" y="22812"/>
                  <a:pt x="6865" y="24512"/>
                  <a:pt x="7357" y="24512"/>
                </a:cubicBezTo>
                <a:lnTo>
                  <a:pt x="15785" y="24512"/>
                </a:lnTo>
                <a:cubicBezTo>
                  <a:pt x="16277" y="24512"/>
                  <a:pt x="14442" y="22812"/>
                  <a:pt x="13593" y="22456"/>
                </a:cubicBezTo>
                <a:cubicBezTo>
                  <a:pt x="15428" y="22235"/>
                  <a:pt x="16855" y="19414"/>
                  <a:pt x="17908" y="16152"/>
                </a:cubicBezTo>
                <a:cubicBezTo>
                  <a:pt x="17976" y="16152"/>
                  <a:pt x="18061" y="16220"/>
                  <a:pt x="18129" y="16220"/>
                </a:cubicBezTo>
                <a:cubicBezTo>
                  <a:pt x="18979" y="16220"/>
                  <a:pt x="19828" y="15863"/>
                  <a:pt x="20525" y="15235"/>
                </a:cubicBezTo>
                <a:cubicBezTo>
                  <a:pt x="22445" y="13536"/>
                  <a:pt x="23159" y="10070"/>
                  <a:pt x="23074" y="7589"/>
                </a:cubicBezTo>
                <a:cubicBezTo>
                  <a:pt x="23006" y="6026"/>
                  <a:pt x="22309" y="5397"/>
                  <a:pt x="21799" y="5108"/>
                </a:cubicBezTo>
                <a:cubicBezTo>
                  <a:pt x="21460" y="4938"/>
                  <a:pt x="21102" y="4870"/>
                  <a:pt x="20748" y="4870"/>
                </a:cubicBezTo>
                <a:cubicBezTo>
                  <a:pt x="20074" y="4870"/>
                  <a:pt x="19412" y="5119"/>
                  <a:pt x="18911" y="5397"/>
                </a:cubicBezTo>
                <a:cubicBezTo>
                  <a:pt x="17773" y="3834"/>
                  <a:pt x="15717" y="3477"/>
                  <a:pt x="15717" y="3477"/>
                </a:cubicBezTo>
                <a:cubicBezTo>
                  <a:pt x="17280" y="1285"/>
                  <a:pt x="15156" y="1149"/>
                  <a:pt x="15156" y="1149"/>
                </a:cubicBezTo>
                <a:lnTo>
                  <a:pt x="14799" y="1149"/>
                </a:lnTo>
                <a:cubicBezTo>
                  <a:pt x="14510" y="861"/>
                  <a:pt x="13593" y="300"/>
                  <a:pt x="12879" y="147"/>
                </a:cubicBezTo>
                <a:cubicBezTo>
                  <a:pt x="12247" y="25"/>
                  <a:pt x="11915" y="0"/>
                  <a:pt x="11750" y="0"/>
                </a:cubicBezTo>
                <a:cubicBezTo>
                  <a:pt x="11640" y="0"/>
                  <a:pt x="11605" y="11"/>
                  <a:pt x="11605" y="11"/>
                </a:cubicBezTo>
                <a:cubicBezTo>
                  <a:pt x="11605" y="11"/>
                  <a:pt x="11561" y="0"/>
                  <a:pt x="114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" name="Google Shape;607;p32"/>
          <p:cNvGrpSpPr/>
          <p:nvPr/>
        </p:nvGrpSpPr>
        <p:grpSpPr>
          <a:xfrm>
            <a:off x="964215" y="2049275"/>
            <a:ext cx="510673" cy="333676"/>
            <a:chOff x="1551088" y="575463"/>
            <a:chExt cx="617650" cy="403575"/>
          </a:xfrm>
        </p:grpSpPr>
        <p:sp>
          <p:nvSpPr>
            <p:cNvPr id="33" name="Google Shape;608;p32"/>
            <p:cNvSpPr/>
            <p:nvPr/>
          </p:nvSpPr>
          <p:spPr>
            <a:xfrm>
              <a:off x="1625438" y="575463"/>
              <a:ext cx="231950" cy="231950"/>
            </a:xfrm>
            <a:custGeom>
              <a:avLst/>
              <a:gdLst/>
              <a:ahLst/>
              <a:cxnLst/>
              <a:rect l="l" t="t" r="r" b="b"/>
              <a:pathLst>
                <a:path w="9278" h="9278" extrusionOk="0">
                  <a:moveTo>
                    <a:pt x="4673" y="1"/>
                  </a:moveTo>
                  <a:cubicBezTo>
                    <a:pt x="2056" y="1"/>
                    <a:pt x="0" y="2057"/>
                    <a:pt x="0" y="4605"/>
                  </a:cubicBezTo>
                  <a:cubicBezTo>
                    <a:pt x="0" y="7222"/>
                    <a:pt x="2056" y="9278"/>
                    <a:pt x="4673" y="9278"/>
                  </a:cubicBezTo>
                  <a:cubicBezTo>
                    <a:pt x="7221" y="9278"/>
                    <a:pt x="9277" y="7222"/>
                    <a:pt x="9277" y="4605"/>
                  </a:cubicBezTo>
                  <a:cubicBezTo>
                    <a:pt x="9277" y="2057"/>
                    <a:pt x="7221" y="1"/>
                    <a:pt x="4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609;p32"/>
            <p:cNvSpPr/>
            <p:nvPr/>
          </p:nvSpPr>
          <p:spPr>
            <a:xfrm>
              <a:off x="1551088" y="837138"/>
              <a:ext cx="380625" cy="141900"/>
            </a:xfrm>
            <a:custGeom>
              <a:avLst/>
              <a:gdLst/>
              <a:ahLst/>
              <a:cxnLst/>
              <a:rect l="l" t="t" r="r" b="b"/>
              <a:pathLst>
                <a:path w="15225" h="5676" extrusionOk="0">
                  <a:moveTo>
                    <a:pt x="4605" y="0"/>
                  </a:moveTo>
                  <a:cubicBezTo>
                    <a:pt x="1989" y="510"/>
                    <a:pt x="1" y="2838"/>
                    <a:pt x="1" y="5675"/>
                  </a:cubicBezTo>
                  <a:lnTo>
                    <a:pt x="15225" y="5675"/>
                  </a:lnTo>
                  <a:cubicBezTo>
                    <a:pt x="15225" y="2838"/>
                    <a:pt x="13237" y="510"/>
                    <a:pt x="10620" y="0"/>
                  </a:cubicBezTo>
                  <a:cubicBezTo>
                    <a:pt x="9703" y="425"/>
                    <a:pt x="8717" y="714"/>
                    <a:pt x="7647" y="714"/>
                  </a:cubicBezTo>
                  <a:cubicBezTo>
                    <a:pt x="6525" y="714"/>
                    <a:pt x="5523" y="425"/>
                    <a:pt x="4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610;p32"/>
            <p:cNvSpPr/>
            <p:nvPr/>
          </p:nvSpPr>
          <p:spPr>
            <a:xfrm>
              <a:off x="1913863" y="609038"/>
              <a:ext cx="193275" cy="192850"/>
            </a:xfrm>
            <a:custGeom>
              <a:avLst/>
              <a:gdLst/>
              <a:ahLst/>
              <a:cxnLst/>
              <a:rect l="l" t="t" r="r" b="b"/>
              <a:pathLst>
                <a:path w="7731" h="7714" extrusionOk="0">
                  <a:moveTo>
                    <a:pt x="3823" y="0"/>
                  </a:moveTo>
                  <a:cubicBezTo>
                    <a:pt x="1699" y="0"/>
                    <a:pt x="0" y="1699"/>
                    <a:pt x="0" y="3823"/>
                  </a:cubicBezTo>
                  <a:cubicBezTo>
                    <a:pt x="0" y="6015"/>
                    <a:pt x="1699" y="7714"/>
                    <a:pt x="3823" y="7714"/>
                  </a:cubicBezTo>
                  <a:cubicBezTo>
                    <a:pt x="5947" y="7714"/>
                    <a:pt x="7731" y="6015"/>
                    <a:pt x="7731" y="3823"/>
                  </a:cubicBezTo>
                  <a:cubicBezTo>
                    <a:pt x="7731" y="1699"/>
                    <a:pt x="5947" y="0"/>
                    <a:pt x="3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611;p32"/>
            <p:cNvSpPr/>
            <p:nvPr/>
          </p:nvSpPr>
          <p:spPr>
            <a:xfrm>
              <a:off x="1894738" y="826513"/>
              <a:ext cx="274000" cy="116825"/>
            </a:xfrm>
            <a:custGeom>
              <a:avLst/>
              <a:gdLst/>
              <a:ahLst/>
              <a:cxnLst/>
              <a:rect l="l" t="t" r="r" b="b"/>
              <a:pathLst>
                <a:path w="10960" h="4673" extrusionOk="0">
                  <a:moveTo>
                    <a:pt x="2124" y="0"/>
                  </a:moveTo>
                  <a:cubicBezTo>
                    <a:pt x="1343" y="153"/>
                    <a:pt x="629" y="510"/>
                    <a:pt x="0" y="1003"/>
                  </a:cubicBezTo>
                  <a:cubicBezTo>
                    <a:pt x="1122" y="1920"/>
                    <a:pt x="1971" y="3263"/>
                    <a:pt x="2260" y="4673"/>
                  </a:cubicBezTo>
                  <a:lnTo>
                    <a:pt x="10959" y="4673"/>
                  </a:lnTo>
                  <a:cubicBezTo>
                    <a:pt x="10959" y="2413"/>
                    <a:pt x="9260" y="425"/>
                    <a:pt x="7137" y="0"/>
                  </a:cubicBezTo>
                  <a:cubicBezTo>
                    <a:pt x="6372" y="357"/>
                    <a:pt x="5522" y="646"/>
                    <a:pt x="4588" y="646"/>
                  </a:cubicBezTo>
                  <a:cubicBezTo>
                    <a:pt x="3738" y="646"/>
                    <a:pt x="2889" y="357"/>
                    <a:pt x="2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" name="Google Shape;612;p32"/>
          <p:cNvSpPr/>
          <p:nvPr/>
        </p:nvSpPr>
        <p:spPr>
          <a:xfrm>
            <a:off x="2809801" y="3695824"/>
            <a:ext cx="342713" cy="409160"/>
          </a:xfrm>
          <a:custGeom>
            <a:avLst/>
            <a:gdLst/>
            <a:ahLst/>
            <a:cxnLst/>
            <a:rect l="l" t="t" r="r" b="b"/>
            <a:pathLst>
              <a:path w="13747" h="16414" extrusionOk="0">
                <a:moveTo>
                  <a:pt x="9074" y="629"/>
                </a:moveTo>
                <a:lnTo>
                  <a:pt x="13169" y="5098"/>
                </a:lnTo>
                <a:lnTo>
                  <a:pt x="10620" y="5098"/>
                </a:lnTo>
                <a:cubicBezTo>
                  <a:pt x="9771" y="5098"/>
                  <a:pt x="9074" y="4384"/>
                  <a:pt x="9074" y="3467"/>
                </a:cubicBezTo>
                <a:lnTo>
                  <a:pt x="9074" y="629"/>
                </a:lnTo>
                <a:close/>
                <a:moveTo>
                  <a:pt x="1564" y="0"/>
                </a:moveTo>
                <a:cubicBezTo>
                  <a:pt x="714" y="0"/>
                  <a:pt x="1" y="697"/>
                  <a:pt x="1" y="1632"/>
                </a:cubicBezTo>
                <a:lnTo>
                  <a:pt x="1" y="14799"/>
                </a:lnTo>
                <a:cubicBezTo>
                  <a:pt x="1" y="15717"/>
                  <a:pt x="714" y="16413"/>
                  <a:pt x="1564" y="16413"/>
                </a:cubicBezTo>
                <a:lnTo>
                  <a:pt x="12183" y="16413"/>
                </a:lnTo>
                <a:cubicBezTo>
                  <a:pt x="13033" y="16413"/>
                  <a:pt x="13746" y="15717"/>
                  <a:pt x="13746" y="14799"/>
                </a:cubicBezTo>
                <a:lnTo>
                  <a:pt x="13746" y="5098"/>
                </a:lnTo>
                <a:lnTo>
                  <a:pt x="90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613;p32"/>
          <p:cNvSpPr txBox="1"/>
          <p:nvPr/>
        </p:nvSpPr>
        <p:spPr>
          <a:xfrm>
            <a:off x="1373200" y="2804650"/>
            <a:ext cx="1479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Core </a:t>
            </a:r>
            <a:endParaRPr sz="18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Principles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Agile </a:t>
            </a:r>
            <a:r>
              <a:rPr lang="en-US" b="1" dirty="0"/>
              <a:t>Frameworks</a:t>
            </a:r>
            <a:endParaRPr dirty="0"/>
          </a:p>
        </p:txBody>
      </p:sp>
      <p:sp>
        <p:nvSpPr>
          <p:cNvPr id="619" name="Google Shape;619;p33"/>
          <p:cNvSpPr/>
          <p:nvPr/>
        </p:nvSpPr>
        <p:spPr>
          <a:xfrm>
            <a:off x="4567299" y="2918943"/>
            <a:ext cx="3540853" cy="463801"/>
          </a:xfrm>
          <a:custGeom>
            <a:avLst/>
            <a:gdLst/>
            <a:ahLst/>
            <a:cxnLst/>
            <a:rect l="l" t="t" r="r" b="b"/>
            <a:pathLst>
              <a:path w="15391" h="2016" extrusionOk="0">
                <a:moveTo>
                  <a:pt x="1116" y="1"/>
                </a:moveTo>
                <a:cubicBezTo>
                  <a:pt x="501" y="1"/>
                  <a:pt x="1" y="450"/>
                  <a:pt x="1" y="1008"/>
                </a:cubicBezTo>
                <a:cubicBezTo>
                  <a:pt x="1" y="1566"/>
                  <a:pt x="501" y="2016"/>
                  <a:pt x="1116" y="2016"/>
                </a:cubicBezTo>
                <a:lnTo>
                  <a:pt x="15390" y="2016"/>
                </a:lnTo>
                <a:lnTo>
                  <a:pt x="1539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33"/>
          <p:cNvSpPr/>
          <p:nvPr/>
        </p:nvSpPr>
        <p:spPr>
          <a:xfrm>
            <a:off x="7544030" y="2918943"/>
            <a:ext cx="392252" cy="463801"/>
          </a:xfrm>
          <a:custGeom>
            <a:avLst/>
            <a:gdLst/>
            <a:ahLst/>
            <a:cxnLst/>
            <a:rect l="l" t="t" r="r" b="b"/>
            <a:pathLst>
              <a:path w="1705" h="2016" extrusionOk="0">
                <a:moveTo>
                  <a:pt x="403" y="1"/>
                </a:moveTo>
                <a:cubicBezTo>
                  <a:pt x="156" y="261"/>
                  <a:pt x="0" y="616"/>
                  <a:pt x="0" y="1008"/>
                </a:cubicBezTo>
                <a:cubicBezTo>
                  <a:pt x="0" y="1400"/>
                  <a:pt x="156" y="1752"/>
                  <a:pt x="403" y="2016"/>
                </a:cubicBezTo>
                <a:lnTo>
                  <a:pt x="1704" y="2016"/>
                </a:lnTo>
                <a:lnTo>
                  <a:pt x="1704" y="1"/>
                </a:lnTo>
                <a:close/>
              </a:path>
            </a:pathLst>
          </a:custGeom>
          <a:solidFill>
            <a:srgbClr val="FFFFFF">
              <a:alpha val="2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33"/>
          <p:cNvSpPr/>
          <p:nvPr/>
        </p:nvSpPr>
        <p:spPr>
          <a:xfrm>
            <a:off x="7634213" y="2814036"/>
            <a:ext cx="674536" cy="673846"/>
          </a:xfrm>
          <a:custGeom>
            <a:avLst/>
            <a:gdLst/>
            <a:ahLst/>
            <a:cxnLst/>
            <a:rect l="l" t="t" r="r" b="b"/>
            <a:pathLst>
              <a:path w="2932" h="2929" extrusionOk="0">
                <a:moveTo>
                  <a:pt x="1468" y="0"/>
                </a:moveTo>
                <a:cubicBezTo>
                  <a:pt x="660" y="0"/>
                  <a:pt x="4" y="656"/>
                  <a:pt x="4" y="1464"/>
                </a:cubicBezTo>
                <a:cubicBezTo>
                  <a:pt x="0" y="2272"/>
                  <a:pt x="656" y="2928"/>
                  <a:pt x="1468" y="2928"/>
                </a:cubicBezTo>
                <a:cubicBezTo>
                  <a:pt x="2276" y="2928"/>
                  <a:pt x="2932" y="2272"/>
                  <a:pt x="2932" y="1464"/>
                </a:cubicBezTo>
                <a:cubicBezTo>
                  <a:pt x="2932" y="656"/>
                  <a:pt x="2276" y="0"/>
                  <a:pt x="1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2" name="Google Shape;622;p33"/>
          <p:cNvGrpSpPr/>
          <p:nvPr/>
        </p:nvGrpSpPr>
        <p:grpSpPr>
          <a:xfrm>
            <a:off x="7819830" y="2983732"/>
            <a:ext cx="326536" cy="325060"/>
            <a:chOff x="4683939" y="2558564"/>
            <a:chExt cx="212575" cy="211655"/>
          </a:xfrm>
        </p:grpSpPr>
        <p:sp>
          <p:nvSpPr>
            <p:cNvPr id="623" name="Google Shape;623;p33"/>
            <p:cNvSpPr/>
            <p:nvPr/>
          </p:nvSpPr>
          <p:spPr>
            <a:xfrm>
              <a:off x="4719138" y="2616079"/>
              <a:ext cx="119171" cy="119171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60" y="0"/>
                  </a:moveTo>
                  <a:cubicBezTo>
                    <a:pt x="115" y="0"/>
                    <a:pt x="0" y="119"/>
                    <a:pt x="0" y="261"/>
                  </a:cubicBezTo>
                  <a:cubicBezTo>
                    <a:pt x="0" y="403"/>
                    <a:pt x="115" y="517"/>
                    <a:pt x="257" y="517"/>
                  </a:cubicBezTo>
                  <a:cubicBezTo>
                    <a:pt x="399" y="517"/>
                    <a:pt x="517" y="403"/>
                    <a:pt x="517" y="261"/>
                  </a:cubicBezTo>
                  <a:cubicBezTo>
                    <a:pt x="517" y="223"/>
                    <a:pt x="507" y="186"/>
                    <a:pt x="494" y="152"/>
                  </a:cubicBezTo>
                  <a:cubicBezTo>
                    <a:pt x="489" y="145"/>
                    <a:pt x="480" y="139"/>
                    <a:pt x="472" y="139"/>
                  </a:cubicBezTo>
                  <a:cubicBezTo>
                    <a:pt x="469" y="139"/>
                    <a:pt x="466" y="140"/>
                    <a:pt x="463" y="142"/>
                  </a:cubicBezTo>
                  <a:cubicBezTo>
                    <a:pt x="453" y="146"/>
                    <a:pt x="450" y="159"/>
                    <a:pt x="453" y="169"/>
                  </a:cubicBezTo>
                  <a:cubicBezTo>
                    <a:pt x="467" y="200"/>
                    <a:pt x="473" y="230"/>
                    <a:pt x="473" y="261"/>
                  </a:cubicBezTo>
                  <a:cubicBezTo>
                    <a:pt x="473" y="379"/>
                    <a:pt x="375" y="477"/>
                    <a:pt x="257" y="477"/>
                  </a:cubicBezTo>
                  <a:cubicBezTo>
                    <a:pt x="139" y="477"/>
                    <a:pt x="44" y="379"/>
                    <a:pt x="44" y="261"/>
                  </a:cubicBezTo>
                  <a:cubicBezTo>
                    <a:pt x="44" y="142"/>
                    <a:pt x="139" y="44"/>
                    <a:pt x="260" y="44"/>
                  </a:cubicBezTo>
                  <a:cubicBezTo>
                    <a:pt x="294" y="44"/>
                    <a:pt x="328" y="54"/>
                    <a:pt x="358" y="71"/>
                  </a:cubicBezTo>
                  <a:cubicBezTo>
                    <a:pt x="361" y="72"/>
                    <a:pt x="364" y="72"/>
                    <a:pt x="367" y="72"/>
                  </a:cubicBezTo>
                  <a:cubicBezTo>
                    <a:pt x="375" y="72"/>
                    <a:pt x="384" y="69"/>
                    <a:pt x="389" y="61"/>
                  </a:cubicBezTo>
                  <a:cubicBezTo>
                    <a:pt x="396" y="51"/>
                    <a:pt x="389" y="37"/>
                    <a:pt x="379" y="31"/>
                  </a:cubicBezTo>
                  <a:cubicBezTo>
                    <a:pt x="342" y="14"/>
                    <a:pt x="301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683939" y="2581800"/>
              <a:ext cx="188649" cy="188419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407" y="0"/>
                  </a:moveTo>
                  <a:cubicBezTo>
                    <a:pt x="184" y="0"/>
                    <a:pt x="1" y="185"/>
                    <a:pt x="1" y="410"/>
                  </a:cubicBezTo>
                  <a:cubicBezTo>
                    <a:pt x="1" y="633"/>
                    <a:pt x="183" y="819"/>
                    <a:pt x="410" y="819"/>
                  </a:cubicBezTo>
                  <a:cubicBezTo>
                    <a:pt x="637" y="819"/>
                    <a:pt x="819" y="636"/>
                    <a:pt x="819" y="410"/>
                  </a:cubicBezTo>
                  <a:cubicBezTo>
                    <a:pt x="819" y="339"/>
                    <a:pt x="802" y="268"/>
                    <a:pt x="765" y="203"/>
                  </a:cubicBezTo>
                  <a:cubicBezTo>
                    <a:pt x="761" y="197"/>
                    <a:pt x="753" y="193"/>
                    <a:pt x="747" y="193"/>
                  </a:cubicBezTo>
                  <a:cubicBezTo>
                    <a:pt x="744" y="193"/>
                    <a:pt x="740" y="194"/>
                    <a:pt x="738" y="197"/>
                  </a:cubicBezTo>
                  <a:cubicBezTo>
                    <a:pt x="728" y="203"/>
                    <a:pt x="724" y="217"/>
                    <a:pt x="728" y="227"/>
                  </a:cubicBezTo>
                  <a:cubicBezTo>
                    <a:pt x="762" y="281"/>
                    <a:pt x="779" y="345"/>
                    <a:pt x="779" y="410"/>
                  </a:cubicBezTo>
                  <a:cubicBezTo>
                    <a:pt x="779" y="612"/>
                    <a:pt x="613" y="775"/>
                    <a:pt x="410" y="775"/>
                  </a:cubicBezTo>
                  <a:cubicBezTo>
                    <a:pt x="207" y="775"/>
                    <a:pt x="45" y="609"/>
                    <a:pt x="45" y="410"/>
                  </a:cubicBezTo>
                  <a:cubicBezTo>
                    <a:pt x="45" y="207"/>
                    <a:pt x="211" y="41"/>
                    <a:pt x="413" y="41"/>
                  </a:cubicBezTo>
                  <a:cubicBezTo>
                    <a:pt x="478" y="41"/>
                    <a:pt x="542" y="61"/>
                    <a:pt x="596" y="92"/>
                  </a:cubicBezTo>
                  <a:cubicBezTo>
                    <a:pt x="600" y="94"/>
                    <a:pt x="604" y="95"/>
                    <a:pt x="608" y="95"/>
                  </a:cubicBezTo>
                  <a:cubicBezTo>
                    <a:pt x="615" y="95"/>
                    <a:pt x="622" y="92"/>
                    <a:pt x="626" y="85"/>
                  </a:cubicBezTo>
                  <a:cubicBezTo>
                    <a:pt x="633" y="75"/>
                    <a:pt x="630" y="61"/>
                    <a:pt x="620" y="55"/>
                  </a:cubicBezTo>
                  <a:cubicBezTo>
                    <a:pt x="555" y="17"/>
                    <a:pt x="484" y="0"/>
                    <a:pt x="413" y="0"/>
                  </a:cubicBezTo>
                  <a:cubicBezTo>
                    <a:pt x="411" y="0"/>
                    <a:pt x="409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763309" y="2661171"/>
              <a:ext cx="29908" cy="29678"/>
            </a:xfrm>
            <a:custGeom>
              <a:avLst/>
              <a:gdLst/>
              <a:ahLst/>
              <a:cxnLst/>
              <a:rect l="l" t="t" r="r" b="b"/>
              <a:pathLst>
                <a:path w="130" h="129" extrusionOk="0">
                  <a:moveTo>
                    <a:pt x="65" y="0"/>
                  </a:moveTo>
                  <a:cubicBezTo>
                    <a:pt x="31" y="0"/>
                    <a:pt x="1" y="27"/>
                    <a:pt x="1" y="65"/>
                  </a:cubicBezTo>
                  <a:cubicBezTo>
                    <a:pt x="1" y="98"/>
                    <a:pt x="31" y="129"/>
                    <a:pt x="65" y="129"/>
                  </a:cubicBezTo>
                  <a:cubicBezTo>
                    <a:pt x="102" y="129"/>
                    <a:pt x="129" y="98"/>
                    <a:pt x="129" y="65"/>
                  </a:cubicBezTo>
                  <a:cubicBezTo>
                    <a:pt x="129" y="27"/>
                    <a:pt x="102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773432" y="2591463"/>
              <a:ext cx="90414" cy="89263"/>
            </a:xfrm>
            <a:custGeom>
              <a:avLst/>
              <a:gdLst/>
              <a:ahLst/>
              <a:cxnLst/>
              <a:rect l="l" t="t" r="r" b="b"/>
              <a:pathLst>
                <a:path w="393" h="388" extrusionOk="0">
                  <a:moveTo>
                    <a:pt x="370" y="1"/>
                  </a:moveTo>
                  <a:cubicBezTo>
                    <a:pt x="364" y="1"/>
                    <a:pt x="359" y="2"/>
                    <a:pt x="356" y="6"/>
                  </a:cubicBezTo>
                  <a:lnTo>
                    <a:pt x="7" y="351"/>
                  </a:lnTo>
                  <a:cubicBezTo>
                    <a:pt x="1" y="361"/>
                    <a:pt x="1" y="374"/>
                    <a:pt x="7" y="381"/>
                  </a:cubicBezTo>
                  <a:cubicBezTo>
                    <a:pt x="11" y="384"/>
                    <a:pt x="18" y="388"/>
                    <a:pt x="21" y="388"/>
                  </a:cubicBezTo>
                  <a:cubicBezTo>
                    <a:pt x="28" y="388"/>
                    <a:pt x="35" y="384"/>
                    <a:pt x="38" y="381"/>
                  </a:cubicBezTo>
                  <a:lnTo>
                    <a:pt x="386" y="36"/>
                  </a:lnTo>
                  <a:cubicBezTo>
                    <a:pt x="393" y="26"/>
                    <a:pt x="393" y="16"/>
                    <a:pt x="386" y="6"/>
                  </a:cubicBezTo>
                  <a:cubicBezTo>
                    <a:pt x="381" y="2"/>
                    <a:pt x="375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853492" y="2558564"/>
              <a:ext cx="9663" cy="42791"/>
            </a:xfrm>
            <a:custGeom>
              <a:avLst/>
              <a:gdLst/>
              <a:ahLst/>
              <a:cxnLst/>
              <a:rect l="l" t="t" r="r" b="b"/>
              <a:pathLst>
                <a:path w="42" h="186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lnTo>
                    <a:pt x="1" y="166"/>
                  </a:lnTo>
                  <a:cubicBezTo>
                    <a:pt x="1" y="176"/>
                    <a:pt x="8" y="186"/>
                    <a:pt x="21" y="186"/>
                  </a:cubicBezTo>
                  <a:cubicBezTo>
                    <a:pt x="31" y="186"/>
                    <a:pt x="42" y="176"/>
                    <a:pt x="42" y="166"/>
                  </a:cubicBezTo>
                  <a:lnTo>
                    <a:pt x="42" y="20"/>
                  </a:lnTo>
                  <a:cubicBezTo>
                    <a:pt x="42" y="10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4853492" y="2591233"/>
              <a:ext cx="43021" cy="10123"/>
            </a:xfrm>
            <a:custGeom>
              <a:avLst/>
              <a:gdLst/>
              <a:ahLst/>
              <a:cxnLst/>
              <a:rect l="l" t="t" r="r" b="b"/>
              <a:pathLst>
                <a:path w="187" h="44" extrusionOk="0">
                  <a:moveTo>
                    <a:pt x="21" y="0"/>
                  </a:moveTo>
                  <a:cubicBezTo>
                    <a:pt x="11" y="0"/>
                    <a:pt x="1" y="10"/>
                    <a:pt x="1" y="24"/>
                  </a:cubicBezTo>
                  <a:cubicBezTo>
                    <a:pt x="1" y="34"/>
                    <a:pt x="8" y="44"/>
                    <a:pt x="21" y="44"/>
                  </a:cubicBezTo>
                  <a:lnTo>
                    <a:pt x="163" y="44"/>
                  </a:lnTo>
                  <a:cubicBezTo>
                    <a:pt x="177" y="44"/>
                    <a:pt x="187" y="34"/>
                    <a:pt x="187" y="24"/>
                  </a:cubicBezTo>
                  <a:cubicBezTo>
                    <a:pt x="187" y="10"/>
                    <a:pt x="177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838769" y="2573288"/>
              <a:ext cx="9663" cy="43021"/>
            </a:xfrm>
            <a:custGeom>
              <a:avLst/>
              <a:gdLst/>
              <a:ahLst/>
              <a:cxnLst/>
              <a:rect l="l" t="t" r="r" b="b"/>
              <a:pathLst>
                <a:path w="42" h="187" extrusionOk="0">
                  <a:moveTo>
                    <a:pt x="21" y="0"/>
                  </a:moveTo>
                  <a:cubicBezTo>
                    <a:pt x="11" y="0"/>
                    <a:pt x="1" y="10"/>
                    <a:pt x="1" y="21"/>
                  </a:cubicBezTo>
                  <a:lnTo>
                    <a:pt x="1" y="166"/>
                  </a:lnTo>
                  <a:cubicBezTo>
                    <a:pt x="1" y="176"/>
                    <a:pt x="7" y="186"/>
                    <a:pt x="21" y="186"/>
                  </a:cubicBezTo>
                  <a:cubicBezTo>
                    <a:pt x="31" y="186"/>
                    <a:pt x="41" y="176"/>
                    <a:pt x="41" y="166"/>
                  </a:cubicBezTo>
                  <a:lnTo>
                    <a:pt x="41" y="21"/>
                  </a:lnTo>
                  <a:cubicBezTo>
                    <a:pt x="41" y="10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838769" y="2605956"/>
              <a:ext cx="43021" cy="10353"/>
            </a:xfrm>
            <a:custGeom>
              <a:avLst/>
              <a:gdLst/>
              <a:ahLst/>
              <a:cxnLst/>
              <a:rect l="l" t="t" r="r" b="b"/>
              <a:pathLst>
                <a:path w="187" h="45" extrusionOk="0">
                  <a:moveTo>
                    <a:pt x="21" y="0"/>
                  </a:moveTo>
                  <a:cubicBezTo>
                    <a:pt x="11" y="0"/>
                    <a:pt x="1" y="10"/>
                    <a:pt x="1" y="21"/>
                  </a:cubicBezTo>
                  <a:cubicBezTo>
                    <a:pt x="1" y="34"/>
                    <a:pt x="11" y="44"/>
                    <a:pt x="21" y="44"/>
                  </a:cubicBezTo>
                  <a:lnTo>
                    <a:pt x="163" y="44"/>
                  </a:lnTo>
                  <a:cubicBezTo>
                    <a:pt x="177" y="44"/>
                    <a:pt x="187" y="34"/>
                    <a:pt x="187" y="24"/>
                  </a:cubicBezTo>
                  <a:cubicBezTo>
                    <a:pt x="187" y="10"/>
                    <a:pt x="177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9" name="Google Shape;649;p33"/>
          <p:cNvSpPr/>
          <p:nvPr/>
        </p:nvSpPr>
        <p:spPr>
          <a:xfrm>
            <a:off x="1026398" y="1709187"/>
            <a:ext cx="3540853" cy="464491"/>
          </a:xfrm>
          <a:custGeom>
            <a:avLst/>
            <a:gdLst/>
            <a:ahLst/>
            <a:cxnLst/>
            <a:rect l="l" t="t" r="r" b="b"/>
            <a:pathLst>
              <a:path w="15391" h="2019" extrusionOk="0">
                <a:moveTo>
                  <a:pt x="1" y="0"/>
                </a:moveTo>
                <a:lnTo>
                  <a:pt x="1" y="2019"/>
                </a:lnTo>
                <a:lnTo>
                  <a:pt x="14275" y="2019"/>
                </a:lnTo>
                <a:cubicBezTo>
                  <a:pt x="14890" y="2019"/>
                  <a:pt x="15390" y="1565"/>
                  <a:pt x="15390" y="1011"/>
                </a:cubicBezTo>
                <a:cubicBezTo>
                  <a:pt x="15390" y="453"/>
                  <a:pt x="14890" y="0"/>
                  <a:pt x="142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33"/>
          <p:cNvSpPr/>
          <p:nvPr/>
        </p:nvSpPr>
        <p:spPr>
          <a:xfrm>
            <a:off x="1220797" y="1709187"/>
            <a:ext cx="392252" cy="464491"/>
          </a:xfrm>
          <a:custGeom>
            <a:avLst/>
            <a:gdLst/>
            <a:ahLst/>
            <a:cxnLst/>
            <a:rect l="l" t="t" r="r" b="b"/>
            <a:pathLst>
              <a:path w="1705" h="2019" extrusionOk="0">
                <a:moveTo>
                  <a:pt x="1" y="0"/>
                </a:moveTo>
                <a:lnTo>
                  <a:pt x="1" y="2019"/>
                </a:lnTo>
                <a:lnTo>
                  <a:pt x="1303" y="2019"/>
                </a:lnTo>
                <a:cubicBezTo>
                  <a:pt x="1553" y="1755"/>
                  <a:pt x="1705" y="1400"/>
                  <a:pt x="1705" y="1011"/>
                </a:cubicBezTo>
                <a:cubicBezTo>
                  <a:pt x="1705" y="619"/>
                  <a:pt x="1553" y="264"/>
                  <a:pt x="1303" y="0"/>
                </a:cubicBezTo>
                <a:close/>
              </a:path>
            </a:pathLst>
          </a:custGeom>
          <a:solidFill>
            <a:srgbClr val="FFFFFF">
              <a:alpha val="2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33"/>
          <p:cNvSpPr/>
          <p:nvPr/>
        </p:nvSpPr>
        <p:spPr>
          <a:xfrm>
            <a:off x="848332" y="1604050"/>
            <a:ext cx="674536" cy="674536"/>
          </a:xfrm>
          <a:custGeom>
            <a:avLst/>
            <a:gdLst/>
            <a:ahLst/>
            <a:cxnLst/>
            <a:rect l="l" t="t" r="r" b="b"/>
            <a:pathLst>
              <a:path w="2932" h="2932" extrusionOk="0">
                <a:moveTo>
                  <a:pt x="1464" y="1"/>
                </a:moveTo>
                <a:cubicBezTo>
                  <a:pt x="656" y="1"/>
                  <a:pt x="1" y="657"/>
                  <a:pt x="1" y="1468"/>
                </a:cubicBezTo>
                <a:cubicBezTo>
                  <a:pt x="1" y="2276"/>
                  <a:pt x="656" y="2932"/>
                  <a:pt x="1464" y="2932"/>
                </a:cubicBezTo>
                <a:cubicBezTo>
                  <a:pt x="2276" y="2932"/>
                  <a:pt x="2932" y="2276"/>
                  <a:pt x="2932" y="1468"/>
                </a:cubicBezTo>
                <a:cubicBezTo>
                  <a:pt x="2932" y="657"/>
                  <a:pt x="2276" y="1"/>
                  <a:pt x="14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2" name="Google Shape;652;p33"/>
          <p:cNvGrpSpPr/>
          <p:nvPr/>
        </p:nvGrpSpPr>
        <p:grpSpPr>
          <a:xfrm>
            <a:off x="1059794" y="1775663"/>
            <a:ext cx="251611" cy="331507"/>
            <a:chOff x="4279889" y="1850673"/>
            <a:chExt cx="144248" cy="190030"/>
          </a:xfrm>
        </p:grpSpPr>
        <p:sp>
          <p:nvSpPr>
            <p:cNvPr id="653" name="Google Shape;653;p33"/>
            <p:cNvSpPr/>
            <p:nvPr/>
          </p:nvSpPr>
          <p:spPr>
            <a:xfrm>
              <a:off x="4382495" y="1999981"/>
              <a:ext cx="36119" cy="35199"/>
            </a:xfrm>
            <a:custGeom>
              <a:avLst/>
              <a:gdLst/>
              <a:ahLst/>
              <a:cxnLst/>
              <a:rect l="l" t="t" r="r" b="b"/>
              <a:pathLst>
                <a:path w="157" h="153" extrusionOk="0">
                  <a:moveTo>
                    <a:pt x="1" y="1"/>
                  </a:moveTo>
                  <a:lnTo>
                    <a:pt x="1" y="15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279889" y="1850673"/>
              <a:ext cx="144248" cy="190030"/>
            </a:xfrm>
            <a:custGeom>
              <a:avLst/>
              <a:gdLst/>
              <a:ahLst/>
              <a:cxnLst/>
              <a:rect l="l" t="t" r="r" b="b"/>
              <a:pathLst>
                <a:path w="627" h="826" extrusionOk="0">
                  <a:moveTo>
                    <a:pt x="488" y="105"/>
                  </a:moveTo>
                  <a:cubicBezTo>
                    <a:pt x="501" y="105"/>
                    <a:pt x="511" y="115"/>
                    <a:pt x="511" y="129"/>
                  </a:cubicBezTo>
                  <a:cubicBezTo>
                    <a:pt x="511" y="139"/>
                    <a:pt x="501" y="149"/>
                    <a:pt x="488" y="149"/>
                  </a:cubicBezTo>
                  <a:lnTo>
                    <a:pt x="139" y="149"/>
                  </a:lnTo>
                  <a:cubicBezTo>
                    <a:pt x="129" y="149"/>
                    <a:pt x="119" y="139"/>
                    <a:pt x="119" y="129"/>
                  </a:cubicBezTo>
                  <a:cubicBezTo>
                    <a:pt x="119" y="115"/>
                    <a:pt x="129" y="105"/>
                    <a:pt x="139" y="105"/>
                  </a:cubicBezTo>
                  <a:close/>
                  <a:moveTo>
                    <a:pt x="488" y="288"/>
                  </a:moveTo>
                  <a:cubicBezTo>
                    <a:pt x="501" y="288"/>
                    <a:pt x="511" y="298"/>
                    <a:pt x="511" y="312"/>
                  </a:cubicBezTo>
                  <a:cubicBezTo>
                    <a:pt x="511" y="322"/>
                    <a:pt x="501" y="332"/>
                    <a:pt x="488" y="332"/>
                  </a:cubicBezTo>
                  <a:lnTo>
                    <a:pt x="139" y="332"/>
                  </a:lnTo>
                  <a:cubicBezTo>
                    <a:pt x="129" y="332"/>
                    <a:pt x="119" y="322"/>
                    <a:pt x="119" y="312"/>
                  </a:cubicBezTo>
                  <a:cubicBezTo>
                    <a:pt x="119" y="298"/>
                    <a:pt x="129" y="288"/>
                    <a:pt x="139" y="288"/>
                  </a:cubicBezTo>
                  <a:close/>
                  <a:moveTo>
                    <a:pt x="488" y="470"/>
                  </a:moveTo>
                  <a:cubicBezTo>
                    <a:pt x="498" y="470"/>
                    <a:pt x="508" y="481"/>
                    <a:pt x="508" y="494"/>
                  </a:cubicBezTo>
                  <a:cubicBezTo>
                    <a:pt x="508" y="508"/>
                    <a:pt x="498" y="518"/>
                    <a:pt x="488" y="518"/>
                  </a:cubicBezTo>
                  <a:lnTo>
                    <a:pt x="139" y="514"/>
                  </a:lnTo>
                  <a:cubicBezTo>
                    <a:pt x="129" y="514"/>
                    <a:pt x="119" y="504"/>
                    <a:pt x="119" y="494"/>
                  </a:cubicBezTo>
                  <a:cubicBezTo>
                    <a:pt x="119" y="481"/>
                    <a:pt x="126" y="470"/>
                    <a:pt x="139" y="470"/>
                  </a:cubicBezTo>
                  <a:close/>
                  <a:moveTo>
                    <a:pt x="38" y="0"/>
                  </a:moveTo>
                  <a:cubicBezTo>
                    <a:pt x="18" y="0"/>
                    <a:pt x="1" y="17"/>
                    <a:pt x="1" y="38"/>
                  </a:cubicBezTo>
                  <a:lnTo>
                    <a:pt x="1" y="788"/>
                  </a:lnTo>
                  <a:cubicBezTo>
                    <a:pt x="1" y="808"/>
                    <a:pt x="18" y="825"/>
                    <a:pt x="38" y="825"/>
                  </a:cubicBezTo>
                  <a:lnTo>
                    <a:pt x="403" y="825"/>
                  </a:lnTo>
                  <a:lnTo>
                    <a:pt x="403" y="626"/>
                  </a:lnTo>
                  <a:cubicBezTo>
                    <a:pt x="403" y="616"/>
                    <a:pt x="413" y="606"/>
                    <a:pt x="423" y="606"/>
                  </a:cubicBezTo>
                  <a:lnTo>
                    <a:pt x="626" y="606"/>
                  </a:lnTo>
                  <a:lnTo>
                    <a:pt x="626" y="38"/>
                  </a:lnTo>
                  <a:cubicBezTo>
                    <a:pt x="626" y="17"/>
                    <a:pt x="609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6" name="Google Shape;656;p33"/>
          <p:cNvSpPr/>
          <p:nvPr/>
        </p:nvSpPr>
        <p:spPr>
          <a:xfrm>
            <a:off x="4617850" y="1708363"/>
            <a:ext cx="30051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algn="r"/>
            <a:r>
              <a:rPr lang="en-US" sz="1200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Focuses on visualizing workflow and limiting work in progress (WIP)</a:t>
            </a:r>
            <a:endParaRPr sz="1100" dirty="0">
              <a:latin typeface="Roboto" panose="02000000000000000000" charset="0"/>
              <a:ea typeface="Roboto" panose="02000000000000000000" charset="0"/>
              <a:cs typeface="Roboto" panose="02000000000000000000" charset="0"/>
              <a:sym typeface="Roboto" panose="02000000000000000000"/>
            </a:endParaRPr>
          </a:p>
        </p:txBody>
      </p:sp>
      <p:sp>
        <p:nvSpPr>
          <p:cNvPr id="657" name="Google Shape;657;p33"/>
          <p:cNvSpPr/>
          <p:nvPr/>
        </p:nvSpPr>
        <p:spPr>
          <a:xfrm>
            <a:off x="1498575" y="2913298"/>
            <a:ext cx="30051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F</a:t>
            </a:r>
            <a:r>
              <a:rPr lang="en-US" sz="1200" dirty="0" smtClean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ramework </a:t>
            </a:r>
            <a:r>
              <a:rPr lang="en-US" sz="1200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with defined </a:t>
            </a:r>
            <a:r>
              <a:rPr lang="en-US" sz="1200" dirty="0" smtClean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roles,</a:t>
            </a:r>
            <a:r>
              <a:rPr lang="en-US" sz="1200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 </a:t>
            </a:r>
            <a:r>
              <a:rPr lang="en-US" sz="1200" dirty="0" smtClean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ceremonies and </a:t>
            </a:r>
            <a:r>
              <a:rPr lang="en-US" sz="1200" dirty="0"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artifacts</a:t>
            </a:r>
            <a:endParaRPr sz="1100" dirty="0">
              <a:latin typeface="Roboto" panose="02000000000000000000" charset="0"/>
              <a:ea typeface="Roboto" panose="02000000000000000000" charset="0"/>
              <a:cs typeface="Roboto" panose="02000000000000000000" charset="0"/>
              <a:sym typeface="Roboto" panose="02000000000000000000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2102588" y="1775663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Kanban</a:t>
            </a:r>
            <a:endParaRPr sz="17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2" name="Google Shape;662;p33"/>
          <p:cNvSpPr txBox="1"/>
          <p:nvPr/>
        </p:nvSpPr>
        <p:spPr>
          <a:xfrm>
            <a:off x="5502525" y="2985198"/>
            <a:ext cx="1670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700" b="1" dirty="0">
                <a:solidFill>
                  <a:schemeClr val="bg1"/>
                </a:solidFill>
                <a:latin typeface="Roboto" panose="02000000000000000000" charset="0"/>
                <a:ea typeface="Roboto" panose="02000000000000000000" charset="0"/>
                <a:cs typeface="Roboto" panose="02000000000000000000" charset="0"/>
              </a:rPr>
              <a:t>Scrum</a:t>
            </a:r>
            <a:endParaRPr sz="1700" b="1" dirty="0">
              <a:solidFill>
                <a:schemeClr val="bg1"/>
              </a:solidFill>
              <a:latin typeface="Roboto" panose="02000000000000000000" charset="0"/>
              <a:ea typeface="Roboto" panose="02000000000000000000" charset="0"/>
              <a:cs typeface="Roboto" panose="02000000000000000000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2506E"/>
      </a:accent1>
      <a:accent2>
        <a:srgbClr val="1D2F40"/>
      </a:accent2>
      <a:accent3>
        <a:srgbClr val="43CAD9"/>
      </a:accent3>
      <a:accent4>
        <a:srgbClr val="F29F05"/>
      </a:accent4>
      <a:accent5>
        <a:srgbClr val="F28080"/>
      </a:accent5>
      <a:accent6>
        <a:srgbClr val="FF8AB7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3657</Words>
  <Application>WPS Presentation</Application>
  <PresentationFormat>On-screen Show (16:9)</PresentationFormat>
  <Paragraphs>312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Fira Sans Extra Condensed Medium</vt:lpstr>
      <vt:lpstr>Roboto</vt:lpstr>
      <vt:lpstr>Times New Roman</vt:lpstr>
      <vt:lpstr>Calibri</vt:lpstr>
      <vt:lpstr>Fira Sans Extra Condensed Medium</vt:lpstr>
      <vt:lpstr>Roboto</vt:lpstr>
      <vt:lpstr>Microsoft YaHei</vt:lpstr>
      <vt:lpstr>Arial Unicode MS</vt:lpstr>
      <vt:lpstr>Agile Infographics by Slidesgo</vt:lpstr>
      <vt:lpstr>Agile Software Development</vt:lpstr>
      <vt:lpstr>Introduction</vt:lpstr>
      <vt:lpstr>Agile Manifesto</vt:lpstr>
      <vt:lpstr>Advantages</vt:lpstr>
      <vt:lpstr>Disadvantages</vt:lpstr>
      <vt:lpstr>Agile Principles</vt:lpstr>
      <vt:lpstr>PowerPoint 演示文稿</vt:lpstr>
      <vt:lpstr>PowerPoint 演示文稿</vt:lpstr>
      <vt:lpstr>Agile Frameworks</vt:lpstr>
      <vt:lpstr>Agile Practices</vt:lpstr>
      <vt:lpstr>Sprint Planning</vt:lpstr>
      <vt:lpstr>Daily Stand-ups</vt:lpstr>
      <vt:lpstr>Backlog Grooming</vt:lpstr>
      <vt:lpstr>Retrospectives</vt:lpstr>
      <vt:lpstr>Real World Examples </vt:lpstr>
      <vt:lpstr>PlayStation Network</vt:lpstr>
      <vt:lpstr>Solution?</vt:lpstr>
      <vt:lpstr>LEGO Digital Solutions</vt:lpstr>
      <vt:lpstr>Solution</vt:lpstr>
      <vt:lpstr>Summary</vt:lpstr>
      <vt:lpstr>Agile</vt:lpstr>
      <vt:lpstr>Agile Practices</vt:lpstr>
      <vt:lpstr>Real Life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Infographics</dc:title>
  <dc:creator>Malik Moeez Nawaz</dc:creator>
  <cp:lastModifiedBy>Multi Links</cp:lastModifiedBy>
  <cp:revision>14</cp:revision>
  <dcterms:created xsi:type="dcterms:W3CDTF">2024-05-18T03:24:24Z</dcterms:created>
  <dcterms:modified xsi:type="dcterms:W3CDTF">2024-05-18T03:27:07Z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3A9F3F016A874372BEBDA8116F9D39D6_12</vt:lpwstr>
  </property>
  <property fmtid="{D5CDD505-2E9C-101B-9397-08002B2CF9AE}" pid="3" name="KSOProductBuildVer">
    <vt:lpwstr>1033-12.2.0.16909</vt:lpwstr>
  </property>
</Properties>
</file>