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2C4A-B15B-44F4-9046-1EB9375ECE9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C2DA-2B65-4659-9166-13977ED5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823" y="1945323"/>
            <a:ext cx="9144000" cy="2387600"/>
          </a:xfrm>
        </p:spPr>
        <p:txBody>
          <a:bodyPr/>
          <a:lstStyle/>
          <a:p>
            <a:r>
              <a:rPr lang="en-US" dirty="0" smtClean="0"/>
              <a:t>Pre-Trained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7" y="1148307"/>
            <a:ext cx="11364803" cy="5082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080" t="92680"/>
          <a:stretch/>
        </p:blipFill>
        <p:spPr>
          <a:xfrm>
            <a:off x="705394" y="1632857"/>
            <a:ext cx="3893004" cy="2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7" y="97017"/>
            <a:ext cx="10380588" cy="4133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080" t="92680"/>
          <a:stretch/>
        </p:blipFill>
        <p:spPr>
          <a:xfrm>
            <a:off x="1175657" y="522514"/>
            <a:ext cx="3893004" cy="236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98" y="4230832"/>
            <a:ext cx="10380587" cy="25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3" y="690561"/>
            <a:ext cx="11072565" cy="5631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080" t="92680"/>
          <a:stretch/>
        </p:blipFill>
        <p:spPr>
          <a:xfrm>
            <a:off x="901337" y="1162594"/>
            <a:ext cx="2797045" cy="1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700/1*0dsWFuc0pDmcAmHJUh7wq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2" y="1085167"/>
            <a:ext cx="11599366" cy="530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7" y="736963"/>
            <a:ext cx="11161975" cy="56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Pre-Trained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Pre-Trained Network</dc:title>
  <dc:creator>Sajid Majeed</dc:creator>
  <cp:lastModifiedBy>Sajid Majeed</cp:lastModifiedBy>
  <cp:revision>7</cp:revision>
  <dcterms:created xsi:type="dcterms:W3CDTF">2024-08-30T18:14:19Z</dcterms:created>
  <dcterms:modified xsi:type="dcterms:W3CDTF">2024-08-30T18:42:39Z</dcterms:modified>
</cp:coreProperties>
</file>