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7B3D-CEF5-4032-B899-5C5A1CB2BCD5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75B0-A741-4989-B20D-C9A71F8D3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1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7B3D-CEF5-4032-B899-5C5A1CB2BCD5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75B0-A741-4989-B20D-C9A71F8D3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7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7B3D-CEF5-4032-B899-5C5A1CB2BCD5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75B0-A741-4989-B20D-C9A71F8D3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4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7B3D-CEF5-4032-B899-5C5A1CB2BCD5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75B0-A741-4989-B20D-C9A71F8D3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7B3D-CEF5-4032-B899-5C5A1CB2BCD5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75B0-A741-4989-B20D-C9A71F8D3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8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7B3D-CEF5-4032-B899-5C5A1CB2BCD5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75B0-A741-4989-B20D-C9A71F8D3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1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7B3D-CEF5-4032-B899-5C5A1CB2BCD5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75B0-A741-4989-B20D-C9A71F8D3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2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7B3D-CEF5-4032-B899-5C5A1CB2BCD5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75B0-A741-4989-B20D-C9A71F8D3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7B3D-CEF5-4032-B899-5C5A1CB2BCD5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75B0-A741-4989-B20D-C9A71F8D3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4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7B3D-CEF5-4032-B899-5C5A1CB2BCD5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75B0-A741-4989-B20D-C9A71F8D3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5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7B3D-CEF5-4032-B899-5C5A1CB2BCD5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75B0-A741-4989-B20D-C9A71F8D3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3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17B3D-CEF5-4032-B899-5C5A1CB2BCD5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375B0-A741-4989-B20D-C9A71F8D3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8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47" y="713942"/>
            <a:ext cx="11001351" cy="25418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-1" r="-57"/>
          <a:stretch/>
        </p:blipFill>
        <p:spPr>
          <a:xfrm>
            <a:off x="1181964" y="3311239"/>
            <a:ext cx="8682471" cy="33325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4221" t="3483" r="35854" b="44569"/>
          <a:stretch/>
        </p:blipFill>
        <p:spPr>
          <a:xfrm>
            <a:off x="7578435" y="3311239"/>
            <a:ext cx="2286000" cy="20418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932" y="4563320"/>
            <a:ext cx="1797195" cy="66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0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2129" b="10131"/>
          <a:stretch/>
        </p:blipFill>
        <p:spPr>
          <a:xfrm>
            <a:off x="518824" y="1648692"/>
            <a:ext cx="11314598" cy="324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14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</dc:creator>
  <cp:lastModifiedBy>P</cp:lastModifiedBy>
  <cp:revision>4</cp:revision>
  <dcterms:created xsi:type="dcterms:W3CDTF">2025-02-08T06:37:03Z</dcterms:created>
  <dcterms:modified xsi:type="dcterms:W3CDTF">2025-02-08T06:42:02Z</dcterms:modified>
</cp:coreProperties>
</file>