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29743d9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29743d9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29743d9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29743d9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29743d92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29743d92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2 : Concise Video Game Data Enhancement with Google AI Studio API 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Muhammad Fawwaz Ananda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1. Introduction</a:t>
            </a:r>
            <a:endParaRPr sz="20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Tools : 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Python (Pandas, dotenv, requests, os)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0" lang="en" sz="2100"/>
              <a:t>Google AI Studio API (Gemini 2.0 Flash)</a:t>
            </a:r>
            <a:endParaRPr b="0" sz="2100"/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2.</a:t>
            </a:r>
            <a:r>
              <a:rPr lang="en" sz="2200">
                <a:solidFill>
                  <a:schemeClr val="dk1"/>
                </a:solidFill>
              </a:rPr>
              <a:t> Prompt Engineering</a:t>
            </a:r>
            <a:endParaRPr sz="20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5350"/>
            <a:ext cx="7799400" cy="40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Good Prompt </a:t>
            </a:r>
            <a:r>
              <a:rPr b="0" lang="en" sz="2100"/>
              <a:t>: Classify the video game {title} into one single-word genre only. Example : Shooter, RPG, Sports, Strategy</a:t>
            </a:r>
            <a:endParaRPr b="0" sz="21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100"/>
              <a:t>Reasoning : Specific Instruction with output format restricted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Bad Prompt </a:t>
            </a:r>
            <a:r>
              <a:rPr b="0" lang="en" sz="2100"/>
              <a:t>: Describe about the game {title}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100"/>
              <a:t>	Reasoning : Bad Prompt Structure, response might too long and, descriptive and output maybe not structured</a:t>
            </a:r>
            <a:endParaRPr b="0"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4294967295" type="title"/>
          </p:nvPr>
        </p:nvSpPr>
        <p:spPr>
          <a:xfrm>
            <a:off x="535775" y="155550"/>
            <a:ext cx="63486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3.  Challenges &amp; Solutions</a:t>
            </a:r>
            <a:endParaRPr sz="2000"/>
          </a:p>
        </p:txBody>
      </p:sp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5350"/>
            <a:ext cx="7799400" cy="4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Challenges :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API wrong endpoint and .env not loading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Visa problems when trying to activating billing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Solutions 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Check documentation for latest endpoints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Using dotenv and confirm the .env path is correct</a:t>
            </a:r>
            <a:endParaRPr b="0"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idx="4294967295" type="title"/>
          </p:nvPr>
        </p:nvSpPr>
        <p:spPr>
          <a:xfrm>
            <a:off x="535775" y="155550"/>
            <a:ext cx="4146000" cy="5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4</a:t>
            </a:r>
            <a:r>
              <a:rPr lang="en" sz="2200">
                <a:solidFill>
                  <a:schemeClr val="dk1"/>
                </a:solidFill>
              </a:rPr>
              <a:t>. Conclusion</a:t>
            </a:r>
            <a:endParaRPr sz="2000"/>
          </a:p>
        </p:txBody>
      </p:sp>
      <p:sp>
        <p:nvSpPr>
          <p:cNvPr id="98" name="Google Shape;98;p17"/>
          <p:cNvSpPr txBox="1"/>
          <p:nvPr>
            <p:ph idx="4294967295" type="title"/>
          </p:nvPr>
        </p:nvSpPr>
        <p:spPr>
          <a:xfrm>
            <a:off x="535775" y="715350"/>
            <a:ext cx="77994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As a fresh graduate with a strong interest in data and AI, this project helped me gain practical experience in combining API integration, data processing, and business insights.</a:t>
            </a:r>
            <a:endParaRPr b="0"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Lesson Learned : 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Prompt engineering strongly impacts output quality</a:t>
            </a:r>
            <a:endParaRPr b="0"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0" lang="en" sz="2100"/>
              <a:t>Python with API integration makes automatic data enrichment possible</a:t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100"/>
          </a:p>
          <a:p>
            <a:pPr indent="457200" lvl="0" marL="0" rtl="0" algn="l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 b="0"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