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6" r:id="rId1"/>
  </p:sldMasterIdLst>
  <p:sldIdLst>
    <p:sldId id="256" r:id="rId2"/>
    <p:sldId id="258" r:id="rId3"/>
    <p:sldId id="355" r:id="rId4"/>
    <p:sldId id="352" r:id="rId5"/>
    <p:sldId id="354" r:id="rId6"/>
    <p:sldId id="356" r:id="rId7"/>
    <p:sldId id="353" r:id="rId8"/>
    <p:sldId id="348" r:id="rId9"/>
    <p:sldId id="284" r:id="rId10"/>
    <p:sldId id="344" r:id="rId11"/>
    <p:sldId id="27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4FC84-4077-B803-9940-F4DFC5549FB4}" v="304" dt="2023-06-15T04:08:52.456"/>
    <p1510:client id="{2C151379-C8FE-4F21-A43D-79BF9B4C53B8}" v="120" dt="2023-06-12T20:28:31.432"/>
    <p1510:client id="{2EAD0929-060C-44E8-BEA5-0F6F9D6E3CEB}" v="562" dt="2022-12-20T08:33:06"/>
    <p1510:client id="{42399D86-93C4-4A47-9830-B7AA07F54B85}" v="607" dt="2023-06-13T03:17:07.885"/>
    <p1510:client id="{469088FB-1CCA-4DE2-8BD8-62BB9A6BF5BC}" v="6" dt="2023-06-13T06:17:01.281"/>
    <p1510:client id="{51341B3B-61EC-2C7D-B9CC-478D9CAE327F}" v="83" dt="2023-06-13T07:35:19.726"/>
    <p1510:client id="{57383EB6-C0D2-3A28-0A11-58D5A54D7AB8}" v="544" dt="2023-06-13T04:25:19.279"/>
    <p1510:client id="{AFB3D473-0BC3-193E-3AF6-16BCE6286896}" v="280" dt="2023-06-15T04:39:59.180"/>
    <p1510:client id="{DC8D0F17-FB2C-9317-B321-F002C74AA12C}" v="97" dt="2023-06-13T07:19:13.822"/>
    <p1510:client id="{FDCC2519-3355-A13F-857A-C82BFF046C5D}" v="185" dt="2023-06-15T03:42:47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C0DA3B-0301-4165-A711-7A977909D149}" type="doc">
      <dgm:prSet loTypeId="urn:microsoft.com/office/officeart/2005/8/layout/chevron2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DCBC2FF1-92A7-49B4-B6CE-25200762B02C}">
      <dgm:prSet phldrT="[Text]" phldr="0"/>
      <dgm:spPr/>
      <dgm:t>
        <a:bodyPr/>
        <a:lstStyle/>
        <a:p>
          <a:r>
            <a:rPr lang="en-US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/>
              <a:ea typeface="Cambria Math"/>
            </a:rPr>
            <a:t>1</a:t>
          </a:r>
          <a:endParaRPr lang="en-US" b="1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mic Sans MS"/>
            <a:ea typeface="Cambria Math"/>
          </a:endParaRPr>
        </a:p>
      </dgm:t>
    </dgm:pt>
    <dgm:pt modelId="{FFF24474-BA7A-430B-9137-8C2FE28AE754}" type="parTrans" cxnId="{EECFD1DE-364C-40D2-B1B7-6F89A1907175}">
      <dgm:prSet/>
      <dgm:spPr/>
      <dgm:t>
        <a:bodyPr/>
        <a:lstStyle/>
        <a:p>
          <a:endParaRPr lang="en-US"/>
        </a:p>
      </dgm:t>
    </dgm:pt>
    <dgm:pt modelId="{E2E34B84-4696-4503-B0F1-EC390E6532CD}" type="sibTrans" cxnId="{EECFD1DE-364C-40D2-B1B7-6F89A1907175}">
      <dgm:prSet/>
      <dgm:spPr/>
      <dgm:t>
        <a:bodyPr/>
        <a:lstStyle/>
        <a:p>
          <a:endParaRPr lang="en-US"/>
        </a:p>
      </dgm:t>
    </dgm:pt>
    <dgm:pt modelId="{C3436011-E143-49AD-AE15-EEA9FD6FEF12}">
      <dgm:prSet phldr="0"/>
      <dgm:spPr/>
      <dgm:t>
        <a:bodyPr/>
        <a:lstStyle/>
        <a:p>
          <a:r>
            <a: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/>
              <a:ea typeface="Cambria Math"/>
            </a:rPr>
            <a:t>Algorithmic Description  </a:t>
          </a:r>
        </a:p>
      </dgm:t>
    </dgm:pt>
    <dgm:pt modelId="{1DEC431E-6DBB-4C3A-8501-D1A1A0031920}" type="parTrans" cxnId="{61F0B7BE-87B3-4AD4-BA5B-4DD8B58FDB43}">
      <dgm:prSet/>
      <dgm:spPr/>
      <dgm:t>
        <a:bodyPr/>
        <a:lstStyle/>
        <a:p>
          <a:endParaRPr lang="en-US"/>
        </a:p>
      </dgm:t>
    </dgm:pt>
    <dgm:pt modelId="{FAFE8F73-A948-4D01-80AE-82208BFD8DB2}" type="sibTrans" cxnId="{61F0B7BE-87B3-4AD4-BA5B-4DD8B58FDB43}">
      <dgm:prSet/>
      <dgm:spPr/>
      <dgm:t>
        <a:bodyPr/>
        <a:lstStyle/>
        <a:p>
          <a:endParaRPr lang="en-US"/>
        </a:p>
      </dgm:t>
    </dgm:pt>
    <dgm:pt modelId="{C4520857-AF25-4CFE-84CE-55E1E6E436DB}">
      <dgm:prSet phldr="0"/>
      <dgm:spPr/>
      <dgm:t>
        <a:bodyPr/>
        <a:lstStyle/>
        <a:p>
          <a:pPr rtl="0"/>
          <a:r>
            <a: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/>
              <a:ea typeface="Cambria Math"/>
            </a:rPr>
            <a:t>2</a:t>
          </a:r>
        </a:p>
      </dgm:t>
    </dgm:pt>
    <dgm:pt modelId="{7B878DCD-0401-4C64-8958-3306A0058254}" type="parTrans" cxnId="{994B1EFD-6442-4DCB-9946-61AAF3748EA7}">
      <dgm:prSet/>
      <dgm:spPr/>
      <dgm:t>
        <a:bodyPr/>
        <a:lstStyle/>
        <a:p>
          <a:endParaRPr lang="en-US"/>
        </a:p>
      </dgm:t>
    </dgm:pt>
    <dgm:pt modelId="{1E2C16AA-AB1F-4AEA-9C73-808C7AC7E6F4}" type="sibTrans" cxnId="{994B1EFD-6442-4DCB-9946-61AAF3748EA7}">
      <dgm:prSet/>
      <dgm:spPr/>
      <dgm:t>
        <a:bodyPr/>
        <a:lstStyle/>
        <a:p>
          <a:endParaRPr lang="en-US"/>
        </a:p>
      </dgm:t>
    </dgm:pt>
    <dgm:pt modelId="{7491AF33-4F26-48A8-807E-E1FA49A926CA}">
      <dgm:prSet phldr="0"/>
      <dgm:spPr/>
      <dgm:t>
        <a:bodyPr/>
        <a:lstStyle/>
        <a:p>
          <a:pPr rtl="0"/>
          <a:r>
            <a:rPr lang="en-US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/>
              <a:ea typeface="Cambria Math"/>
            </a:rPr>
            <a:t>3</a:t>
          </a:r>
        </a:p>
      </dgm:t>
    </dgm:pt>
    <dgm:pt modelId="{9CFE5AAE-20CE-4B1E-8CDF-52C870791C8A}" type="parTrans" cxnId="{5509A991-E236-4FCB-B7C1-46DF52DC6A67}">
      <dgm:prSet/>
      <dgm:spPr/>
      <dgm:t>
        <a:bodyPr/>
        <a:lstStyle/>
        <a:p>
          <a:endParaRPr lang="en-US"/>
        </a:p>
      </dgm:t>
    </dgm:pt>
    <dgm:pt modelId="{582543FB-4F5F-4F7E-9331-CFF00D455FEC}" type="sibTrans" cxnId="{5509A991-E236-4FCB-B7C1-46DF52DC6A67}">
      <dgm:prSet/>
      <dgm:spPr/>
      <dgm:t>
        <a:bodyPr/>
        <a:lstStyle/>
        <a:p>
          <a:endParaRPr lang="en-US"/>
        </a:p>
      </dgm:t>
    </dgm:pt>
    <dgm:pt modelId="{BB9EC9F1-DD0E-4990-8AA2-628F9638CD47}">
      <dgm:prSet phldr="0"/>
      <dgm:spPr/>
      <dgm:t>
        <a:bodyPr/>
        <a:lstStyle/>
        <a:p>
          <a:pPr rtl="0"/>
          <a:r>
            <a: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/>
              <a:ea typeface="Cambria Math"/>
            </a:rPr>
            <a:t>Objectives </a:t>
          </a:r>
        </a:p>
      </dgm:t>
    </dgm:pt>
    <dgm:pt modelId="{10B0D1F3-A717-48E8-A2F6-2161A3A0048A}" type="parTrans" cxnId="{74B38E7C-56AE-4B52-8D11-57157757CCC1}">
      <dgm:prSet/>
      <dgm:spPr/>
      <dgm:t>
        <a:bodyPr/>
        <a:lstStyle/>
        <a:p>
          <a:endParaRPr lang="en-US"/>
        </a:p>
      </dgm:t>
    </dgm:pt>
    <dgm:pt modelId="{DADEA052-A139-4A9A-91AB-1D17571682A8}" type="sibTrans" cxnId="{74B38E7C-56AE-4B52-8D11-57157757CCC1}">
      <dgm:prSet/>
      <dgm:spPr/>
      <dgm:t>
        <a:bodyPr/>
        <a:lstStyle/>
        <a:p>
          <a:endParaRPr lang="en-US"/>
        </a:p>
      </dgm:t>
    </dgm:pt>
    <dgm:pt modelId="{8980D702-7676-4E53-BE6D-2D5F78F1DABC}">
      <dgm:prSet phldr="0"/>
      <dgm:spPr/>
      <dgm:t>
        <a:bodyPr/>
        <a:lstStyle/>
        <a:p>
          <a:pPr rtl="0"/>
          <a:r>
            <a:rPr lang="en-US" b="1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/>
              <a:ea typeface="Cambria Math"/>
            </a:rPr>
            <a:t> </a:t>
          </a:r>
          <a:r>
            <a:rPr lang="en-US" b="1" dirty="0">
              <a:solidFill>
                <a:srgbClr val="000000"/>
              </a:solidFill>
              <a:latin typeface="Comic Sans MS"/>
              <a:ea typeface="Cambria Math"/>
              <a:cs typeface="Calibri"/>
            </a:rPr>
            <a:t>Implementation of the project</a:t>
          </a:r>
          <a:endParaRPr lang="en-US" b="1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mic Sans MS"/>
            <a:ea typeface="Cambria Math"/>
          </a:endParaRPr>
        </a:p>
      </dgm:t>
    </dgm:pt>
    <dgm:pt modelId="{D972FF35-8264-4601-9DC8-CB10CB4F5EEA}" type="parTrans" cxnId="{A6CC1485-1FB1-4845-9E8D-E45914A7E806}">
      <dgm:prSet/>
      <dgm:spPr/>
      <dgm:t>
        <a:bodyPr/>
        <a:lstStyle/>
        <a:p>
          <a:endParaRPr lang="en-US"/>
        </a:p>
      </dgm:t>
    </dgm:pt>
    <dgm:pt modelId="{BF6760FB-E7AC-48CA-ABAD-F43D3EBDF3CE}" type="sibTrans" cxnId="{A6CC1485-1FB1-4845-9E8D-E45914A7E806}">
      <dgm:prSet/>
      <dgm:spPr/>
      <dgm:t>
        <a:bodyPr/>
        <a:lstStyle/>
        <a:p>
          <a:endParaRPr lang="en-US"/>
        </a:p>
      </dgm:t>
    </dgm:pt>
    <dgm:pt modelId="{B2A6E654-2BBC-42AB-813A-2501650F5CD2}">
      <dgm:prSet phldr="0"/>
      <dgm:spPr/>
      <dgm:t>
        <a:bodyPr/>
        <a:lstStyle/>
        <a:p>
          <a:pPr rtl="0"/>
          <a:r>
            <a:rPr lang="en-US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/>
              <a:ea typeface="Cambria Math"/>
            </a:rPr>
            <a:t>5</a:t>
          </a:r>
        </a:p>
      </dgm:t>
    </dgm:pt>
    <dgm:pt modelId="{D4EBAB70-3578-4C2B-A545-697973DBF818}" type="parTrans" cxnId="{01CD445E-8E1B-47B3-92A6-3A0FFC4FAFE1}">
      <dgm:prSet/>
      <dgm:spPr/>
      <dgm:t>
        <a:bodyPr/>
        <a:lstStyle/>
        <a:p>
          <a:endParaRPr lang="en-US"/>
        </a:p>
      </dgm:t>
    </dgm:pt>
    <dgm:pt modelId="{E5CD1C22-1D6E-4FFF-8907-94A22628A80C}" type="sibTrans" cxnId="{01CD445E-8E1B-47B3-92A6-3A0FFC4FAFE1}">
      <dgm:prSet/>
      <dgm:spPr/>
      <dgm:t>
        <a:bodyPr/>
        <a:lstStyle/>
        <a:p>
          <a:endParaRPr lang="en-US"/>
        </a:p>
      </dgm:t>
    </dgm:pt>
    <dgm:pt modelId="{525CD098-FC91-414C-B0A6-58FA9576B5E0}">
      <dgm:prSet phldr="0"/>
      <dgm:spPr/>
      <dgm:t>
        <a:bodyPr/>
        <a:lstStyle/>
        <a:p>
          <a:r>
            <a:rPr lang="en-US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/>
              <a:ea typeface="Cambria Math"/>
            </a:rPr>
            <a:t>7</a:t>
          </a:r>
        </a:p>
      </dgm:t>
    </dgm:pt>
    <dgm:pt modelId="{EDC538EF-6BF4-482F-8DD3-DD7FFAE802D6}" type="parTrans" cxnId="{11C89FED-CDCA-4AC9-90B3-8C2A1D6244EC}">
      <dgm:prSet/>
      <dgm:spPr/>
      <dgm:t>
        <a:bodyPr/>
        <a:lstStyle/>
        <a:p>
          <a:endParaRPr lang="en-US"/>
        </a:p>
      </dgm:t>
    </dgm:pt>
    <dgm:pt modelId="{F970DF64-EF5A-4BEE-BEAA-C35EF0386B1D}" type="sibTrans" cxnId="{11C89FED-CDCA-4AC9-90B3-8C2A1D6244EC}">
      <dgm:prSet/>
      <dgm:spPr/>
      <dgm:t>
        <a:bodyPr/>
        <a:lstStyle/>
        <a:p>
          <a:endParaRPr lang="en-US"/>
        </a:p>
      </dgm:t>
    </dgm:pt>
    <dgm:pt modelId="{E033962B-C118-4A7F-8012-EED00FC6D769}">
      <dgm:prSet phldr="0"/>
      <dgm:spPr/>
      <dgm:t>
        <a:bodyPr/>
        <a:lstStyle/>
        <a:p>
          <a:pPr rtl="0"/>
          <a:r>
            <a:rPr lang="en-US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/>
              <a:ea typeface="Cambria Math"/>
            </a:rPr>
            <a:t>6</a:t>
          </a:r>
        </a:p>
      </dgm:t>
    </dgm:pt>
    <dgm:pt modelId="{76BA56FE-FE53-4BAD-9486-562081BBDE0E}" type="parTrans" cxnId="{1FC66276-E30C-4530-8A44-EF0AC28422E3}">
      <dgm:prSet/>
      <dgm:spPr/>
      <dgm:t>
        <a:bodyPr/>
        <a:lstStyle/>
        <a:p>
          <a:endParaRPr lang="en-US"/>
        </a:p>
      </dgm:t>
    </dgm:pt>
    <dgm:pt modelId="{C1C30A25-8A9D-4B0B-97BE-EA5318C4FB37}" type="sibTrans" cxnId="{1FC66276-E30C-4530-8A44-EF0AC28422E3}">
      <dgm:prSet/>
      <dgm:spPr/>
      <dgm:t>
        <a:bodyPr/>
        <a:lstStyle/>
        <a:p>
          <a:endParaRPr lang="en-US"/>
        </a:p>
      </dgm:t>
    </dgm:pt>
    <dgm:pt modelId="{2F353B10-EBAB-44C9-A800-23D6AC249B9D}">
      <dgm:prSet phldr="0"/>
      <dgm:spPr/>
      <dgm:t>
        <a:bodyPr/>
        <a:lstStyle/>
        <a:p>
          <a:r>
            <a:rPr lang="en-US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/>
              <a:ea typeface="Cambria Math"/>
            </a:rPr>
            <a:t>4</a:t>
          </a:r>
        </a:p>
      </dgm:t>
    </dgm:pt>
    <dgm:pt modelId="{4E7577B0-BC43-4A6B-8828-7988EC853A58}" type="parTrans" cxnId="{C641CA3E-7A89-468F-B5EB-D18DA3A40A29}">
      <dgm:prSet/>
      <dgm:spPr/>
      <dgm:t>
        <a:bodyPr/>
        <a:lstStyle/>
        <a:p>
          <a:endParaRPr lang="en-US"/>
        </a:p>
      </dgm:t>
    </dgm:pt>
    <dgm:pt modelId="{7830DFB0-A659-4776-9ECA-DFC22D8001E5}" type="sibTrans" cxnId="{C641CA3E-7A89-468F-B5EB-D18DA3A40A29}">
      <dgm:prSet/>
      <dgm:spPr/>
      <dgm:t>
        <a:bodyPr/>
        <a:lstStyle/>
        <a:p>
          <a:endParaRPr lang="en-US"/>
        </a:p>
      </dgm:t>
    </dgm:pt>
    <dgm:pt modelId="{27ADC08F-0F0C-42D5-B673-B99F3D29B17C}">
      <dgm:prSet/>
      <dgm:spPr/>
      <dgm:t>
        <a:bodyPr/>
        <a:lstStyle/>
        <a:p>
          <a:r>
            <a: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/>
              <a:ea typeface="Cambria Math"/>
            </a:rPr>
            <a:t>Testing</a:t>
          </a:r>
        </a:p>
      </dgm:t>
    </dgm:pt>
    <dgm:pt modelId="{AE936119-E51B-4609-8489-2198948BBF2E}" type="parTrans" cxnId="{834F09D6-A7BD-4E12-97AC-CDB63FB37B0A}">
      <dgm:prSet/>
      <dgm:spPr/>
      <dgm:t>
        <a:bodyPr/>
        <a:lstStyle/>
        <a:p>
          <a:endParaRPr lang="en-GB"/>
        </a:p>
      </dgm:t>
    </dgm:pt>
    <dgm:pt modelId="{DB22DE6A-4264-41CA-A7A7-B2390BE63234}" type="sibTrans" cxnId="{834F09D6-A7BD-4E12-97AC-CDB63FB37B0A}">
      <dgm:prSet/>
      <dgm:spPr/>
      <dgm:t>
        <a:bodyPr/>
        <a:lstStyle/>
        <a:p>
          <a:endParaRPr lang="en-GB"/>
        </a:p>
      </dgm:t>
    </dgm:pt>
    <dgm:pt modelId="{B16F3D5B-FED4-4483-B93B-E155DEBDAA6D}">
      <dgm:prSet/>
      <dgm:spPr/>
      <dgm:t>
        <a:bodyPr/>
        <a:lstStyle/>
        <a:p>
          <a:r>
            <a:rPr lang="en-US" b="1" i="0" dirty="0">
              <a:effectLst/>
              <a:latin typeface="Comic Sans MS"/>
              <a:cs typeface="Heebo"/>
            </a:rPr>
            <a:t>Example of Various Cipher</a:t>
          </a:r>
          <a:endParaRPr lang="en-US" b="1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mic Sans MS"/>
            <a:ea typeface="Cambria Math"/>
            <a:cs typeface="Heebo"/>
          </a:endParaRPr>
        </a:p>
      </dgm:t>
    </dgm:pt>
    <dgm:pt modelId="{3AACC5FF-280E-47B8-8161-424169E04749}" type="parTrans" cxnId="{F19A15C3-08BC-4A73-B0EB-09A5CEE7DD2D}">
      <dgm:prSet/>
      <dgm:spPr/>
      <dgm:t>
        <a:bodyPr/>
        <a:lstStyle/>
        <a:p>
          <a:endParaRPr lang="en-GB"/>
        </a:p>
      </dgm:t>
    </dgm:pt>
    <dgm:pt modelId="{77CB8353-FAA0-49F8-A30D-56C79E427A0D}" type="sibTrans" cxnId="{F19A15C3-08BC-4A73-B0EB-09A5CEE7DD2D}">
      <dgm:prSet/>
      <dgm:spPr/>
      <dgm:t>
        <a:bodyPr/>
        <a:lstStyle/>
        <a:p>
          <a:endParaRPr lang="en-GB"/>
        </a:p>
      </dgm:t>
    </dgm:pt>
    <dgm:pt modelId="{5287F16E-DF0B-4625-89F1-4C23DD94903D}">
      <dgm:prSet phldr="0"/>
      <dgm:spPr/>
      <dgm:t>
        <a:bodyPr/>
        <a:lstStyle/>
        <a:p>
          <a:pPr rtl="0"/>
          <a:r>
            <a:rPr lang="en-US" b="1" dirty="0">
              <a:latin typeface="Comic Sans MS"/>
              <a:ea typeface="Cambria Math"/>
            </a:rPr>
            <a:t>Learning Achievement </a:t>
          </a:r>
          <a:endParaRPr lang="en-US" b="1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mic Sans MS"/>
            <a:ea typeface="Cambria Math"/>
          </a:endParaRPr>
        </a:p>
      </dgm:t>
    </dgm:pt>
    <dgm:pt modelId="{D75EA7D1-8790-485A-A631-F91AA5001A05}" type="parTrans" cxnId="{A669EF3D-ABDD-403F-957F-2B04900D8105}">
      <dgm:prSet/>
      <dgm:spPr/>
      <dgm:t>
        <a:bodyPr/>
        <a:lstStyle/>
        <a:p>
          <a:endParaRPr lang="en-GB"/>
        </a:p>
      </dgm:t>
    </dgm:pt>
    <dgm:pt modelId="{89EEFB5A-E322-459F-BDC8-1BE2811ACCF7}" type="sibTrans" cxnId="{A669EF3D-ABDD-403F-957F-2B04900D8105}">
      <dgm:prSet/>
      <dgm:spPr/>
      <dgm:t>
        <a:bodyPr/>
        <a:lstStyle/>
        <a:p>
          <a:endParaRPr lang="en-GB"/>
        </a:p>
      </dgm:t>
    </dgm:pt>
    <dgm:pt modelId="{75480998-45ED-450B-9C76-D12B7EECC6B5}">
      <dgm:prSet phldr="0"/>
      <dgm:spPr/>
      <dgm:t>
        <a:bodyPr/>
        <a:lstStyle/>
        <a:p>
          <a:pPr rtl="0"/>
          <a:r>
            <a: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/>
              <a:ea typeface="Cambria Math"/>
            </a:rPr>
            <a:t>Introduction</a:t>
          </a:r>
        </a:p>
      </dgm:t>
    </dgm:pt>
    <dgm:pt modelId="{5D0293B7-2D47-4232-930D-1C2527B8FAFE}" type="sibTrans" cxnId="{052A5869-7C88-4F3C-A294-CC2EAB74F178}">
      <dgm:prSet/>
      <dgm:spPr/>
      <dgm:t>
        <a:bodyPr/>
        <a:lstStyle/>
        <a:p>
          <a:endParaRPr lang="en-US"/>
        </a:p>
      </dgm:t>
    </dgm:pt>
    <dgm:pt modelId="{9B350C26-FA7B-4CFF-9A15-3F51ADE666BA}" type="parTrans" cxnId="{052A5869-7C88-4F3C-A294-CC2EAB74F178}">
      <dgm:prSet/>
      <dgm:spPr/>
      <dgm:t>
        <a:bodyPr/>
        <a:lstStyle/>
        <a:p>
          <a:endParaRPr lang="en-US"/>
        </a:p>
      </dgm:t>
    </dgm:pt>
    <dgm:pt modelId="{185D58FB-31C2-410C-9B65-A8E51BAA4CB2}" type="pres">
      <dgm:prSet presAssocID="{F5C0DA3B-0301-4165-A711-7A977909D149}" presName="linearFlow" presStyleCnt="0">
        <dgm:presLayoutVars>
          <dgm:dir/>
          <dgm:animLvl val="lvl"/>
          <dgm:resizeHandles val="exact"/>
        </dgm:presLayoutVars>
      </dgm:prSet>
      <dgm:spPr/>
    </dgm:pt>
    <dgm:pt modelId="{DB15E795-882B-4073-B756-6E241CD5B2FF}" type="pres">
      <dgm:prSet presAssocID="{DCBC2FF1-92A7-49B4-B6CE-25200762B02C}" presName="composite" presStyleCnt="0"/>
      <dgm:spPr/>
    </dgm:pt>
    <dgm:pt modelId="{5A309652-C8D3-47B4-AAF5-675A68881692}" type="pres">
      <dgm:prSet presAssocID="{DCBC2FF1-92A7-49B4-B6CE-25200762B02C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6BEB13D9-EC3B-41B1-8E08-2EFA94577562}" type="pres">
      <dgm:prSet presAssocID="{DCBC2FF1-92A7-49B4-B6CE-25200762B02C}" presName="descendantText" presStyleLbl="alignAcc1" presStyleIdx="0" presStyleCnt="7" custLinFactNeighborX="16905" custLinFactNeighborY="-26516">
        <dgm:presLayoutVars>
          <dgm:bulletEnabled val="1"/>
        </dgm:presLayoutVars>
      </dgm:prSet>
      <dgm:spPr/>
    </dgm:pt>
    <dgm:pt modelId="{832CBBA5-4903-499D-8387-8741CEF0DA56}" type="pres">
      <dgm:prSet presAssocID="{E2E34B84-4696-4503-B0F1-EC390E6532CD}" presName="sp" presStyleCnt="0"/>
      <dgm:spPr/>
    </dgm:pt>
    <dgm:pt modelId="{F58DADA7-8A16-496C-9789-170D22F34560}" type="pres">
      <dgm:prSet presAssocID="{C4520857-AF25-4CFE-84CE-55E1E6E436DB}" presName="composite" presStyleCnt="0"/>
      <dgm:spPr/>
    </dgm:pt>
    <dgm:pt modelId="{35CCBCD1-EA03-40DB-BEC5-420B844E2BDC}" type="pres">
      <dgm:prSet presAssocID="{C4520857-AF25-4CFE-84CE-55E1E6E436DB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B2114998-EE1E-4CDD-B240-146915259C34}" type="pres">
      <dgm:prSet presAssocID="{C4520857-AF25-4CFE-84CE-55E1E6E436DB}" presName="descendantText" presStyleLbl="alignAcc1" presStyleIdx="1" presStyleCnt="7">
        <dgm:presLayoutVars>
          <dgm:bulletEnabled val="1"/>
        </dgm:presLayoutVars>
      </dgm:prSet>
      <dgm:spPr/>
    </dgm:pt>
    <dgm:pt modelId="{DBDF6DA9-7D74-450B-9A94-BDFDCF43857F}" type="pres">
      <dgm:prSet presAssocID="{1E2C16AA-AB1F-4AEA-9C73-808C7AC7E6F4}" presName="sp" presStyleCnt="0"/>
      <dgm:spPr/>
    </dgm:pt>
    <dgm:pt modelId="{421779D6-AC8E-4264-AB61-DB3F542283CA}" type="pres">
      <dgm:prSet presAssocID="{7491AF33-4F26-48A8-807E-E1FA49A926CA}" presName="composite" presStyleCnt="0"/>
      <dgm:spPr/>
    </dgm:pt>
    <dgm:pt modelId="{60FDB1EE-C379-40DD-A4F2-CEDE5D44FCEB}" type="pres">
      <dgm:prSet presAssocID="{7491AF33-4F26-48A8-807E-E1FA49A926CA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8BBB2519-5E98-489D-9F01-D94601339E51}" type="pres">
      <dgm:prSet presAssocID="{7491AF33-4F26-48A8-807E-E1FA49A926CA}" presName="descendantText" presStyleLbl="alignAcc1" presStyleIdx="2" presStyleCnt="7">
        <dgm:presLayoutVars>
          <dgm:bulletEnabled val="1"/>
        </dgm:presLayoutVars>
      </dgm:prSet>
      <dgm:spPr/>
    </dgm:pt>
    <dgm:pt modelId="{CF514EA4-08DE-4CE2-AF3A-278D64EE949E}" type="pres">
      <dgm:prSet presAssocID="{582543FB-4F5F-4F7E-9331-CFF00D455FEC}" presName="sp" presStyleCnt="0"/>
      <dgm:spPr/>
    </dgm:pt>
    <dgm:pt modelId="{35F9C83F-5C22-4CED-A3C4-D45E2EBA9205}" type="pres">
      <dgm:prSet presAssocID="{2F353B10-EBAB-44C9-A800-23D6AC249B9D}" presName="composite" presStyleCnt="0"/>
      <dgm:spPr/>
    </dgm:pt>
    <dgm:pt modelId="{7BE056FC-42E3-48A6-B057-878AD69A2340}" type="pres">
      <dgm:prSet presAssocID="{2F353B10-EBAB-44C9-A800-23D6AC249B9D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451DB1C2-FB0A-49D8-8E83-2720B1A8A393}" type="pres">
      <dgm:prSet presAssocID="{2F353B10-EBAB-44C9-A800-23D6AC249B9D}" presName="descendantText" presStyleLbl="alignAcc1" presStyleIdx="3" presStyleCnt="7">
        <dgm:presLayoutVars>
          <dgm:bulletEnabled val="1"/>
        </dgm:presLayoutVars>
      </dgm:prSet>
      <dgm:spPr/>
    </dgm:pt>
    <dgm:pt modelId="{334D5330-F6D0-4579-B14E-43919CED9569}" type="pres">
      <dgm:prSet presAssocID="{7830DFB0-A659-4776-9ECA-DFC22D8001E5}" presName="sp" presStyleCnt="0"/>
      <dgm:spPr/>
    </dgm:pt>
    <dgm:pt modelId="{67EA1C6D-BB93-40A4-80C3-3C4293F62DF8}" type="pres">
      <dgm:prSet presAssocID="{B2A6E654-2BBC-42AB-813A-2501650F5CD2}" presName="composite" presStyleCnt="0"/>
      <dgm:spPr/>
    </dgm:pt>
    <dgm:pt modelId="{EDED7FD8-513A-4F03-B4CB-E4C15B9C85A8}" type="pres">
      <dgm:prSet presAssocID="{B2A6E654-2BBC-42AB-813A-2501650F5CD2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DC565663-3799-4295-9CB2-4D3804390FA7}" type="pres">
      <dgm:prSet presAssocID="{B2A6E654-2BBC-42AB-813A-2501650F5CD2}" presName="descendantText" presStyleLbl="alignAcc1" presStyleIdx="4" presStyleCnt="7">
        <dgm:presLayoutVars>
          <dgm:bulletEnabled val="1"/>
        </dgm:presLayoutVars>
      </dgm:prSet>
      <dgm:spPr/>
    </dgm:pt>
    <dgm:pt modelId="{46EFEE04-06F0-4868-BB26-6796EB53BFD6}" type="pres">
      <dgm:prSet presAssocID="{E5CD1C22-1D6E-4FFF-8907-94A22628A80C}" presName="sp" presStyleCnt="0"/>
      <dgm:spPr/>
    </dgm:pt>
    <dgm:pt modelId="{0D8CA5F1-9119-421D-91FB-9C29AC59C415}" type="pres">
      <dgm:prSet presAssocID="{E033962B-C118-4A7F-8012-EED00FC6D769}" presName="composite" presStyleCnt="0"/>
      <dgm:spPr/>
    </dgm:pt>
    <dgm:pt modelId="{B1D95DF8-A123-40B4-9227-492193FF9DC2}" type="pres">
      <dgm:prSet presAssocID="{E033962B-C118-4A7F-8012-EED00FC6D769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DD39A484-0121-472A-8934-0ECCC1E811EA}" type="pres">
      <dgm:prSet presAssocID="{E033962B-C118-4A7F-8012-EED00FC6D769}" presName="descendantText" presStyleLbl="alignAcc1" presStyleIdx="5" presStyleCnt="7" custLinFactNeighborY="0">
        <dgm:presLayoutVars>
          <dgm:bulletEnabled val="1"/>
        </dgm:presLayoutVars>
      </dgm:prSet>
      <dgm:spPr/>
    </dgm:pt>
    <dgm:pt modelId="{C1985546-F571-429E-AB4C-8FD3D460E56D}" type="pres">
      <dgm:prSet presAssocID="{C1C30A25-8A9D-4B0B-97BE-EA5318C4FB37}" presName="sp" presStyleCnt="0"/>
      <dgm:spPr/>
    </dgm:pt>
    <dgm:pt modelId="{C1AB2103-4E8C-4DCE-91B4-AA510161A864}" type="pres">
      <dgm:prSet presAssocID="{525CD098-FC91-414C-B0A6-58FA9576B5E0}" presName="composite" presStyleCnt="0"/>
      <dgm:spPr/>
    </dgm:pt>
    <dgm:pt modelId="{D9939FFA-BA4F-43F1-AEFA-163FCF82BD53}" type="pres">
      <dgm:prSet presAssocID="{525CD098-FC91-414C-B0A6-58FA9576B5E0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476DA8D3-9A08-496F-A326-A7E4438469CA}" type="pres">
      <dgm:prSet presAssocID="{525CD098-FC91-414C-B0A6-58FA9576B5E0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70636A06-33B6-480F-93FF-365901CCDF08}" type="presOf" srcId="{B2A6E654-2BBC-42AB-813A-2501650F5CD2}" destId="{EDED7FD8-513A-4F03-B4CB-E4C15B9C85A8}" srcOrd="0" destOrd="0" presId="urn:microsoft.com/office/officeart/2005/8/layout/chevron2"/>
    <dgm:cxn modelId="{FF634F2D-BE10-4757-9F9D-16178C13CB4E}" type="presOf" srcId="{F5C0DA3B-0301-4165-A711-7A977909D149}" destId="{185D58FB-31C2-410C-9B65-A8E51BAA4CB2}" srcOrd="0" destOrd="0" presId="urn:microsoft.com/office/officeart/2005/8/layout/chevron2"/>
    <dgm:cxn modelId="{A8BB6934-1654-487E-8EEA-BF25ED1B87F6}" type="presOf" srcId="{E033962B-C118-4A7F-8012-EED00FC6D769}" destId="{B1D95DF8-A123-40B4-9227-492193FF9DC2}" srcOrd="0" destOrd="0" presId="urn:microsoft.com/office/officeart/2005/8/layout/chevron2"/>
    <dgm:cxn modelId="{66C4083C-9838-4820-88B6-9EA7961A8659}" type="presOf" srcId="{C3436011-E143-49AD-AE15-EEA9FD6FEF12}" destId="{451DB1C2-FB0A-49D8-8E83-2720B1A8A393}" srcOrd="0" destOrd="0" presId="urn:microsoft.com/office/officeart/2005/8/layout/chevron2"/>
    <dgm:cxn modelId="{A669EF3D-ABDD-403F-957F-2B04900D8105}" srcId="{525CD098-FC91-414C-B0A6-58FA9576B5E0}" destId="{5287F16E-DF0B-4625-89F1-4C23DD94903D}" srcOrd="0" destOrd="0" parTransId="{D75EA7D1-8790-485A-A631-F91AA5001A05}" sibTransId="{89EEFB5A-E322-459F-BDC8-1BE2811ACCF7}"/>
    <dgm:cxn modelId="{C641CA3E-7A89-468F-B5EB-D18DA3A40A29}" srcId="{F5C0DA3B-0301-4165-A711-7A977909D149}" destId="{2F353B10-EBAB-44C9-A800-23D6AC249B9D}" srcOrd="3" destOrd="0" parTransId="{4E7577B0-BC43-4A6B-8828-7988EC853A58}" sibTransId="{7830DFB0-A659-4776-9ECA-DFC22D8001E5}"/>
    <dgm:cxn modelId="{CE85A25C-2CBE-43C2-B5B0-A60E5CC0089C}" type="presOf" srcId="{5287F16E-DF0B-4625-89F1-4C23DD94903D}" destId="{476DA8D3-9A08-496F-A326-A7E4438469CA}" srcOrd="0" destOrd="0" presId="urn:microsoft.com/office/officeart/2005/8/layout/chevron2"/>
    <dgm:cxn modelId="{01CD445E-8E1B-47B3-92A6-3A0FFC4FAFE1}" srcId="{F5C0DA3B-0301-4165-A711-7A977909D149}" destId="{B2A6E654-2BBC-42AB-813A-2501650F5CD2}" srcOrd="4" destOrd="0" parTransId="{D4EBAB70-3578-4C2B-A545-697973DBF818}" sibTransId="{E5CD1C22-1D6E-4FFF-8907-94A22628A80C}"/>
    <dgm:cxn modelId="{4C3FE260-2285-4ED0-B8CB-74F74A35A0CE}" type="presOf" srcId="{27ADC08F-0F0C-42D5-B673-B99F3D29B17C}" destId="{DC565663-3799-4295-9CB2-4D3804390FA7}" srcOrd="0" destOrd="0" presId="urn:microsoft.com/office/officeart/2005/8/layout/chevron2"/>
    <dgm:cxn modelId="{3B3BA364-C376-4FBD-908F-E9BBCAC4B77E}" type="presOf" srcId="{2F353B10-EBAB-44C9-A800-23D6AC249B9D}" destId="{7BE056FC-42E3-48A6-B057-878AD69A2340}" srcOrd="0" destOrd="0" presId="urn:microsoft.com/office/officeart/2005/8/layout/chevron2"/>
    <dgm:cxn modelId="{44D75F48-94FF-4C69-B652-A17C00AE6BD5}" type="presOf" srcId="{DCBC2FF1-92A7-49B4-B6CE-25200762B02C}" destId="{5A309652-C8D3-47B4-AAF5-675A68881692}" srcOrd="0" destOrd="0" presId="urn:microsoft.com/office/officeart/2005/8/layout/chevron2"/>
    <dgm:cxn modelId="{052A5869-7C88-4F3C-A294-CC2EAB74F178}" srcId="{DCBC2FF1-92A7-49B4-B6CE-25200762B02C}" destId="{75480998-45ED-450B-9C76-D12B7EECC6B5}" srcOrd="0" destOrd="0" parTransId="{9B350C26-FA7B-4CFF-9A15-3F51ADE666BA}" sibTransId="{5D0293B7-2D47-4232-930D-1C2527B8FAFE}"/>
    <dgm:cxn modelId="{1FC66276-E30C-4530-8A44-EF0AC28422E3}" srcId="{F5C0DA3B-0301-4165-A711-7A977909D149}" destId="{E033962B-C118-4A7F-8012-EED00FC6D769}" srcOrd="5" destOrd="0" parTransId="{76BA56FE-FE53-4BAD-9486-562081BBDE0E}" sibTransId="{C1C30A25-8A9D-4B0B-97BE-EA5318C4FB37}"/>
    <dgm:cxn modelId="{74B38E7C-56AE-4B52-8D11-57157757CCC1}" srcId="{C4520857-AF25-4CFE-84CE-55E1E6E436DB}" destId="{BB9EC9F1-DD0E-4990-8AA2-628F9638CD47}" srcOrd="0" destOrd="0" parTransId="{10B0D1F3-A717-48E8-A2F6-2161A3A0048A}" sibTransId="{DADEA052-A139-4A9A-91AB-1D17571682A8}"/>
    <dgm:cxn modelId="{A6CC1485-1FB1-4845-9E8D-E45914A7E806}" srcId="{7491AF33-4F26-48A8-807E-E1FA49A926CA}" destId="{8980D702-7676-4E53-BE6D-2D5F78F1DABC}" srcOrd="0" destOrd="0" parTransId="{D972FF35-8264-4601-9DC8-CB10CB4F5EEA}" sibTransId="{BF6760FB-E7AC-48CA-ABAD-F43D3EBDF3CE}"/>
    <dgm:cxn modelId="{5509A991-E236-4FCB-B7C1-46DF52DC6A67}" srcId="{F5C0DA3B-0301-4165-A711-7A977909D149}" destId="{7491AF33-4F26-48A8-807E-E1FA49A926CA}" srcOrd="2" destOrd="0" parTransId="{9CFE5AAE-20CE-4B1E-8CDF-52C870791C8A}" sibTransId="{582543FB-4F5F-4F7E-9331-CFF00D455FEC}"/>
    <dgm:cxn modelId="{845A4B93-B7F8-4AEC-8AFA-22FE0221527D}" type="presOf" srcId="{525CD098-FC91-414C-B0A6-58FA9576B5E0}" destId="{D9939FFA-BA4F-43F1-AEFA-163FCF82BD53}" srcOrd="0" destOrd="0" presId="urn:microsoft.com/office/officeart/2005/8/layout/chevron2"/>
    <dgm:cxn modelId="{D1662DB5-CB47-4554-9316-2690EF59072D}" type="presOf" srcId="{7491AF33-4F26-48A8-807E-E1FA49A926CA}" destId="{60FDB1EE-C379-40DD-A4F2-CEDE5D44FCEB}" srcOrd="0" destOrd="0" presId="urn:microsoft.com/office/officeart/2005/8/layout/chevron2"/>
    <dgm:cxn modelId="{61F0B7BE-87B3-4AD4-BA5B-4DD8B58FDB43}" srcId="{2F353B10-EBAB-44C9-A800-23D6AC249B9D}" destId="{C3436011-E143-49AD-AE15-EEA9FD6FEF12}" srcOrd="0" destOrd="0" parTransId="{1DEC431E-6DBB-4C3A-8501-D1A1A0031920}" sibTransId="{FAFE8F73-A948-4D01-80AE-82208BFD8DB2}"/>
    <dgm:cxn modelId="{1D7E1CC0-73AB-4ECB-BCD9-87F6116AF7AE}" type="presOf" srcId="{B16F3D5B-FED4-4483-B93B-E155DEBDAA6D}" destId="{DD39A484-0121-472A-8934-0ECCC1E811EA}" srcOrd="0" destOrd="0" presId="urn:microsoft.com/office/officeart/2005/8/layout/chevron2"/>
    <dgm:cxn modelId="{7E2CD0C0-B325-48FC-AB93-288E95A3FC0F}" type="presOf" srcId="{C4520857-AF25-4CFE-84CE-55E1E6E436DB}" destId="{35CCBCD1-EA03-40DB-BEC5-420B844E2BDC}" srcOrd="0" destOrd="0" presId="urn:microsoft.com/office/officeart/2005/8/layout/chevron2"/>
    <dgm:cxn modelId="{F19A15C3-08BC-4A73-B0EB-09A5CEE7DD2D}" srcId="{E033962B-C118-4A7F-8012-EED00FC6D769}" destId="{B16F3D5B-FED4-4483-B93B-E155DEBDAA6D}" srcOrd="0" destOrd="0" parTransId="{3AACC5FF-280E-47B8-8161-424169E04749}" sibTransId="{77CB8353-FAA0-49F8-A30D-56C79E427A0D}"/>
    <dgm:cxn modelId="{0F124CCB-246D-420B-A916-C7D75CB989D8}" type="presOf" srcId="{75480998-45ED-450B-9C76-D12B7EECC6B5}" destId="{6BEB13D9-EC3B-41B1-8E08-2EFA94577562}" srcOrd="0" destOrd="0" presId="urn:microsoft.com/office/officeart/2005/8/layout/chevron2"/>
    <dgm:cxn modelId="{834F09D6-A7BD-4E12-97AC-CDB63FB37B0A}" srcId="{B2A6E654-2BBC-42AB-813A-2501650F5CD2}" destId="{27ADC08F-0F0C-42D5-B673-B99F3D29B17C}" srcOrd="0" destOrd="0" parTransId="{AE936119-E51B-4609-8489-2198948BBF2E}" sibTransId="{DB22DE6A-4264-41CA-A7A7-B2390BE63234}"/>
    <dgm:cxn modelId="{EECFD1DE-364C-40D2-B1B7-6F89A1907175}" srcId="{F5C0DA3B-0301-4165-A711-7A977909D149}" destId="{DCBC2FF1-92A7-49B4-B6CE-25200762B02C}" srcOrd="0" destOrd="0" parTransId="{FFF24474-BA7A-430B-9137-8C2FE28AE754}" sibTransId="{E2E34B84-4696-4503-B0F1-EC390E6532CD}"/>
    <dgm:cxn modelId="{E09F90E0-E6C6-4131-851A-3E13DC916118}" type="presOf" srcId="{BB9EC9F1-DD0E-4990-8AA2-628F9638CD47}" destId="{B2114998-EE1E-4CDD-B240-146915259C34}" srcOrd="0" destOrd="0" presId="urn:microsoft.com/office/officeart/2005/8/layout/chevron2"/>
    <dgm:cxn modelId="{11C89FED-CDCA-4AC9-90B3-8C2A1D6244EC}" srcId="{F5C0DA3B-0301-4165-A711-7A977909D149}" destId="{525CD098-FC91-414C-B0A6-58FA9576B5E0}" srcOrd="6" destOrd="0" parTransId="{EDC538EF-6BF4-482F-8DD3-DD7FFAE802D6}" sibTransId="{F970DF64-EF5A-4BEE-BEAA-C35EF0386B1D}"/>
    <dgm:cxn modelId="{1552AEEF-3AEA-4500-B6EB-7C3E7E00C27A}" type="presOf" srcId="{8980D702-7676-4E53-BE6D-2D5F78F1DABC}" destId="{8BBB2519-5E98-489D-9F01-D94601339E51}" srcOrd="0" destOrd="0" presId="urn:microsoft.com/office/officeart/2005/8/layout/chevron2"/>
    <dgm:cxn modelId="{994B1EFD-6442-4DCB-9946-61AAF3748EA7}" srcId="{F5C0DA3B-0301-4165-A711-7A977909D149}" destId="{C4520857-AF25-4CFE-84CE-55E1E6E436DB}" srcOrd="1" destOrd="0" parTransId="{7B878DCD-0401-4C64-8958-3306A0058254}" sibTransId="{1E2C16AA-AB1F-4AEA-9C73-808C7AC7E6F4}"/>
    <dgm:cxn modelId="{6E0145A3-DB1D-4B74-B2E7-D7758B895B7E}" type="presParOf" srcId="{185D58FB-31C2-410C-9B65-A8E51BAA4CB2}" destId="{DB15E795-882B-4073-B756-6E241CD5B2FF}" srcOrd="0" destOrd="0" presId="urn:microsoft.com/office/officeart/2005/8/layout/chevron2"/>
    <dgm:cxn modelId="{2770968C-DE6A-4703-9EED-316E772B3C8D}" type="presParOf" srcId="{DB15E795-882B-4073-B756-6E241CD5B2FF}" destId="{5A309652-C8D3-47B4-AAF5-675A68881692}" srcOrd="0" destOrd="0" presId="urn:microsoft.com/office/officeart/2005/8/layout/chevron2"/>
    <dgm:cxn modelId="{A916558E-9B1F-4CC1-BEC1-B686D049083B}" type="presParOf" srcId="{DB15E795-882B-4073-B756-6E241CD5B2FF}" destId="{6BEB13D9-EC3B-41B1-8E08-2EFA94577562}" srcOrd="1" destOrd="0" presId="urn:microsoft.com/office/officeart/2005/8/layout/chevron2"/>
    <dgm:cxn modelId="{BAC97BF3-5BBC-4C2D-B1AF-40555FF83561}" type="presParOf" srcId="{185D58FB-31C2-410C-9B65-A8E51BAA4CB2}" destId="{832CBBA5-4903-499D-8387-8741CEF0DA56}" srcOrd="1" destOrd="0" presId="urn:microsoft.com/office/officeart/2005/8/layout/chevron2"/>
    <dgm:cxn modelId="{74C2482B-9EB8-4CE7-B0BF-78148D0C7ED7}" type="presParOf" srcId="{185D58FB-31C2-410C-9B65-A8E51BAA4CB2}" destId="{F58DADA7-8A16-496C-9789-170D22F34560}" srcOrd="2" destOrd="0" presId="urn:microsoft.com/office/officeart/2005/8/layout/chevron2"/>
    <dgm:cxn modelId="{6A3CC352-91F2-4606-9DE5-C04140128DA3}" type="presParOf" srcId="{F58DADA7-8A16-496C-9789-170D22F34560}" destId="{35CCBCD1-EA03-40DB-BEC5-420B844E2BDC}" srcOrd="0" destOrd="0" presId="urn:microsoft.com/office/officeart/2005/8/layout/chevron2"/>
    <dgm:cxn modelId="{5445B8CC-0FF1-4981-B8E5-007FA5D38421}" type="presParOf" srcId="{F58DADA7-8A16-496C-9789-170D22F34560}" destId="{B2114998-EE1E-4CDD-B240-146915259C34}" srcOrd="1" destOrd="0" presId="urn:microsoft.com/office/officeart/2005/8/layout/chevron2"/>
    <dgm:cxn modelId="{57F68B6A-77BF-49E2-86F2-9BDF86670BD9}" type="presParOf" srcId="{185D58FB-31C2-410C-9B65-A8E51BAA4CB2}" destId="{DBDF6DA9-7D74-450B-9A94-BDFDCF43857F}" srcOrd="3" destOrd="0" presId="urn:microsoft.com/office/officeart/2005/8/layout/chevron2"/>
    <dgm:cxn modelId="{5553F391-F04C-4A26-A6F2-3A17FD212E8B}" type="presParOf" srcId="{185D58FB-31C2-410C-9B65-A8E51BAA4CB2}" destId="{421779D6-AC8E-4264-AB61-DB3F542283CA}" srcOrd="4" destOrd="0" presId="urn:microsoft.com/office/officeart/2005/8/layout/chevron2"/>
    <dgm:cxn modelId="{F498771C-E7B1-47F5-97FA-41590DFF7087}" type="presParOf" srcId="{421779D6-AC8E-4264-AB61-DB3F542283CA}" destId="{60FDB1EE-C379-40DD-A4F2-CEDE5D44FCEB}" srcOrd="0" destOrd="0" presId="urn:microsoft.com/office/officeart/2005/8/layout/chevron2"/>
    <dgm:cxn modelId="{AF692AE8-9A10-4294-97A7-EBF6474DC71C}" type="presParOf" srcId="{421779D6-AC8E-4264-AB61-DB3F542283CA}" destId="{8BBB2519-5E98-489D-9F01-D94601339E51}" srcOrd="1" destOrd="0" presId="urn:microsoft.com/office/officeart/2005/8/layout/chevron2"/>
    <dgm:cxn modelId="{9C36671E-D484-4493-8883-F5BEA27F0031}" type="presParOf" srcId="{185D58FB-31C2-410C-9B65-A8E51BAA4CB2}" destId="{CF514EA4-08DE-4CE2-AF3A-278D64EE949E}" srcOrd="5" destOrd="0" presId="urn:microsoft.com/office/officeart/2005/8/layout/chevron2"/>
    <dgm:cxn modelId="{4F46D430-D268-490C-9B31-D58499CB8AE5}" type="presParOf" srcId="{185D58FB-31C2-410C-9B65-A8E51BAA4CB2}" destId="{35F9C83F-5C22-4CED-A3C4-D45E2EBA9205}" srcOrd="6" destOrd="0" presId="urn:microsoft.com/office/officeart/2005/8/layout/chevron2"/>
    <dgm:cxn modelId="{40263A52-BD15-4637-8292-ED64F2781F14}" type="presParOf" srcId="{35F9C83F-5C22-4CED-A3C4-D45E2EBA9205}" destId="{7BE056FC-42E3-48A6-B057-878AD69A2340}" srcOrd="0" destOrd="0" presId="urn:microsoft.com/office/officeart/2005/8/layout/chevron2"/>
    <dgm:cxn modelId="{ACC24427-02A4-4FDE-A0BB-8664B3F1D8CD}" type="presParOf" srcId="{35F9C83F-5C22-4CED-A3C4-D45E2EBA9205}" destId="{451DB1C2-FB0A-49D8-8E83-2720B1A8A393}" srcOrd="1" destOrd="0" presId="urn:microsoft.com/office/officeart/2005/8/layout/chevron2"/>
    <dgm:cxn modelId="{C1C3F0D6-7C7F-4F3C-9E01-AC1F33915A4A}" type="presParOf" srcId="{185D58FB-31C2-410C-9B65-A8E51BAA4CB2}" destId="{334D5330-F6D0-4579-B14E-43919CED9569}" srcOrd="7" destOrd="0" presId="urn:microsoft.com/office/officeart/2005/8/layout/chevron2"/>
    <dgm:cxn modelId="{D01B54B3-69FC-4437-8D25-C95F2F5D6FE6}" type="presParOf" srcId="{185D58FB-31C2-410C-9B65-A8E51BAA4CB2}" destId="{67EA1C6D-BB93-40A4-80C3-3C4293F62DF8}" srcOrd="8" destOrd="0" presId="urn:microsoft.com/office/officeart/2005/8/layout/chevron2"/>
    <dgm:cxn modelId="{04833E21-7870-4FAA-B008-8AC5ECD49770}" type="presParOf" srcId="{67EA1C6D-BB93-40A4-80C3-3C4293F62DF8}" destId="{EDED7FD8-513A-4F03-B4CB-E4C15B9C85A8}" srcOrd="0" destOrd="0" presId="urn:microsoft.com/office/officeart/2005/8/layout/chevron2"/>
    <dgm:cxn modelId="{57429EDA-CF86-4580-AFB6-505E621F19B7}" type="presParOf" srcId="{67EA1C6D-BB93-40A4-80C3-3C4293F62DF8}" destId="{DC565663-3799-4295-9CB2-4D3804390FA7}" srcOrd="1" destOrd="0" presId="urn:microsoft.com/office/officeart/2005/8/layout/chevron2"/>
    <dgm:cxn modelId="{0F2C368E-314C-41A9-B92A-48DA9CD38682}" type="presParOf" srcId="{185D58FB-31C2-410C-9B65-A8E51BAA4CB2}" destId="{46EFEE04-06F0-4868-BB26-6796EB53BFD6}" srcOrd="9" destOrd="0" presId="urn:microsoft.com/office/officeart/2005/8/layout/chevron2"/>
    <dgm:cxn modelId="{B0C333C1-0CA9-41B0-8ECE-09E130F86C21}" type="presParOf" srcId="{185D58FB-31C2-410C-9B65-A8E51BAA4CB2}" destId="{0D8CA5F1-9119-421D-91FB-9C29AC59C415}" srcOrd="10" destOrd="0" presId="urn:microsoft.com/office/officeart/2005/8/layout/chevron2"/>
    <dgm:cxn modelId="{84068129-6DF0-437E-8E39-C5D6D3049881}" type="presParOf" srcId="{0D8CA5F1-9119-421D-91FB-9C29AC59C415}" destId="{B1D95DF8-A123-40B4-9227-492193FF9DC2}" srcOrd="0" destOrd="0" presId="urn:microsoft.com/office/officeart/2005/8/layout/chevron2"/>
    <dgm:cxn modelId="{E2700B79-3014-4D39-8C70-8AE10ED5570E}" type="presParOf" srcId="{0D8CA5F1-9119-421D-91FB-9C29AC59C415}" destId="{DD39A484-0121-472A-8934-0ECCC1E811EA}" srcOrd="1" destOrd="0" presId="urn:microsoft.com/office/officeart/2005/8/layout/chevron2"/>
    <dgm:cxn modelId="{84D34866-724B-42F7-A57E-48B686359DF5}" type="presParOf" srcId="{185D58FB-31C2-410C-9B65-A8E51BAA4CB2}" destId="{C1985546-F571-429E-AB4C-8FD3D460E56D}" srcOrd="11" destOrd="0" presId="urn:microsoft.com/office/officeart/2005/8/layout/chevron2"/>
    <dgm:cxn modelId="{DA255203-17ED-4855-98F6-4A267C6DFAB3}" type="presParOf" srcId="{185D58FB-31C2-410C-9B65-A8E51BAA4CB2}" destId="{C1AB2103-4E8C-4DCE-91B4-AA510161A864}" srcOrd="12" destOrd="0" presId="urn:microsoft.com/office/officeart/2005/8/layout/chevron2"/>
    <dgm:cxn modelId="{27A28BA8-37FB-49F4-B7FF-D82889EDE5D4}" type="presParOf" srcId="{C1AB2103-4E8C-4DCE-91B4-AA510161A864}" destId="{D9939FFA-BA4F-43F1-AEFA-163FCF82BD53}" srcOrd="0" destOrd="0" presId="urn:microsoft.com/office/officeart/2005/8/layout/chevron2"/>
    <dgm:cxn modelId="{C3AEB04F-18A4-4555-9870-CA8A6C9FA60F}" type="presParOf" srcId="{C1AB2103-4E8C-4DCE-91B4-AA510161A864}" destId="{476DA8D3-9A08-496F-A326-A7E4438469C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6E74AB-7243-4D7E-8540-124AA039469B}" type="doc">
      <dgm:prSet loTypeId="urn:microsoft.com/office/officeart/2005/8/layout/hierarchy2" loCatId="hierarchy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5F004F0-0406-4EDC-B0B1-A20A67258548}">
      <dgm:prSet phldrT="[Text]" phldr="0"/>
      <dgm:spPr/>
      <dgm:t>
        <a:bodyPr/>
        <a:lstStyle/>
        <a:p>
          <a:pPr rtl="0"/>
          <a:r>
            <a:rPr lang="en-US" b="1" i="1" dirty="0">
              <a:solidFill>
                <a:schemeClr val="tx1">
                  <a:lumMod val="95000"/>
                  <a:lumOff val="5000"/>
                </a:schemeClr>
              </a:solidFill>
              <a:latin typeface="Comic Sans MS"/>
            </a:rPr>
            <a:t>Solution methodology</a:t>
          </a:r>
          <a:endParaRPr lang="en-US" b="1" dirty="0">
            <a:solidFill>
              <a:schemeClr val="tx1">
                <a:lumMod val="95000"/>
                <a:lumOff val="5000"/>
              </a:schemeClr>
            </a:solidFill>
            <a:latin typeface="Comic Sans MS"/>
          </a:endParaRPr>
        </a:p>
      </dgm:t>
    </dgm:pt>
    <dgm:pt modelId="{F3BD5700-6EDE-4914-91B0-F4A558BAD427}" type="parTrans" cxnId="{2A7F9B8A-914D-4899-BB96-9389F91FFACF}">
      <dgm:prSet/>
      <dgm:spPr/>
      <dgm:t>
        <a:bodyPr/>
        <a:lstStyle/>
        <a:p>
          <a:endParaRPr lang="en-US"/>
        </a:p>
      </dgm:t>
    </dgm:pt>
    <dgm:pt modelId="{D54DF531-9A25-4339-A239-BE811375623E}" type="sibTrans" cxnId="{2A7F9B8A-914D-4899-BB96-9389F91FFACF}">
      <dgm:prSet/>
      <dgm:spPr/>
      <dgm:t>
        <a:bodyPr/>
        <a:lstStyle/>
        <a:p>
          <a:endParaRPr lang="en-US"/>
        </a:p>
      </dgm:t>
    </dgm:pt>
    <dgm:pt modelId="{1B17E0CE-E395-4000-AA05-D0B3C0D439AF}">
      <dgm:prSet phldr="0" custT="1"/>
      <dgm:spPr/>
      <dgm:t>
        <a:bodyPr/>
        <a:lstStyle/>
        <a:p>
          <a:pPr rtl="0"/>
          <a:r>
            <a:rPr lang="en-US" sz="1400" b="1" dirty="0">
              <a:solidFill>
                <a:srgbClr val="000000"/>
              </a:solidFill>
              <a:latin typeface="Comic Sans MS"/>
              <a:ea typeface="Cambria Math"/>
              <a:cs typeface="Calibri"/>
            </a:rPr>
            <a:t>Implementation of the project</a:t>
          </a:r>
          <a:endParaRPr lang="en-US" sz="1400" b="1" dirty="0">
            <a:solidFill>
              <a:schemeClr val="tx1">
                <a:lumMod val="95000"/>
                <a:lumOff val="5000"/>
              </a:schemeClr>
            </a:solidFill>
            <a:latin typeface="Comic Sans MS"/>
          </a:endParaRPr>
        </a:p>
      </dgm:t>
    </dgm:pt>
    <dgm:pt modelId="{B6C6F95D-C9D6-4B9C-8452-815B2C5B1F46}" type="parTrans" cxnId="{13E35D05-F991-4984-8AAC-54C8B0C2BAE7}">
      <dgm:prSet/>
      <dgm:spPr/>
      <dgm:t>
        <a:bodyPr/>
        <a:lstStyle/>
        <a:p>
          <a:endParaRPr lang="en-US"/>
        </a:p>
      </dgm:t>
    </dgm:pt>
    <dgm:pt modelId="{DFD81190-FF8A-45D0-9E9A-5060E93415D4}" type="sibTrans" cxnId="{13E35D05-F991-4984-8AAC-54C8B0C2BAE7}">
      <dgm:prSet/>
      <dgm:spPr/>
      <dgm:t>
        <a:bodyPr/>
        <a:lstStyle/>
        <a:p>
          <a:endParaRPr lang="en-US"/>
        </a:p>
      </dgm:t>
    </dgm:pt>
    <dgm:pt modelId="{7B91506F-D172-4C0E-9E76-5096C3F85C2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dirty="0">
              <a:solidFill>
                <a:schemeClr val="tx1">
                  <a:lumMod val="95000"/>
                  <a:lumOff val="5000"/>
                </a:schemeClr>
              </a:solidFill>
              <a:latin typeface="Comic Sans MS"/>
            </a:rPr>
            <a:t>Substitution cipher method </a:t>
          </a:r>
        </a:p>
      </dgm:t>
    </dgm:pt>
    <dgm:pt modelId="{AB724D4E-BCD5-4CAA-9FD3-F38F704C8316}" type="parTrans" cxnId="{73EFF4CB-5705-49AD-B3FE-DCACECFDA6FE}">
      <dgm:prSet/>
      <dgm:spPr/>
      <dgm:t>
        <a:bodyPr/>
        <a:lstStyle/>
        <a:p>
          <a:endParaRPr lang="en-US"/>
        </a:p>
      </dgm:t>
    </dgm:pt>
    <dgm:pt modelId="{7C1FB7A9-9F3C-401E-A2F0-E2B9842AD3F7}" type="sibTrans" cxnId="{73EFF4CB-5705-49AD-B3FE-DCACECFDA6FE}">
      <dgm:prSet/>
      <dgm:spPr/>
      <dgm:t>
        <a:bodyPr/>
        <a:lstStyle/>
        <a:p>
          <a:endParaRPr lang="en-US"/>
        </a:p>
      </dgm:t>
    </dgm:pt>
    <dgm:pt modelId="{372A96A3-D3CA-49AD-A5EC-D5BE00A62772}">
      <dgm:prSet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en-US" b="1" i="0" dirty="0">
              <a:solidFill>
                <a:schemeClr val="tx1">
                  <a:lumMod val="95000"/>
                  <a:lumOff val="5000"/>
                </a:schemeClr>
              </a:solidFill>
              <a:latin typeface="Comic Sans MS"/>
            </a:rPr>
            <a:t>Transposition cipher method </a:t>
          </a:r>
        </a:p>
      </dgm:t>
    </dgm:pt>
    <dgm:pt modelId="{74CDF25B-4963-4C5D-8F2C-F105F77BA9E4}" type="parTrans" cxnId="{C616E73F-C20C-4BA5-A04D-C602BDEC4A2F}">
      <dgm:prSet/>
      <dgm:spPr/>
      <dgm:t>
        <a:bodyPr/>
        <a:lstStyle/>
        <a:p>
          <a:endParaRPr lang="en-US"/>
        </a:p>
      </dgm:t>
    </dgm:pt>
    <dgm:pt modelId="{01748E87-A3DD-4D0A-AD63-FAFBC1067258}" type="sibTrans" cxnId="{C616E73F-C20C-4BA5-A04D-C602BDEC4A2F}">
      <dgm:prSet/>
      <dgm:spPr/>
      <dgm:t>
        <a:bodyPr/>
        <a:lstStyle/>
        <a:p>
          <a:endParaRPr lang="en-US"/>
        </a:p>
      </dgm:t>
    </dgm:pt>
    <dgm:pt modelId="{3B365241-4940-4560-BDE5-EE562F6C9624}" type="pres">
      <dgm:prSet presAssocID="{3A6E74AB-7243-4D7E-8540-124AA039469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6D01D4B-4283-4E62-A8D2-D98E4F75D1B7}" type="pres">
      <dgm:prSet presAssocID="{1B17E0CE-E395-4000-AA05-D0B3C0D439AF}" presName="root1" presStyleCnt="0"/>
      <dgm:spPr/>
    </dgm:pt>
    <dgm:pt modelId="{B6F11708-680D-49B3-9AF9-4AA0501D1CF9}" type="pres">
      <dgm:prSet presAssocID="{1B17E0CE-E395-4000-AA05-D0B3C0D439AF}" presName="LevelOneTextNode" presStyleLbl="node0" presStyleIdx="0" presStyleCnt="1" custScaleX="96823" custLinFactNeighborX="-32937" custLinFactNeighborY="2693">
        <dgm:presLayoutVars>
          <dgm:chPref val="3"/>
        </dgm:presLayoutVars>
      </dgm:prSet>
      <dgm:spPr/>
    </dgm:pt>
    <dgm:pt modelId="{5FDC713A-92E4-41E9-9BF5-A7ECC49BECC7}" type="pres">
      <dgm:prSet presAssocID="{1B17E0CE-E395-4000-AA05-D0B3C0D439AF}" presName="level2hierChild" presStyleCnt="0"/>
      <dgm:spPr/>
    </dgm:pt>
    <dgm:pt modelId="{B2932875-ED55-4EB6-850B-7C36B03FDCC4}" type="pres">
      <dgm:prSet presAssocID="{F3BD5700-6EDE-4914-91B0-F4A558BAD427}" presName="conn2-1" presStyleLbl="parChTrans1D2" presStyleIdx="0" presStyleCnt="3"/>
      <dgm:spPr/>
    </dgm:pt>
    <dgm:pt modelId="{9655A40B-4D88-422C-836D-D8BBA0FD9F60}" type="pres">
      <dgm:prSet presAssocID="{F3BD5700-6EDE-4914-91B0-F4A558BAD427}" presName="connTx" presStyleLbl="parChTrans1D2" presStyleIdx="0" presStyleCnt="3"/>
      <dgm:spPr/>
    </dgm:pt>
    <dgm:pt modelId="{77E1F6F4-55E3-4B18-9F3E-CA3B91DC8E0D}" type="pres">
      <dgm:prSet presAssocID="{35F004F0-0406-4EDC-B0B1-A20A67258548}" presName="root2" presStyleCnt="0"/>
      <dgm:spPr/>
    </dgm:pt>
    <dgm:pt modelId="{88B92850-9D4E-4A7D-895B-904CF10ADFF6}" type="pres">
      <dgm:prSet presAssocID="{35F004F0-0406-4EDC-B0B1-A20A67258548}" presName="LevelTwoTextNode" presStyleLbl="node2" presStyleIdx="0" presStyleCnt="3" custScaleX="313616" custScaleY="55678">
        <dgm:presLayoutVars>
          <dgm:chPref val="3"/>
        </dgm:presLayoutVars>
      </dgm:prSet>
      <dgm:spPr/>
    </dgm:pt>
    <dgm:pt modelId="{F90C9256-D8C0-43CC-8E32-AE3E741D8BB6}" type="pres">
      <dgm:prSet presAssocID="{35F004F0-0406-4EDC-B0B1-A20A67258548}" presName="level3hierChild" presStyleCnt="0"/>
      <dgm:spPr/>
    </dgm:pt>
    <dgm:pt modelId="{FA14D124-450A-45B6-8F09-688111F89584}" type="pres">
      <dgm:prSet presAssocID="{AB724D4E-BCD5-4CAA-9FD3-F38F704C8316}" presName="conn2-1" presStyleLbl="parChTrans1D2" presStyleIdx="1" presStyleCnt="3"/>
      <dgm:spPr/>
    </dgm:pt>
    <dgm:pt modelId="{6C3CEA38-9FF9-4975-9E60-61F6692058EF}" type="pres">
      <dgm:prSet presAssocID="{AB724D4E-BCD5-4CAA-9FD3-F38F704C8316}" presName="connTx" presStyleLbl="parChTrans1D2" presStyleIdx="1" presStyleCnt="3"/>
      <dgm:spPr/>
    </dgm:pt>
    <dgm:pt modelId="{D1D85923-A346-4ACF-9E94-D9F0F5674E02}" type="pres">
      <dgm:prSet presAssocID="{7B91506F-D172-4C0E-9E76-5096C3F85C2A}" presName="root2" presStyleCnt="0"/>
      <dgm:spPr/>
    </dgm:pt>
    <dgm:pt modelId="{F2DD77AD-09C1-42AA-956F-504A5531E7C5}" type="pres">
      <dgm:prSet presAssocID="{7B91506F-D172-4C0E-9E76-5096C3F85C2A}" presName="LevelTwoTextNode" presStyleLbl="node2" presStyleIdx="1" presStyleCnt="3" custScaleX="320681" custScaleY="48564">
        <dgm:presLayoutVars>
          <dgm:chPref val="3"/>
        </dgm:presLayoutVars>
      </dgm:prSet>
      <dgm:spPr/>
    </dgm:pt>
    <dgm:pt modelId="{13047485-17D1-4714-8A89-821EC9ACC854}" type="pres">
      <dgm:prSet presAssocID="{7B91506F-D172-4C0E-9E76-5096C3F85C2A}" presName="level3hierChild" presStyleCnt="0"/>
      <dgm:spPr/>
    </dgm:pt>
    <dgm:pt modelId="{C5AA3BAB-5235-4D93-9797-F688468BEDB9}" type="pres">
      <dgm:prSet presAssocID="{74CDF25B-4963-4C5D-8F2C-F105F77BA9E4}" presName="conn2-1" presStyleLbl="parChTrans1D2" presStyleIdx="2" presStyleCnt="3"/>
      <dgm:spPr/>
    </dgm:pt>
    <dgm:pt modelId="{8E531200-23A7-44B3-8ACC-040E5E5AC511}" type="pres">
      <dgm:prSet presAssocID="{74CDF25B-4963-4C5D-8F2C-F105F77BA9E4}" presName="connTx" presStyleLbl="parChTrans1D2" presStyleIdx="2" presStyleCnt="3"/>
      <dgm:spPr/>
    </dgm:pt>
    <dgm:pt modelId="{109E27FC-DDF3-4757-A7CA-5EC3434D86A6}" type="pres">
      <dgm:prSet presAssocID="{372A96A3-D3CA-49AD-A5EC-D5BE00A62772}" presName="root2" presStyleCnt="0"/>
      <dgm:spPr/>
    </dgm:pt>
    <dgm:pt modelId="{7635BC45-9C1F-4A33-94FF-83423BCB31AA}" type="pres">
      <dgm:prSet presAssocID="{372A96A3-D3CA-49AD-A5EC-D5BE00A62772}" presName="LevelTwoTextNode" presStyleLbl="node2" presStyleIdx="2" presStyleCnt="3" custScaleX="288489">
        <dgm:presLayoutVars>
          <dgm:chPref val="3"/>
        </dgm:presLayoutVars>
      </dgm:prSet>
      <dgm:spPr/>
    </dgm:pt>
    <dgm:pt modelId="{999E9F99-166F-4F48-B6CB-E94F0645D879}" type="pres">
      <dgm:prSet presAssocID="{372A96A3-D3CA-49AD-A5EC-D5BE00A62772}" presName="level3hierChild" presStyleCnt="0"/>
      <dgm:spPr/>
    </dgm:pt>
  </dgm:ptLst>
  <dgm:cxnLst>
    <dgm:cxn modelId="{13E35D05-F991-4984-8AAC-54C8B0C2BAE7}" srcId="{3A6E74AB-7243-4D7E-8540-124AA039469B}" destId="{1B17E0CE-E395-4000-AA05-D0B3C0D439AF}" srcOrd="0" destOrd="0" parTransId="{B6C6F95D-C9D6-4B9C-8452-815B2C5B1F46}" sibTransId="{DFD81190-FF8A-45D0-9E9A-5060E93415D4}"/>
    <dgm:cxn modelId="{6DE38A09-6D67-41D1-AA62-9452E793C494}" type="presOf" srcId="{F3BD5700-6EDE-4914-91B0-F4A558BAD427}" destId="{9655A40B-4D88-422C-836D-D8BBA0FD9F60}" srcOrd="1" destOrd="0" presId="urn:microsoft.com/office/officeart/2005/8/layout/hierarchy2"/>
    <dgm:cxn modelId="{AD089B2E-86B0-4D59-BD13-552D571E7FF1}" type="presOf" srcId="{AB724D4E-BCD5-4CAA-9FD3-F38F704C8316}" destId="{6C3CEA38-9FF9-4975-9E60-61F6692058EF}" srcOrd="1" destOrd="0" presId="urn:microsoft.com/office/officeart/2005/8/layout/hierarchy2"/>
    <dgm:cxn modelId="{C616E73F-C20C-4BA5-A04D-C602BDEC4A2F}" srcId="{1B17E0CE-E395-4000-AA05-D0B3C0D439AF}" destId="{372A96A3-D3CA-49AD-A5EC-D5BE00A62772}" srcOrd="2" destOrd="0" parTransId="{74CDF25B-4963-4C5D-8F2C-F105F77BA9E4}" sibTransId="{01748E87-A3DD-4D0A-AD63-FAFBC1067258}"/>
    <dgm:cxn modelId="{91FEDF43-5DC7-4B9B-9E33-14C23A3DD6C0}" type="presOf" srcId="{74CDF25B-4963-4C5D-8F2C-F105F77BA9E4}" destId="{8E531200-23A7-44B3-8ACC-040E5E5AC511}" srcOrd="1" destOrd="0" presId="urn:microsoft.com/office/officeart/2005/8/layout/hierarchy2"/>
    <dgm:cxn modelId="{1D6F2D44-203F-4C09-8040-BD6F5B5CEDC8}" type="presOf" srcId="{AB724D4E-BCD5-4CAA-9FD3-F38F704C8316}" destId="{FA14D124-450A-45B6-8F09-688111F89584}" srcOrd="0" destOrd="0" presId="urn:microsoft.com/office/officeart/2005/8/layout/hierarchy2"/>
    <dgm:cxn modelId="{8B5A0B6E-97F0-4C99-8D63-C7162DC947D9}" type="presOf" srcId="{3A6E74AB-7243-4D7E-8540-124AA039469B}" destId="{3B365241-4940-4560-BDE5-EE562F6C9624}" srcOrd="0" destOrd="0" presId="urn:microsoft.com/office/officeart/2005/8/layout/hierarchy2"/>
    <dgm:cxn modelId="{CE110A70-242E-4A45-8E95-1F8A89F548A0}" type="presOf" srcId="{7B91506F-D172-4C0E-9E76-5096C3F85C2A}" destId="{F2DD77AD-09C1-42AA-956F-504A5531E7C5}" srcOrd="0" destOrd="0" presId="urn:microsoft.com/office/officeart/2005/8/layout/hierarchy2"/>
    <dgm:cxn modelId="{04361C82-27DE-405F-AC60-BF6474A0A9B6}" type="presOf" srcId="{1B17E0CE-E395-4000-AA05-D0B3C0D439AF}" destId="{B6F11708-680D-49B3-9AF9-4AA0501D1CF9}" srcOrd="0" destOrd="0" presId="urn:microsoft.com/office/officeart/2005/8/layout/hierarchy2"/>
    <dgm:cxn modelId="{2A7F9B8A-914D-4899-BB96-9389F91FFACF}" srcId="{1B17E0CE-E395-4000-AA05-D0B3C0D439AF}" destId="{35F004F0-0406-4EDC-B0B1-A20A67258548}" srcOrd="0" destOrd="0" parTransId="{F3BD5700-6EDE-4914-91B0-F4A558BAD427}" sibTransId="{D54DF531-9A25-4339-A239-BE811375623E}"/>
    <dgm:cxn modelId="{9FE06C8E-EA1B-455C-99B3-FC3697C13004}" type="presOf" srcId="{35F004F0-0406-4EDC-B0B1-A20A67258548}" destId="{88B92850-9D4E-4A7D-895B-904CF10ADFF6}" srcOrd="0" destOrd="0" presId="urn:microsoft.com/office/officeart/2005/8/layout/hierarchy2"/>
    <dgm:cxn modelId="{A7B0B0A2-A6E6-41AE-9969-9E0A3616EA1C}" type="presOf" srcId="{F3BD5700-6EDE-4914-91B0-F4A558BAD427}" destId="{B2932875-ED55-4EB6-850B-7C36B03FDCC4}" srcOrd="0" destOrd="0" presId="urn:microsoft.com/office/officeart/2005/8/layout/hierarchy2"/>
    <dgm:cxn modelId="{A2ECF9C2-CC11-4B8D-98A3-14DC8463D651}" type="presOf" srcId="{74CDF25B-4963-4C5D-8F2C-F105F77BA9E4}" destId="{C5AA3BAB-5235-4D93-9797-F688468BEDB9}" srcOrd="0" destOrd="0" presId="urn:microsoft.com/office/officeart/2005/8/layout/hierarchy2"/>
    <dgm:cxn modelId="{73EFF4CB-5705-49AD-B3FE-DCACECFDA6FE}" srcId="{1B17E0CE-E395-4000-AA05-D0B3C0D439AF}" destId="{7B91506F-D172-4C0E-9E76-5096C3F85C2A}" srcOrd="1" destOrd="0" parTransId="{AB724D4E-BCD5-4CAA-9FD3-F38F704C8316}" sibTransId="{7C1FB7A9-9F3C-401E-A2F0-E2B9842AD3F7}"/>
    <dgm:cxn modelId="{A10E83E2-6E26-47BC-AD7C-C5F6711B15D2}" type="presOf" srcId="{372A96A3-D3CA-49AD-A5EC-D5BE00A62772}" destId="{7635BC45-9C1F-4A33-94FF-83423BCB31AA}" srcOrd="0" destOrd="0" presId="urn:microsoft.com/office/officeart/2005/8/layout/hierarchy2"/>
    <dgm:cxn modelId="{69585C6B-4194-4B3F-9FF1-95770FB0C9DA}" type="presParOf" srcId="{3B365241-4940-4560-BDE5-EE562F6C9624}" destId="{26D01D4B-4283-4E62-A8D2-D98E4F75D1B7}" srcOrd="0" destOrd="0" presId="urn:microsoft.com/office/officeart/2005/8/layout/hierarchy2"/>
    <dgm:cxn modelId="{858551B8-EBD5-43BD-B44D-F1F5A8D70129}" type="presParOf" srcId="{26D01D4B-4283-4E62-A8D2-D98E4F75D1B7}" destId="{B6F11708-680D-49B3-9AF9-4AA0501D1CF9}" srcOrd="0" destOrd="0" presId="urn:microsoft.com/office/officeart/2005/8/layout/hierarchy2"/>
    <dgm:cxn modelId="{823EBCDD-24BD-4F62-8F1B-2D88223DFF2D}" type="presParOf" srcId="{26D01D4B-4283-4E62-A8D2-D98E4F75D1B7}" destId="{5FDC713A-92E4-41E9-9BF5-A7ECC49BECC7}" srcOrd="1" destOrd="0" presId="urn:microsoft.com/office/officeart/2005/8/layout/hierarchy2"/>
    <dgm:cxn modelId="{CACE66B8-6825-4911-B13E-89FA0D1DD697}" type="presParOf" srcId="{5FDC713A-92E4-41E9-9BF5-A7ECC49BECC7}" destId="{B2932875-ED55-4EB6-850B-7C36B03FDCC4}" srcOrd="0" destOrd="0" presId="urn:microsoft.com/office/officeart/2005/8/layout/hierarchy2"/>
    <dgm:cxn modelId="{C6E049C2-399C-4D7A-A644-AEA7D77697B8}" type="presParOf" srcId="{B2932875-ED55-4EB6-850B-7C36B03FDCC4}" destId="{9655A40B-4D88-422C-836D-D8BBA0FD9F60}" srcOrd="0" destOrd="0" presId="urn:microsoft.com/office/officeart/2005/8/layout/hierarchy2"/>
    <dgm:cxn modelId="{AEBA15AD-0BE2-4D0A-B650-8DB256261899}" type="presParOf" srcId="{5FDC713A-92E4-41E9-9BF5-A7ECC49BECC7}" destId="{77E1F6F4-55E3-4B18-9F3E-CA3B91DC8E0D}" srcOrd="1" destOrd="0" presId="urn:microsoft.com/office/officeart/2005/8/layout/hierarchy2"/>
    <dgm:cxn modelId="{82653FFF-E75F-4C61-B8CA-36002711EA3D}" type="presParOf" srcId="{77E1F6F4-55E3-4B18-9F3E-CA3B91DC8E0D}" destId="{88B92850-9D4E-4A7D-895B-904CF10ADFF6}" srcOrd="0" destOrd="0" presId="urn:microsoft.com/office/officeart/2005/8/layout/hierarchy2"/>
    <dgm:cxn modelId="{358C8DAF-B30D-4C9C-9596-17EB1F5C346F}" type="presParOf" srcId="{77E1F6F4-55E3-4B18-9F3E-CA3B91DC8E0D}" destId="{F90C9256-D8C0-43CC-8E32-AE3E741D8BB6}" srcOrd="1" destOrd="0" presId="urn:microsoft.com/office/officeart/2005/8/layout/hierarchy2"/>
    <dgm:cxn modelId="{3D86C129-7852-4460-A026-B9BF5CAC349F}" type="presParOf" srcId="{5FDC713A-92E4-41E9-9BF5-A7ECC49BECC7}" destId="{FA14D124-450A-45B6-8F09-688111F89584}" srcOrd="2" destOrd="0" presId="urn:microsoft.com/office/officeart/2005/8/layout/hierarchy2"/>
    <dgm:cxn modelId="{B6488EE3-AA66-4D5B-A627-8CBDCA9A8302}" type="presParOf" srcId="{FA14D124-450A-45B6-8F09-688111F89584}" destId="{6C3CEA38-9FF9-4975-9E60-61F6692058EF}" srcOrd="0" destOrd="0" presId="urn:microsoft.com/office/officeart/2005/8/layout/hierarchy2"/>
    <dgm:cxn modelId="{6F706E6A-1B93-4F5E-AC3D-802AF4A5702B}" type="presParOf" srcId="{5FDC713A-92E4-41E9-9BF5-A7ECC49BECC7}" destId="{D1D85923-A346-4ACF-9E94-D9F0F5674E02}" srcOrd="3" destOrd="0" presId="urn:microsoft.com/office/officeart/2005/8/layout/hierarchy2"/>
    <dgm:cxn modelId="{B21ABC47-CC89-451A-AF52-1FD5195A214F}" type="presParOf" srcId="{D1D85923-A346-4ACF-9E94-D9F0F5674E02}" destId="{F2DD77AD-09C1-42AA-956F-504A5531E7C5}" srcOrd="0" destOrd="0" presId="urn:microsoft.com/office/officeart/2005/8/layout/hierarchy2"/>
    <dgm:cxn modelId="{17D87773-E3DB-4073-9790-A81B5B06ED7C}" type="presParOf" srcId="{D1D85923-A346-4ACF-9E94-D9F0F5674E02}" destId="{13047485-17D1-4714-8A89-821EC9ACC854}" srcOrd="1" destOrd="0" presId="urn:microsoft.com/office/officeart/2005/8/layout/hierarchy2"/>
    <dgm:cxn modelId="{B228AAAC-4DBF-4C4B-B677-DB0B396CDBF8}" type="presParOf" srcId="{5FDC713A-92E4-41E9-9BF5-A7ECC49BECC7}" destId="{C5AA3BAB-5235-4D93-9797-F688468BEDB9}" srcOrd="4" destOrd="0" presId="urn:microsoft.com/office/officeart/2005/8/layout/hierarchy2"/>
    <dgm:cxn modelId="{365AE547-726B-474D-98FC-1E9C2CE7E254}" type="presParOf" srcId="{C5AA3BAB-5235-4D93-9797-F688468BEDB9}" destId="{8E531200-23A7-44B3-8ACC-040E5E5AC511}" srcOrd="0" destOrd="0" presId="urn:microsoft.com/office/officeart/2005/8/layout/hierarchy2"/>
    <dgm:cxn modelId="{7A45ADB3-8F87-4812-931C-4D4DA4302499}" type="presParOf" srcId="{5FDC713A-92E4-41E9-9BF5-A7ECC49BECC7}" destId="{109E27FC-DDF3-4757-A7CA-5EC3434D86A6}" srcOrd="5" destOrd="0" presId="urn:microsoft.com/office/officeart/2005/8/layout/hierarchy2"/>
    <dgm:cxn modelId="{5ACD90F3-7835-4262-8E14-697FBD63B0A6}" type="presParOf" srcId="{109E27FC-DDF3-4757-A7CA-5EC3434D86A6}" destId="{7635BC45-9C1F-4A33-94FF-83423BCB31AA}" srcOrd="0" destOrd="0" presId="urn:microsoft.com/office/officeart/2005/8/layout/hierarchy2"/>
    <dgm:cxn modelId="{BF3FA6B4-2DA8-48B6-89E8-D5307A987776}" type="presParOf" srcId="{109E27FC-DDF3-4757-A7CA-5EC3434D86A6}" destId="{999E9F99-166F-4F48-B6CB-E94F0645D87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067FF1-ADC0-47A0-B7F5-FB2418FD4FF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46DB49-ECB4-4F31-BD9B-455650997B6A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  <a:latin typeface="Comic Sans MS" panose="030F0702030302020204" pitchFamily="66" charset="0"/>
            </a:rPr>
            <a:t> </a:t>
          </a:r>
          <a:r>
            <a:rPr lang="en-US" b="0" dirty="0">
              <a:solidFill>
                <a:schemeClr val="tx1"/>
              </a:solidFill>
              <a:latin typeface="Comic Sans MS" panose="030F0702030302020204" pitchFamily="66" charset="0"/>
              <a:ea typeface="Cambria Math"/>
            </a:rPr>
            <a:t>Minimize storage space</a:t>
          </a:r>
          <a:endParaRPr lang="en-US" b="1" dirty="0">
            <a:solidFill>
              <a:schemeClr val="tx1"/>
            </a:solidFill>
            <a:latin typeface="Comic Sans MS" panose="030F0702030302020204" pitchFamily="66" charset="0"/>
            <a:ea typeface="Cambria Math"/>
          </a:endParaRPr>
        </a:p>
      </dgm:t>
    </dgm:pt>
    <dgm:pt modelId="{C373D860-E7B8-4A63-9B0C-BB73D9DDFC3D}" type="parTrans" cxnId="{DF06D732-EDFE-4311-BB7D-E58F6A23062A}">
      <dgm:prSet/>
      <dgm:spPr/>
      <dgm:t>
        <a:bodyPr/>
        <a:lstStyle/>
        <a:p>
          <a:endParaRPr lang="en-US"/>
        </a:p>
      </dgm:t>
    </dgm:pt>
    <dgm:pt modelId="{7503CF16-EE90-43DD-A561-2D4D48E623CC}" type="sibTrans" cxnId="{DF06D732-EDFE-4311-BB7D-E58F6A23062A}">
      <dgm:prSet/>
      <dgm:spPr/>
      <dgm:t>
        <a:bodyPr/>
        <a:lstStyle/>
        <a:p>
          <a:endParaRPr lang="en-US"/>
        </a:p>
      </dgm:t>
    </dgm:pt>
    <dgm:pt modelId="{3F7E1541-3072-4665-9C5E-7B1992CBCACE}">
      <dgm:prSet/>
      <dgm:spPr/>
      <dgm:t>
        <a:bodyPr/>
        <a:lstStyle/>
        <a:p>
          <a:r>
            <a:rPr lang="en-US" b="0" dirty="0">
              <a:solidFill>
                <a:schemeClr val="tx1"/>
              </a:solidFill>
              <a:latin typeface="Comic Sans MS" panose="030F0702030302020204" pitchFamily="66" charset="0"/>
              <a:ea typeface="Cambria Math"/>
            </a:rPr>
            <a:t>Represent all possible values of the field</a:t>
          </a:r>
        </a:p>
      </dgm:t>
    </dgm:pt>
    <dgm:pt modelId="{F907F0D2-27F2-46FD-8E4A-0E21710EDDB6}" type="parTrans" cxnId="{5A21B877-01F8-4DBB-BE0B-5F1C30C17590}">
      <dgm:prSet/>
      <dgm:spPr/>
      <dgm:t>
        <a:bodyPr/>
        <a:lstStyle/>
        <a:p>
          <a:endParaRPr lang="en-US"/>
        </a:p>
      </dgm:t>
    </dgm:pt>
    <dgm:pt modelId="{D219BAEF-A10D-4218-BA1C-12CF4820130A}" type="sibTrans" cxnId="{5A21B877-01F8-4DBB-BE0B-5F1C30C17590}">
      <dgm:prSet/>
      <dgm:spPr/>
      <dgm:t>
        <a:bodyPr/>
        <a:lstStyle/>
        <a:p>
          <a:endParaRPr lang="en-US"/>
        </a:p>
      </dgm:t>
    </dgm:pt>
    <dgm:pt modelId="{A8FF2DB1-72AB-4564-A76B-8A8C7F75CC5D}">
      <dgm:prSet/>
      <dgm:spPr/>
      <dgm:t>
        <a:bodyPr/>
        <a:lstStyle/>
        <a:p>
          <a:pPr rtl="0"/>
          <a:r>
            <a:rPr lang="en-US" b="0" dirty="0">
              <a:solidFill>
                <a:schemeClr val="tx1"/>
              </a:solidFill>
              <a:latin typeface="Comic Sans MS" panose="030F0702030302020204" pitchFamily="66" charset="0"/>
              <a:ea typeface="Cambria Math"/>
            </a:rPr>
            <a:t>Improve data integrity of the field.</a:t>
          </a:r>
        </a:p>
      </dgm:t>
    </dgm:pt>
    <dgm:pt modelId="{C9D627A5-DF58-47B7-B239-0C6357DA3BC6}" type="parTrans" cxnId="{2CFEC4EB-E905-4D6B-93C9-534A398C5C5E}">
      <dgm:prSet/>
      <dgm:spPr/>
      <dgm:t>
        <a:bodyPr/>
        <a:lstStyle/>
        <a:p>
          <a:endParaRPr lang="en-US"/>
        </a:p>
      </dgm:t>
    </dgm:pt>
    <dgm:pt modelId="{C6EA0FC5-A2B8-4ED1-8AC9-A6F8C22B8E77}" type="sibTrans" cxnId="{2CFEC4EB-E905-4D6B-93C9-534A398C5C5E}">
      <dgm:prSet/>
      <dgm:spPr/>
      <dgm:t>
        <a:bodyPr/>
        <a:lstStyle/>
        <a:p>
          <a:endParaRPr lang="en-US"/>
        </a:p>
      </dgm:t>
    </dgm:pt>
    <dgm:pt modelId="{438D43D4-F90A-435D-9385-33BA41E291B5}">
      <dgm:prSet/>
      <dgm:spPr/>
      <dgm:t>
        <a:bodyPr/>
        <a:lstStyle/>
        <a:p>
          <a:r>
            <a:rPr lang="en-US" b="0">
              <a:solidFill>
                <a:schemeClr val="tx1"/>
              </a:solidFill>
              <a:latin typeface="Comic Sans MS" panose="030F0702030302020204" pitchFamily="66" charset="0"/>
              <a:ea typeface="Cambria Math"/>
            </a:rPr>
            <a:t>Support all data manipulations desired on the</a:t>
          </a:r>
        </a:p>
      </dgm:t>
    </dgm:pt>
    <dgm:pt modelId="{6374D03F-D8C6-4FD1-B460-A0BF47AFC02D}" type="parTrans" cxnId="{DEE7ED0E-22D4-481C-9C8D-5C2B6F6B4AE9}">
      <dgm:prSet/>
      <dgm:spPr/>
      <dgm:t>
        <a:bodyPr/>
        <a:lstStyle/>
        <a:p>
          <a:endParaRPr lang="en-US"/>
        </a:p>
      </dgm:t>
    </dgm:pt>
    <dgm:pt modelId="{79EF0BDB-F712-47A7-86C9-2F50524A3F59}" type="sibTrans" cxnId="{DEE7ED0E-22D4-481C-9C8D-5C2B6F6B4AE9}">
      <dgm:prSet/>
      <dgm:spPr/>
      <dgm:t>
        <a:bodyPr/>
        <a:lstStyle/>
        <a:p>
          <a:endParaRPr lang="en-US"/>
        </a:p>
      </dgm:t>
    </dgm:pt>
    <dgm:pt modelId="{711649E5-935D-4827-8ED0-4FC2DF4142E6}" type="pres">
      <dgm:prSet presAssocID="{F7067FF1-ADC0-47A0-B7F5-FB2418FD4FFF}" presName="linear" presStyleCnt="0">
        <dgm:presLayoutVars>
          <dgm:dir/>
          <dgm:animLvl val="lvl"/>
          <dgm:resizeHandles val="exact"/>
        </dgm:presLayoutVars>
      </dgm:prSet>
      <dgm:spPr/>
    </dgm:pt>
    <dgm:pt modelId="{5F0D24E7-3805-459A-8586-BD4523400F06}" type="pres">
      <dgm:prSet presAssocID="{6D46DB49-ECB4-4F31-BD9B-455650997B6A}" presName="parentLin" presStyleCnt="0"/>
      <dgm:spPr/>
    </dgm:pt>
    <dgm:pt modelId="{F49D472F-0D07-4F40-89DD-0D644E70FCDE}" type="pres">
      <dgm:prSet presAssocID="{6D46DB49-ECB4-4F31-BD9B-455650997B6A}" presName="parentLeftMargin" presStyleLbl="node1" presStyleIdx="0" presStyleCnt="4"/>
      <dgm:spPr/>
    </dgm:pt>
    <dgm:pt modelId="{39CE6CB6-F48D-4024-96B4-34FF5DC7E470}" type="pres">
      <dgm:prSet presAssocID="{6D46DB49-ECB4-4F31-BD9B-455650997B6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79F7A11-01AD-4C4C-A804-5AA7A9060CE6}" type="pres">
      <dgm:prSet presAssocID="{6D46DB49-ECB4-4F31-BD9B-455650997B6A}" presName="negativeSpace" presStyleCnt="0"/>
      <dgm:spPr/>
    </dgm:pt>
    <dgm:pt modelId="{7650B4D0-A73A-48CB-91EA-F3987CEDA0E9}" type="pres">
      <dgm:prSet presAssocID="{6D46DB49-ECB4-4F31-BD9B-455650997B6A}" presName="childText" presStyleLbl="conFgAcc1" presStyleIdx="0" presStyleCnt="4">
        <dgm:presLayoutVars>
          <dgm:bulletEnabled val="1"/>
        </dgm:presLayoutVars>
      </dgm:prSet>
      <dgm:spPr/>
    </dgm:pt>
    <dgm:pt modelId="{2C522A59-9982-42CA-B5A5-F71413E07885}" type="pres">
      <dgm:prSet presAssocID="{7503CF16-EE90-43DD-A561-2D4D48E623CC}" presName="spaceBetweenRectangles" presStyleCnt="0"/>
      <dgm:spPr/>
    </dgm:pt>
    <dgm:pt modelId="{1E7C8B3C-1753-4FFD-8C29-B08D8418E676}" type="pres">
      <dgm:prSet presAssocID="{3F7E1541-3072-4665-9C5E-7B1992CBCACE}" presName="parentLin" presStyleCnt="0"/>
      <dgm:spPr/>
    </dgm:pt>
    <dgm:pt modelId="{FEABB878-00AF-471B-9BE9-6BEC6DB7A8B2}" type="pres">
      <dgm:prSet presAssocID="{3F7E1541-3072-4665-9C5E-7B1992CBCACE}" presName="parentLeftMargin" presStyleLbl="node1" presStyleIdx="0" presStyleCnt="4"/>
      <dgm:spPr/>
    </dgm:pt>
    <dgm:pt modelId="{FEDBA1AE-BC88-4BB8-A251-76AC2CF53099}" type="pres">
      <dgm:prSet presAssocID="{3F7E1541-3072-4665-9C5E-7B1992CBCACE}" presName="parentText" presStyleLbl="node1" presStyleIdx="1" presStyleCnt="4" custLinFactNeighborX="-8022" custLinFactNeighborY="-11968">
        <dgm:presLayoutVars>
          <dgm:chMax val="0"/>
          <dgm:bulletEnabled val="1"/>
        </dgm:presLayoutVars>
      </dgm:prSet>
      <dgm:spPr/>
    </dgm:pt>
    <dgm:pt modelId="{78E8DBE1-506B-484D-8A8C-B630531F7AF5}" type="pres">
      <dgm:prSet presAssocID="{3F7E1541-3072-4665-9C5E-7B1992CBCACE}" presName="negativeSpace" presStyleCnt="0"/>
      <dgm:spPr/>
    </dgm:pt>
    <dgm:pt modelId="{17D1663B-DFDE-45DB-BDBB-D80AF88D9AC3}" type="pres">
      <dgm:prSet presAssocID="{3F7E1541-3072-4665-9C5E-7B1992CBCACE}" presName="childText" presStyleLbl="conFgAcc1" presStyleIdx="1" presStyleCnt="4">
        <dgm:presLayoutVars>
          <dgm:bulletEnabled val="1"/>
        </dgm:presLayoutVars>
      </dgm:prSet>
      <dgm:spPr/>
    </dgm:pt>
    <dgm:pt modelId="{B211F3F4-9A91-416A-A89E-2D996825F65A}" type="pres">
      <dgm:prSet presAssocID="{D219BAEF-A10D-4218-BA1C-12CF4820130A}" presName="spaceBetweenRectangles" presStyleCnt="0"/>
      <dgm:spPr/>
    </dgm:pt>
    <dgm:pt modelId="{AE4EAF30-E635-4EE5-8B36-B6A5F1555D21}" type="pres">
      <dgm:prSet presAssocID="{A8FF2DB1-72AB-4564-A76B-8A8C7F75CC5D}" presName="parentLin" presStyleCnt="0"/>
      <dgm:spPr/>
    </dgm:pt>
    <dgm:pt modelId="{35423224-CA4A-423F-B753-5C1CB5F7DAC4}" type="pres">
      <dgm:prSet presAssocID="{A8FF2DB1-72AB-4564-A76B-8A8C7F75CC5D}" presName="parentLeftMargin" presStyleLbl="node1" presStyleIdx="1" presStyleCnt="4"/>
      <dgm:spPr/>
    </dgm:pt>
    <dgm:pt modelId="{41230C9B-4094-464F-BE33-CA8BAE57DC57}" type="pres">
      <dgm:prSet presAssocID="{A8FF2DB1-72AB-4564-A76B-8A8C7F75CC5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58D2C58-43E8-4D8D-97B2-9907A0412C2B}" type="pres">
      <dgm:prSet presAssocID="{A8FF2DB1-72AB-4564-A76B-8A8C7F75CC5D}" presName="negativeSpace" presStyleCnt="0"/>
      <dgm:spPr/>
    </dgm:pt>
    <dgm:pt modelId="{2773E4E4-42F5-4815-9BDA-DC67762F593C}" type="pres">
      <dgm:prSet presAssocID="{A8FF2DB1-72AB-4564-A76B-8A8C7F75CC5D}" presName="childText" presStyleLbl="conFgAcc1" presStyleIdx="2" presStyleCnt="4">
        <dgm:presLayoutVars>
          <dgm:bulletEnabled val="1"/>
        </dgm:presLayoutVars>
      </dgm:prSet>
      <dgm:spPr/>
    </dgm:pt>
    <dgm:pt modelId="{76ED953F-0155-425B-8813-6F93ABADC694}" type="pres">
      <dgm:prSet presAssocID="{C6EA0FC5-A2B8-4ED1-8AC9-A6F8C22B8E77}" presName="spaceBetweenRectangles" presStyleCnt="0"/>
      <dgm:spPr/>
    </dgm:pt>
    <dgm:pt modelId="{C45D9189-D24E-40F4-847D-794DD4AEEDDA}" type="pres">
      <dgm:prSet presAssocID="{438D43D4-F90A-435D-9385-33BA41E291B5}" presName="parentLin" presStyleCnt="0"/>
      <dgm:spPr/>
    </dgm:pt>
    <dgm:pt modelId="{8E7E36C7-B579-4A10-96CC-7A51162A2E96}" type="pres">
      <dgm:prSet presAssocID="{438D43D4-F90A-435D-9385-33BA41E291B5}" presName="parentLeftMargin" presStyleLbl="node1" presStyleIdx="2" presStyleCnt="4"/>
      <dgm:spPr/>
    </dgm:pt>
    <dgm:pt modelId="{33638F5D-7C81-4D5C-A3D6-A8CD1401E6AE}" type="pres">
      <dgm:prSet presAssocID="{438D43D4-F90A-435D-9385-33BA41E291B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CB11CDA-69AB-4C3C-9523-702FD7E7C266}" type="pres">
      <dgm:prSet presAssocID="{438D43D4-F90A-435D-9385-33BA41E291B5}" presName="negativeSpace" presStyleCnt="0"/>
      <dgm:spPr/>
    </dgm:pt>
    <dgm:pt modelId="{CBAEAD8A-7C5E-4AB8-A0D7-D28CFEF2A431}" type="pres">
      <dgm:prSet presAssocID="{438D43D4-F90A-435D-9385-33BA41E291B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EE7ED0E-22D4-481C-9C8D-5C2B6F6B4AE9}" srcId="{F7067FF1-ADC0-47A0-B7F5-FB2418FD4FFF}" destId="{438D43D4-F90A-435D-9385-33BA41E291B5}" srcOrd="3" destOrd="0" parTransId="{6374D03F-D8C6-4FD1-B460-A0BF47AFC02D}" sibTransId="{79EF0BDB-F712-47A7-86C9-2F50524A3F59}"/>
    <dgm:cxn modelId="{EBF90D30-7329-4CBA-AB76-07F74201241C}" type="presOf" srcId="{438D43D4-F90A-435D-9385-33BA41E291B5}" destId="{33638F5D-7C81-4D5C-A3D6-A8CD1401E6AE}" srcOrd="1" destOrd="0" presId="urn:microsoft.com/office/officeart/2005/8/layout/list1"/>
    <dgm:cxn modelId="{DF06D732-EDFE-4311-BB7D-E58F6A23062A}" srcId="{F7067FF1-ADC0-47A0-B7F5-FB2418FD4FFF}" destId="{6D46DB49-ECB4-4F31-BD9B-455650997B6A}" srcOrd="0" destOrd="0" parTransId="{C373D860-E7B8-4A63-9B0C-BB73D9DDFC3D}" sibTransId="{7503CF16-EE90-43DD-A561-2D4D48E623CC}"/>
    <dgm:cxn modelId="{05161240-FC90-47A0-982C-6A01A84E0849}" type="presOf" srcId="{F7067FF1-ADC0-47A0-B7F5-FB2418FD4FFF}" destId="{711649E5-935D-4827-8ED0-4FC2DF4142E6}" srcOrd="0" destOrd="0" presId="urn:microsoft.com/office/officeart/2005/8/layout/list1"/>
    <dgm:cxn modelId="{D4AD1147-973E-4152-858B-9B1E58D48554}" type="presOf" srcId="{A8FF2DB1-72AB-4564-A76B-8A8C7F75CC5D}" destId="{41230C9B-4094-464F-BE33-CA8BAE57DC57}" srcOrd="1" destOrd="0" presId="urn:microsoft.com/office/officeart/2005/8/layout/list1"/>
    <dgm:cxn modelId="{01505B48-61FB-4872-9D3A-7D888D81B54C}" type="presOf" srcId="{6D46DB49-ECB4-4F31-BD9B-455650997B6A}" destId="{39CE6CB6-F48D-4024-96B4-34FF5DC7E470}" srcOrd="1" destOrd="0" presId="urn:microsoft.com/office/officeart/2005/8/layout/list1"/>
    <dgm:cxn modelId="{41CF4B4D-2E80-4E68-B42B-0631A1F2E328}" type="presOf" srcId="{6D46DB49-ECB4-4F31-BD9B-455650997B6A}" destId="{F49D472F-0D07-4F40-89DD-0D644E70FCDE}" srcOrd="0" destOrd="0" presId="urn:microsoft.com/office/officeart/2005/8/layout/list1"/>
    <dgm:cxn modelId="{5A21B877-01F8-4DBB-BE0B-5F1C30C17590}" srcId="{F7067FF1-ADC0-47A0-B7F5-FB2418FD4FFF}" destId="{3F7E1541-3072-4665-9C5E-7B1992CBCACE}" srcOrd="1" destOrd="0" parTransId="{F907F0D2-27F2-46FD-8E4A-0E21710EDDB6}" sibTransId="{D219BAEF-A10D-4218-BA1C-12CF4820130A}"/>
    <dgm:cxn modelId="{34A63094-72BD-4381-A56A-DFDEF77C6189}" type="presOf" srcId="{438D43D4-F90A-435D-9385-33BA41E291B5}" destId="{8E7E36C7-B579-4A10-96CC-7A51162A2E96}" srcOrd="0" destOrd="0" presId="urn:microsoft.com/office/officeart/2005/8/layout/list1"/>
    <dgm:cxn modelId="{388B36A4-09F4-453B-B753-EFA24E959083}" type="presOf" srcId="{3F7E1541-3072-4665-9C5E-7B1992CBCACE}" destId="{FEDBA1AE-BC88-4BB8-A251-76AC2CF53099}" srcOrd="1" destOrd="0" presId="urn:microsoft.com/office/officeart/2005/8/layout/list1"/>
    <dgm:cxn modelId="{157284EB-C43C-4EA9-A7F1-9BB5474B16D3}" type="presOf" srcId="{A8FF2DB1-72AB-4564-A76B-8A8C7F75CC5D}" destId="{35423224-CA4A-423F-B753-5C1CB5F7DAC4}" srcOrd="0" destOrd="0" presId="urn:microsoft.com/office/officeart/2005/8/layout/list1"/>
    <dgm:cxn modelId="{2CFEC4EB-E905-4D6B-93C9-534A398C5C5E}" srcId="{F7067FF1-ADC0-47A0-B7F5-FB2418FD4FFF}" destId="{A8FF2DB1-72AB-4564-A76B-8A8C7F75CC5D}" srcOrd="2" destOrd="0" parTransId="{C9D627A5-DF58-47B7-B239-0C6357DA3BC6}" sibTransId="{C6EA0FC5-A2B8-4ED1-8AC9-A6F8C22B8E77}"/>
    <dgm:cxn modelId="{FB2BBFF8-E067-4005-8BAF-A78D471994AD}" type="presOf" srcId="{3F7E1541-3072-4665-9C5E-7B1992CBCACE}" destId="{FEABB878-00AF-471B-9BE9-6BEC6DB7A8B2}" srcOrd="0" destOrd="0" presId="urn:microsoft.com/office/officeart/2005/8/layout/list1"/>
    <dgm:cxn modelId="{79A3483F-863D-4FB1-AE85-33BF4689140A}" type="presParOf" srcId="{711649E5-935D-4827-8ED0-4FC2DF4142E6}" destId="{5F0D24E7-3805-459A-8586-BD4523400F06}" srcOrd="0" destOrd="0" presId="urn:microsoft.com/office/officeart/2005/8/layout/list1"/>
    <dgm:cxn modelId="{FCA5571A-19D4-4295-A115-D9D2518B73FE}" type="presParOf" srcId="{5F0D24E7-3805-459A-8586-BD4523400F06}" destId="{F49D472F-0D07-4F40-89DD-0D644E70FCDE}" srcOrd="0" destOrd="0" presId="urn:microsoft.com/office/officeart/2005/8/layout/list1"/>
    <dgm:cxn modelId="{711707ED-3A90-451A-87BB-4AC8CC3D86FE}" type="presParOf" srcId="{5F0D24E7-3805-459A-8586-BD4523400F06}" destId="{39CE6CB6-F48D-4024-96B4-34FF5DC7E470}" srcOrd="1" destOrd="0" presId="urn:microsoft.com/office/officeart/2005/8/layout/list1"/>
    <dgm:cxn modelId="{E9252E93-0AF1-46E2-A8FD-77B3C5E45393}" type="presParOf" srcId="{711649E5-935D-4827-8ED0-4FC2DF4142E6}" destId="{E79F7A11-01AD-4C4C-A804-5AA7A9060CE6}" srcOrd="1" destOrd="0" presId="urn:microsoft.com/office/officeart/2005/8/layout/list1"/>
    <dgm:cxn modelId="{B3ECC450-E24E-4EB2-87C4-874BA2E5F036}" type="presParOf" srcId="{711649E5-935D-4827-8ED0-4FC2DF4142E6}" destId="{7650B4D0-A73A-48CB-91EA-F3987CEDA0E9}" srcOrd="2" destOrd="0" presId="urn:microsoft.com/office/officeart/2005/8/layout/list1"/>
    <dgm:cxn modelId="{95BBACAE-7F4D-4EDB-A548-2125AA496F8C}" type="presParOf" srcId="{711649E5-935D-4827-8ED0-4FC2DF4142E6}" destId="{2C522A59-9982-42CA-B5A5-F71413E07885}" srcOrd="3" destOrd="0" presId="urn:microsoft.com/office/officeart/2005/8/layout/list1"/>
    <dgm:cxn modelId="{5EE4B876-164B-455C-B040-9247B478CDBA}" type="presParOf" srcId="{711649E5-935D-4827-8ED0-4FC2DF4142E6}" destId="{1E7C8B3C-1753-4FFD-8C29-B08D8418E676}" srcOrd="4" destOrd="0" presId="urn:microsoft.com/office/officeart/2005/8/layout/list1"/>
    <dgm:cxn modelId="{62326093-53F9-4618-A4DB-6DB5E3E889DC}" type="presParOf" srcId="{1E7C8B3C-1753-4FFD-8C29-B08D8418E676}" destId="{FEABB878-00AF-471B-9BE9-6BEC6DB7A8B2}" srcOrd="0" destOrd="0" presId="urn:microsoft.com/office/officeart/2005/8/layout/list1"/>
    <dgm:cxn modelId="{4855A674-659D-4770-95FF-56819BE2A58A}" type="presParOf" srcId="{1E7C8B3C-1753-4FFD-8C29-B08D8418E676}" destId="{FEDBA1AE-BC88-4BB8-A251-76AC2CF53099}" srcOrd="1" destOrd="0" presId="urn:microsoft.com/office/officeart/2005/8/layout/list1"/>
    <dgm:cxn modelId="{E89005FF-6DEC-48DB-8172-3B2470C4EF26}" type="presParOf" srcId="{711649E5-935D-4827-8ED0-4FC2DF4142E6}" destId="{78E8DBE1-506B-484D-8A8C-B630531F7AF5}" srcOrd="5" destOrd="0" presId="urn:microsoft.com/office/officeart/2005/8/layout/list1"/>
    <dgm:cxn modelId="{A731A0DF-B95F-4DCD-AB83-86155F2FAF34}" type="presParOf" srcId="{711649E5-935D-4827-8ED0-4FC2DF4142E6}" destId="{17D1663B-DFDE-45DB-BDBB-D80AF88D9AC3}" srcOrd="6" destOrd="0" presId="urn:microsoft.com/office/officeart/2005/8/layout/list1"/>
    <dgm:cxn modelId="{C2C8332C-F1C5-473D-A004-3281DE02F2B1}" type="presParOf" srcId="{711649E5-935D-4827-8ED0-4FC2DF4142E6}" destId="{B211F3F4-9A91-416A-A89E-2D996825F65A}" srcOrd="7" destOrd="0" presId="urn:microsoft.com/office/officeart/2005/8/layout/list1"/>
    <dgm:cxn modelId="{5F6883C6-E395-4581-A01E-D28AB61BECE7}" type="presParOf" srcId="{711649E5-935D-4827-8ED0-4FC2DF4142E6}" destId="{AE4EAF30-E635-4EE5-8B36-B6A5F1555D21}" srcOrd="8" destOrd="0" presId="urn:microsoft.com/office/officeart/2005/8/layout/list1"/>
    <dgm:cxn modelId="{4905B687-9642-4A0F-B6AC-799B7D79D4F7}" type="presParOf" srcId="{AE4EAF30-E635-4EE5-8B36-B6A5F1555D21}" destId="{35423224-CA4A-423F-B753-5C1CB5F7DAC4}" srcOrd="0" destOrd="0" presId="urn:microsoft.com/office/officeart/2005/8/layout/list1"/>
    <dgm:cxn modelId="{018009E2-B2A1-4393-A8DF-F86B4EA90E4C}" type="presParOf" srcId="{AE4EAF30-E635-4EE5-8B36-B6A5F1555D21}" destId="{41230C9B-4094-464F-BE33-CA8BAE57DC57}" srcOrd="1" destOrd="0" presId="urn:microsoft.com/office/officeart/2005/8/layout/list1"/>
    <dgm:cxn modelId="{148051B5-9906-46F1-B65B-BF6E8BEDE793}" type="presParOf" srcId="{711649E5-935D-4827-8ED0-4FC2DF4142E6}" destId="{B58D2C58-43E8-4D8D-97B2-9907A0412C2B}" srcOrd="9" destOrd="0" presId="urn:microsoft.com/office/officeart/2005/8/layout/list1"/>
    <dgm:cxn modelId="{1E1EC133-4844-4931-8B5C-73CB77B11844}" type="presParOf" srcId="{711649E5-935D-4827-8ED0-4FC2DF4142E6}" destId="{2773E4E4-42F5-4815-9BDA-DC67762F593C}" srcOrd="10" destOrd="0" presId="urn:microsoft.com/office/officeart/2005/8/layout/list1"/>
    <dgm:cxn modelId="{4FDF027E-939B-4A9A-B3E7-364B775FEBC6}" type="presParOf" srcId="{711649E5-935D-4827-8ED0-4FC2DF4142E6}" destId="{76ED953F-0155-425B-8813-6F93ABADC694}" srcOrd="11" destOrd="0" presId="urn:microsoft.com/office/officeart/2005/8/layout/list1"/>
    <dgm:cxn modelId="{A8606ED4-09DD-4298-8E1F-BDEB9A6C39A5}" type="presParOf" srcId="{711649E5-935D-4827-8ED0-4FC2DF4142E6}" destId="{C45D9189-D24E-40F4-847D-794DD4AEEDDA}" srcOrd="12" destOrd="0" presId="urn:microsoft.com/office/officeart/2005/8/layout/list1"/>
    <dgm:cxn modelId="{B2A65F64-4629-4C1F-89C9-0DEFB51A2C3A}" type="presParOf" srcId="{C45D9189-D24E-40F4-847D-794DD4AEEDDA}" destId="{8E7E36C7-B579-4A10-96CC-7A51162A2E96}" srcOrd="0" destOrd="0" presId="urn:microsoft.com/office/officeart/2005/8/layout/list1"/>
    <dgm:cxn modelId="{094882F1-B488-4FB2-9B79-E9EA1550E270}" type="presParOf" srcId="{C45D9189-D24E-40F4-847D-794DD4AEEDDA}" destId="{33638F5D-7C81-4D5C-A3D6-A8CD1401E6AE}" srcOrd="1" destOrd="0" presId="urn:microsoft.com/office/officeart/2005/8/layout/list1"/>
    <dgm:cxn modelId="{74887425-CE37-4712-9E88-B1E9F7CC560B}" type="presParOf" srcId="{711649E5-935D-4827-8ED0-4FC2DF4142E6}" destId="{1CB11CDA-69AB-4C3C-9523-702FD7E7C266}" srcOrd="13" destOrd="0" presId="urn:microsoft.com/office/officeart/2005/8/layout/list1"/>
    <dgm:cxn modelId="{866BBEEA-A7B3-4F2A-B9D6-B38967999B49}" type="presParOf" srcId="{711649E5-935D-4827-8ED0-4FC2DF4142E6}" destId="{CBAEAD8A-7C5E-4AB8-A0D7-D28CFEF2A43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09652-C8D3-47B4-AAF5-675A68881692}">
      <dsp:nvSpPr>
        <dsp:cNvPr id="0" name=""/>
        <dsp:cNvSpPr/>
      </dsp:nvSpPr>
      <dsp:spPr>
        <a:xfrm rot="5400000">
          <a:off x="-150573" y="152629"/>
          <a:ext cx="1003823" cy="70267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/>
              <a:ea typeface="Cambria Math"/>
            </a:rPr>
            <a:t>1</a:t>
          </a:r>
          <a:endParaRPr lang="en-US" sz="1700" b="1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mic Sans MS"/>
            <a:ea typeface="Cambria Math"/>
          </a:endParaRPr>
        </a:p>
      </dsp:txBody>
      <dsp:txXfrm rot="-5400000">
        <a:off x="1" y="353393"/>
        <a:ext cx="702676" cy="301147"/>
      </dsp:txXfrm>
    </dsp:sp>
    <dsp:sp modelId="{6BEB13D9-EC3B-41B1-8E08-2EFA94577562}">
      <dsp:nvSpPr>
        <dsp:cNvPr id="0" name=""/>
        <dsp:cNvSpPr/>
      </dsp:nvSpPr>
      <dsp:spPr>
        <a:xfrm rot="5400000">
          <a:off x="2515200" y="-1812523"/>
          <a:ext cx="652485" cy="42775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/>
              <a:ea typeface="Cambria Math"/>
            </a:rPr>
            <a:t>Introduction</a:t>
          </a:r>
        </a:p>
      </dsp:txBody>
      <dsp:txXfrm rot="-5400000">
        <a:off x="702677" y="31852"/>
        <a:ext cx="4245680" cy="588781"/>
      </dsp:txXfrm>
    </dsp:sp>
    <dsp:sp modelId="{35CCBCD1-EA03-40DB-BEC5-420B844E2BDC}">
      <dsp:nvSpPr>
        <dsp:cNvPr id="0" name=""/>
        <dsp:cNvSpPr/>
      </dsp:nvSpPr>
      <dsp:spPr>
        <a:xfrm rot="5400000">
          <a:off x="-150573" y="1066475"/>
          <a:ext cx="1003823" cy="70267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/>
              <a:ea typeface="Cambria Math"/>
            </a:rPr>
            <a:t>2</a:t>
          </a:r>
        </a:p>
      </dsp:txBody>
      <dsp:txXfrm rot="-5400000">
        <a:off x="1" y="1267239"/>
        <a:ext cx="702676" cy="301147"/>
      </dsp:txXfrm>
    </dsp:sp>
    <dsp:sp modelId="{B2114998-EE1E-4CDD-B240-146915259C34}">
      <dsp:nvSpPr>
        <dsp:cNvPr id="0" name=""/>
        <dsp:cNvSpPr/>
      </dsp:nvSpPr>
      <dsp:spPr>
        <a:xfrm rot="5400000">
          <a:off x="2515200" y="-896621"/>
          <a:ext cx="652485" cy="42775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/>
              <a:ea typeface="Cambria Math"/>
            </a:rPr>
            <a:t>Objectives </a:t>
          </a:r>
        </a:p>
      </dsp:txBody>
      <dsp:txXfrm rot="-5400000">
        <a:off x="702677" y="947754"/>
        <a:ext cx="4245680" cy="588781"/>
      </dsp:txXfrm>
    </dsp:sp>
    <dsp:sp modelId="{60FDB1EE-C379-40DD-A4F2-CEDE5D44FCEB}">
      <dsp:nvSpPr>
        <dsp:cNvPr id="0" name=""/>
        <dsp:cNvSpPr/>
      </dsp:nvSpPr>
      <dsp:spPr>
        <a:xfrm rot="5400000">
          <a:off x="-150573" y="1980321"/>
          <a:ext cx="1003823" cy="70267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/>
              <a:ea typeface="Cambria Math"/>
            </a:rPr>
            <a:t>3</a:t>
          </a:r>
        </a:p>
      </dsp:txBody>
      <dsp:txXfrm rot="-5400000">
        <a:off x="1" y="2181085"/>
        <a:ext cx="702676" cy="301147"/>
      </dsp:txXfrm>
    </dsp:sp>
    <dsp:sp modelId="{8BBB2519-5E98-489D-9F01-D94601339E51}">
      <dsp:nvSpPr>
        <dsp:cNvPr id="0" name=""/>
        <dsp:cNvSpPr/>
      </dsp:nvSpPr>
      <dsp:spPr>
        <a:xfrm rot="5400000">
          <a:off x="2515200" y="17224"/>
          <a:ext cx="652485" cy="42775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/>
              <a:ea typeface="Cambria Math"/>
            </a:rPr>
            <a:t> </a:t>
          </a:r>
          <a:r>
            <a:rPr lang="en-US" sz="1900" b="1" kern="1200" dirty="0">
              <a:solidFill>
                <a:srgbClr val="000000"/>
              </a:solidFill>
              <a:latin typeface="Comic Sans MS"/>
              <a:ea typeface="Cambria Math"/>
              <a:cs typeface="Calibri"/>
            </a:rPr>
            <a:t>Implementation of the project</a:t>
          </a:r>
          <a:endParaRPr lang="en-US" sz="1900" b="1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mic Sans MS"/>
            <a:ea typeface="Cambria Math"/>
          </a:endParaRPr>
        </a:p>
      </dsp:txBody>
      <dsp:txXfrm rot="-5400000">
        <a:off x="702677" y="1861599"/>
        <a:ext cx="4245680" cy="588781"/>
      </dsp:txXfrm>
    </dsp:sp>
    <dsp:sp modelId="{7BE056FC-42E3-48A6-B057-878AD69A2340}">
      <dsp:nvSpPr>
        <dsp:cNvPr id="0" name=""/>
        <dsp:cNvSpPr/>
      </dsp:nvSpPr>
      <dsp:spPr>
        <a:xfrm rot="5400000">
          <a:off x="-150573" y="2894167"/>
          <a:ext cx="1003823" cy="70267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/>
              <a:ea typeface="Cambria Math"/>
            </a:rPr>
            <a:t>4</a:t>
          </a:r>
        </a:p>
      </dsp:txBody>
      <dsp:txXfrm rot="-5400000">
        <a:off x="1" y="3094931"/>
        <a:ext cx="702676" cy="301147"/>
      </dsp:txXfrm>
    </dsp:sp>
    <dsp:sp modelId="{451DB1C2-FB0A-49D8-8E83-2720B1A8A393}">
      <dsp:nvSpPr>
        <dsp:cNvPr id="0" name=""/>
        <dsp:cNvSpPr/>
      </dsp:nvSpPr>
      <dsp:spPr>
        <a:xfrm rot="5400000">
          <a:off x="2515200" y="931070"/>
          <a:ext cx="652485" cy="42775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/>
              <a:ea typeface="Cambria Math"/>
            </a:rPr>
            <a:t>Algorithmic Description  </a:t>
          </a:r>
        </a:p>
      </dsp:txBody>
      <dsp:txXfrm rot="-5400000">
        <a:off x="702677" y="2775445"/>
        <a:ext cx="4245680" cy="588781"/>
      </dsp:txXfrm>
    </dsp:sp>
    <dsp:sp modelId="{EDED7FD8-513A-4F03-B4CB-E4C15B9C85A8}">
      <dsp:nvSpPr>
        <dsp:cNvPr id="0" name=""/>
        <dsp:cNvSpPr/>
      </dsp:nvSpPr>
      <dsp:spPr>
        <a:xfrm rot="5400000">
          <a:off x="-150573" y="3808013"/>
          <a:ext cx="1003823" cy="70267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/>
              <a:ea typeface="Cambria Math"/>
            </a:rPr>
            <a:t>5</a:t>
          </a:r>
        </a:p>
      </dsp:txBody>
      <dsp:txXfrm rot="-5400000">
        <a:off x="1" y="4008777"/>
        <a:ext cx="702676" cy="301147"/>
      </dsp:txXfrm>
    </dsp:sp>
    <dsp:sp modelId="{DC565663-3799-4295-9CB2-4D3804390FA7}">
      <dsp:nvSpPr>
        <dsp:cNvPr id="0" name=""/>
        <dsp:cNvSpPr/>
      </dsp:nvSpPr>
      <dsp:spPr>
        <a:xfrm rot="5400000">
          <a:off x="2515200" y="1844915"/>
          <a:ext cx="652485" cy="42775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/>
              <a:ea typeface="Cambria Math"/>
            </a:rPr>
            <a:t>Testing</a:t>
          </a:r>
        </a:p>
      </dsp:txBody>
      <dsp:txXfrm rot="-5400000">
        <a:off x="702677" y="3689290"/>
        <a:ext cx="4245680" cy="588781"/>
      </dsp:txXfrm>
    </dsp:sp>
    <dsp:sp modelId="{B1D95DF8-A123-40B4-9227-492193FF9DC2}">
      <dsp:nvSpPr>
        <dsp:cNvPr id="0" name=""/>
        <dsp:cNvSpPr/>
      </dsp:nvSpPr>
      <dsp:spPr>
        <a:xfrm rot="5400000">
          <a:off x="-150573" y="4721859"/>
          <a:ext cx="1003823" cy="70267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/>
              <a:ea typeface="Cambria Math"/>
            </a:rPr>
            <a:t>6</a:t>
          </a:r>
        </a:p>
      </dsp:txBody>
      <dsp:txXfrm rot="-5400000">
        <a:off x="1" y="4922623"/>
        <a:ext cx="702676" cy="301147"/>
      </dsp:txXfrm>
    </dsp:sp>
    <dsp:sp modelId="{DD39A484-0121-472A-8934-0ECCC1E811EA}">
      <dsp:nvSpPr>
        <dsp:cNvPr id="0" name=""/>
        <dsp:cNvSpPr/>
      </dsp:nvSpPr>
      <dsp:spPr>
        <a:xfrm rot="5400000">
          <a:off x="2515200" y="2758761"/>
          <a:ext cx="652485" cy="42775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>
              <a:effectLst/>
              <a:latin typeface="Comic Sans MS"/>
              <a:cs typeface="Heebo"/>
            </a:rPr>
            <a:t>Example of Various Cipher</a:t>
          </a:r>
          <a:endParaRPr lang="en-US" sz="1900" b="1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mic Sans MS"/>
            <a:ea typeface="Cambria Math"/>
            <a:cs typeface="Heebo"/>
          </a:endParaRPr>
        </a:p>
      </dsp:txBody>
      <dsp:txXfrm rot="-5400000">
        <a:off x="702677" y="4603136"/>
        <a:ext cx="4245680" cy="588781"/>
      </dsp:txXfrm>
    </dsp:sp>
    <dsp:sp modelId="{D9939FFA-BA4F-43F1-AEFA-163FCF82BD53}">
      <dsp:nvSpPr>
        <dsp:cNvPr id="0" name=""/>
        <dsp:cNvSpPr/>
      </dsp:nvSpPr>
      <dsp:spPr>
        <a:xfrm rot="5400000">
          <a:off x="-150573" y="5635704"/>
          <a:ext cx="1003823" cy="70267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/>
              <a:ea typeface="Cambria Math"/>
            </a:rPr>
            <a:t>7</a:t>
          </a:r>
        </a:p>
      </dsp:txBody>
      <dsp:txXfrm rot="-5400000">
        <a:off x="1" y="5836468"/>
        <a:ext cx="702676" cy="301147"/>
      </dsp:txXfrm>
    </dsp:sp>
    <dsp:sp modelId="{476DA8D3-9A08-496F-A326-A7E4438469CA}">
      <dsp:nvSpPr>
        <dsp:cNvPr id="0" name=""/>
        <dsp:cNvSpPr/>
      </dsp:nvSpPr>
      <dsp:spPr>
        <a:xfrm rot="5400000">
          <a:off x="2515200" y="3672607"/>
          <a:ext cx="652485" cy="42775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>
              <a:latin typeface="Comic Sans MS"/>
              <a:ea typeface="Cambria Math"/>
            </a:rPr>
            <a:t>Learning Achievement </a:t>
          </a:r>
          <a:endParaRPr lang="en-US" sz="1900" b="1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omic Sans MS"/>
            <a:ea typeface="Cambria Math"/>
          </a:endParaRPr>
        </a:p>
      </dsp:txBody>
      <dsp:txXfrm rot="-5400000">
        <a:off x="702677" y="5516982"/>
        <a:ext cx="4245680" cy="588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11708-680D-49B3-9AF9-4AA0501D1CF9}">
      <dsp:nvSpPr>
        <dsp:cNvPr id="0" name=""/>
        <dsp:cNvSpPr/>
      </dsp:nvSpPr>
      <dsp:spPr>
        <a:xfrm>
          <a:off x="0" y="1842722"/>
          <a:ext cx="2149272" cy="1109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0000"/>
              </a:solidFill>
              <a:latin typeface="Comic Sans MS"/>
              <a:ea typeface="Cambria Math"/>
              <a:cs typeface="Calibri"/>
            </a:rPr>
            <a:t>Implementation of the project</a:t>
          </a:r>
          <a:endParaRPr lang="en-US" sz="1400" b="1" kern="1200" dirty="0">
            <a:solidFill>
              <a:schemeClr val="tx1">
                <a:lumMod val="95000"/>
                <a:lumOff val="5000"/>
              </a:schemeClr>
            </a:solidFill>
            <a:latin typeface="Comic Sans MS"/>
          </a:endParaRPr>
        </a:p>
      </dsp:txBody>
      <dsp:txXfrm>
        <a:off x="32508" y="1875230"/>
        <a:ext cx="2084256" cy="1044881"/>
      </dsp:txXfrm>
    </dsp:sp>
    <dsp:sp modelId="{B2932875-ED55-4EB6-850B-7C36B03FDCC4}">
      <dsp:nvSpPr>
        <dsp:cNvPr id="0" name=""/>
        <dsp:cNvSpPr/>
      </dsp:nvSpPr>
      <dsp:spPr>
        <a:xfrm rot="18669901">
          <a:off x="1917550" y="1866163"/>
          <a:ext cx="1356011" cy="42187"/>
        </a:xfrm>
        <a:custGeom>
          <a:avLst/>
          <a:gdLst/>
          <a:ahLst/>
          <a:cxnLst/>
          <a:rect l="0" t="0" r="0" b="0"/>
          <a:pathLst>
            <a:path>
              <a:moveTo>
                <a:pt x="0" y="21093"/>
              </a:moveTo>
              <a:lnTo>
                <a:pt x="1356011" y="2109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1655" y="1853356"/>
        <a:ext cx="67800" cy="67800"/>
      </dsp:txXfrm>
    </dsp:sp>
    <dsp:sp modelId="{88B92850-9D4E-4A7D-895B-904CF10ADFF6}">
      <dsp:nvSpPr>
        <dsp:cNvPr id="0" name=""/>
        <dsp:cNvSpPr/>
      </dsp:nvSpPr>
      <dsp:spPr>
        <a:xfrm>
          <a:off x="3041839" y="1067858"/>
          <a:ext cx="6961632" cy="6179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1" kern="1200" dirty="0">
              <a:solidFill>
                <a:schemeClr val="tx1">
                  <a:lumMod val="95000"/>
                  <a:lumOff val="5000"/>
                </a:schemeClr>
              </a:solidFill>
              <a:latin typeface="Comic Sans MS"/>
            </a:rPr>
            <a:t>Solution methodology</a:t>
          </a:r>
          <a:endParaRPr lang="en-US" sz="2700" b="1" kern="1200" dirty="0">
            <a:solidFill>
              <a:schemeClr val="tx1">
                <a:lumMod val="95000"/>
                <a:lumOff val="5000"/>
              </a:schemeClr>
            </a:solidFill>
            <a:latin typeface="Comic Sans MS"/>
          </a:endParaRPr>
        </a:p>
      </dsp:txBody>
      <dsp:txXfrm>
        <a:off x="3059939" y="1085958"/>
        <a:ext cx="6925432" cy="581768"/>
      </dsp:txXfrm>
    </dsp:sp>
    <dsp:sp modelId="{FA14D124-450A-45B6-8F09-688111F89584}">
      <dsp:nvSpPr>
        <dsp:cNvPr id="0" name=""/>
        <dsp:cNvSpPr/>
      </dsp:nvSpPr>
      <dsp:spPr>
        <a:xfrm rot="20569553">
          <a:off x="2128444" y="2238650"/>
          <a:ext cx="934222" cy="42187"/>
        </a:xfrm>
        <a:custGeom>
          <a:avLst/>
          <a:gdLst/>
          <a:ahLst/>
          <a:cxnLst/>
          <a:rect l="0" t="0" r="0" b="0"/>
          <a:pathLst>
            <a:path>
              <a:moveTo>
                <a:pt x="0" y="21093"/>
              </a:moveTo>
              <a:lnTo>
                <a:pt x="934222" y="2109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2200" y="2236388"/>
        <a:ext cx="46711" cy="46711"/>
      </dsp:txXfrm>
    </dsp:sp>
    <dsp:sp modelId="{F2DD77AD-09C1-42AA-956F-504A5531E7C5}">
      <dsp:nvSpPr>
        <dsp:cNvPr id="0" name=""/>
        <dsp:cNvSpPr/>
      </dsp:nvSpPr>
      <dsp:spPr>
        <a:xfrm>
          <a:off x="3041839" y="1852311"/>
          <a:ext cx="7118461" cy="5390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600" b="1" i="0" kern="1200" dirty="0">
              <a:solidFill>
                <a:schemeClr val="tx1">
                  <a:lumMod val="95000"/>
                  <a:lumOff val="5000"/>
                </a:schemeClr>
              </a:solidFill>
              <a:latin typeface="Comic Sans MS"/>
            </a:rPr>
            <a:t>Substitution cipher method </a:t>
          </a:r>
        </a:p>
      </dsp:txBody>
      <dsp:txXfrm>
        <a:off x="3057626" y="1868098"/>
        <a:ext cx="7086887" cy="507436"/>
      </dsp:txXfrm>
    </dsp:sp>
    <dsp:sp modelId="{C5AA3BAB-5235-4D93-9797-F688468BEDB9}">
      <dsp:nvSpPr>
        <dsp:cNvPr id="0" name=""/>
        <dsp:cNvSpPr/>
      </dsp:nvSpPr>
      <dsp:spPr>
        <a:xfrm rot="2322008">
          <a:off x="2023711" y="2734119"/>
          <a:ext cx="1143688" cy="42187"/>
        </a:xfrm>
        <a:custGeom>
          <a:avLst/>
          <a:gdLst/>
          <a:ahLst/>
          <a:cxnLst/>
          <a:rect l="0" t="0" r="0" b="0"/>
          <a:pathLst>
            <a:path>
              <a:moveTo>
                <a:pt x="0" y="21093"/>
              </a:moveTo>
              <a:lnTo>
                <a:pt x="1143688" y="2109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6963" y="2726621"/>
        <a:ext cx="57184" cy="57184"/>
      </dsp:txXfrm>
    </dsp:sp>
    <dsp:sp modelId="{7635BC45-9C1F-4A33-94FF-83423BCB31AA}">
      <dsp:nvSpPr>
        <dsp:cNvPr id="0" name=""/>
        <dsp:cNvSpPr/>
      </dsp:nvSpPr>
      <dsp:spPr>
        <a:xfrm>
          <a:off x="3041839" y="2557807"/>
          <a:ext cx="6403864" cy="11098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1" i="0" kern="1200" dirty="0">
              <a:solidFill>
                <a:schemeClr val="tx1">
                  <a:lumMod val="95000"/>
                  <a:lumOff val="5000"/>
                </a:schemeClr>
              </a:solidFill>
              <a:latin typeface="Comic Sans MS"/>
            </a:rPr>
            <a:t>Transposition cipher method </a:t>
          </a:r>
        </a:p>
      </dsp:txBody>
      <dsp:txXfrm>
        <a:off x="3074347" y="2590315"/>
        <a:ext cx="6338848" cy="10448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0B4D0-A73A-48CB-91EA-F3987CEDA0E9}">
      <dsp:nvSpPr>
        <dsp:cNvPr id="0" name=""/>
        <dsp:cNvSpPr/>
      </dsp:nvSpPr>
      <dsp:spPr>
        <a:xfrm>
          <a:off x="0" y="1459344"/>
          <a:ext cx="556378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CE6CB6-F48D-4024-96B4-34FF5DC7E470}">
      <dsp:nvSpPr>
        <dsp:cNvPr id="0" name=""/>
        <dsp:cNvSpPr/>
      </dsp:nvSpPr>
      <dsp:spPr>
        <a:xfrm>
          <a:off x="278189" y="1267464"/>
          <a:ext cx="389464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208" tIns="0" rIns="147208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  <a:latin typeface="Comic Sans MS" panose="030F0702030302020204" pitchFamily="66" charset="0"/>
            </a:rPr>
            <a:t> </a:t>
          </a:r>
          <a:r>
            <a:rPr lang="en-US" sz="1300" b="0" kern="1200" dirty="0">
              <a:solidFill>
                <a:schemeClr val="tx1"/>
              </a:solidFill>
              <a:latin typeface="Comic Sans MS" panose="030F0702030302020204" pitchFamily="66" charset="0"/>
              <a:ea typeface="Cambria Math"/>
            </a:rPr>
            <a:t>Minimize storage space</a:t>
          </a:r>
          <a:endParaRPr lang="en-US" sz="1300" b="1" kern="1200" dirty="0">
            <a:solidFill>
              <a:schemeClr val="tx1"/>
            </a:solidFill>
            <a:latin typeface="Comic Sans MS" panose="030F0702030302020204" pitchFamily="66" charset="0"/>
            <a:ea typeface="Cambria Math"/>
          </a:endParaRPr>
        </a:p>
      </dsp:txBody>
      <dsp:txXfrm>
        <a:off x="296923" y="1286198"/>
        <a:ext cx="3857180" cy="346292"/>
      </dsp:txXfrm>
    </dsp:sp>
    <dsp:sp modelId="{17D1663B-DFDE-45DB-BDBB-D80AF88D9AC3}">
      <dsp:nvSpPr>
        <dsp:cNvPr id="0" name=""/>
        <dsp:cNvSpPr/>
      </dsp:nvSpPr>
      <dsp:spPr>
        <a:xfrm>
          <a:off x="0" y="2049024"/>
          <a:ext cx="556378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BA1AE-BC88-4BB8-A251-76AC2CF53099}">
      <dsp:nvSpPr>
        <dsp:cNvPr id="0" name=""/>
        <dsp:cNvSpPr/>
      </dsp:nvSpPr>
      <dsp:spPr>
        <a:xfrm>
          <a:off x="255872" y="1811216"/>
          <a:ext cx="389464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208" tIns="0" rIns="14720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tx1"/>
              </a:solidFill>
              <a:latin typeface="Comic Sans MS" panose="030F0702030302020204" pitchFamily="66" charset="0"/>
              <a:ea typeface="Cambria Math"/>
            </a:rPr>
            <a:t>Represent all possible values of the field</a:t>
          </a:r>
        </a:p>
      </dsp:txBody>
      <dsp:txXfrm>
        <a:off x="274606" y="1829950"/>
        <a:ext cx="3857180" cy="346292"/>
      </dsp:txXfrm>
    </dsp:sp>
    <dsp:sp modelId="{2773E4E4-42F5-4815-9BDA-DC67762F593C}">
      <dsp:nvSpPr>
        <dsp:cNvPr id="0" name=""/>
        <dsp:cNvSpPr/>
      </dsp:nvSpPr>
      <dsp:spPr>
        <a:xfrm>
          <a:off x="0" y="2638704"/>
          <a:ext cx="556378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230C9B-4094-464F-BE33-CA8BAE57DC57}">
      <dsp:nvSpPr>
        <dsp:cNvPr id="0" name=""/>
        <dsp:cNvSpPr/>
      </dsp:nvSpPr>
      <dsp:spPr>
        <a:xfrm>
          <a:off x="278189" y="2446824"/>
          <a:ext cx="389464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208" tIns="0" rIns="147208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tx1"/>
              </a:solidFill>
              <a:latin typeface="Comic Sans MS" panose="030F0702030302020204" pitchFamily="66" charset="0"/>
              <a:ea typeface="Cambria Math"/>
            </a:rPr>
            <a:t>Improve data integrity of the field.</a:t>
          </a:r>
        </a:p>
      </dsp:txBody>
      <dsp:txXfrm>
        <a:off x="296923" y="2465558"/>
        <a:ext cx="3857180" cy="346292"/>
      </dsp:txXfrm>
    </dsp:sp>
    <dsp:sp modelId="{CBAEAD8A-7C5E-4AB8-A0D7-D28CFEF2A431}">
      <dsp:nvSpPr>
        <dsp:cNvPr id="0" name=""/>
        <dsp:cNvSpPr/>
      </dsp:nvSpPr>
      <dsp:spPr>
        <a:xfrm>
          <a:off x="0" y="3228384"/>
          <a:ext cx="556378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638F5D-7C81-4D5C-A3D6-A8CD1401E6AE}">
      <dsp:nvSpPr>
        <dsp:cNvPr id="0" name=""/>
        <dsp:cNvSpPr/>
      </dsp:nvSpPr>
      <dsp:spPr>
        <a:xfrm>
          <a:off x="278189" y="3036504"/>
          <a:ext cx="389464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208" tIns="0" rIns="14720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>
              <a:solidFill>
                <a:schemeClr val="tx1"/>
              </a:solidFill>
              <a:latin typeface="Comic Sans MS" panose="030F0702030302020204" pitchFamily="66" charset="0"/>
              <a:ea typeface="Cambria Math"/>
            </a:rPr>
            <a:t>Support all data manipulations desired on the</a:t>
          </a:r>
        </a:p>
      </dsp:txBody>
      <dsp:txXfrm>
        <a:off x="296923" y="3055238"/>
        <a:ext cx="3857180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810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23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118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106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01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416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03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50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82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14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7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8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04" r:id="rId6"/>
    <p:sldLayoutId id="2147483909" r:id="rId7"/>
    <p:sldLayoutId id="2147483905" r:id="rId8"/>
    <p:sldLayoutId id="2147483906" r:id="rId9"/>
    <p:sldLayoutId id="2147483907" r:id="rId10"/>
    <p:sldLayoutId id="2147483908" r:id="rId11"/>
    <p:sldLayoutId id="2147483910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eg"/><Relationship Id="rId5" Type="http://schemas.openxmlformats.org/officeDocument/2006/relationships/image" Target="../media/image18.png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21.svg"/><Relationship Id="rId7" Type="http://schemas.openxmlformats.org/officeDocument/2006/relationships/diagramData" Target="../diagrams/data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microsoft.com/office/2007/relationships/diagramDrawing" Target="../diagrams/drawing2.xml"/><Relationship Id="rId5" Type="http://schemas.openxmlformats.org/officeDocument/2006/relationships/image" Target="../media/image13.svg"/><Relationship Id="rId10" Type="http://schemas.openxmlformats.org/officeDocument/2006/relationships/diagramColors" Target="../diagrams/colors2.xml"/><Relationship Id="rId4" Type="http://schemas.openxmlformats.org/officeDocument/2006/relationships/image" Target="../media/image12.png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2C8C11C-68AE-42A5-AA44-5EECC4894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1247" y="2424910"/>
            <a:ext cx="4656382" cy="1392659"/>
          </a:xfrm>
        </p:spPr>
        <p:txBody>
          <a:bodyPr>
            <a:noAutofit/>
          </a:bodyPr>
          <a:lstStyle/>
          <a:p>
            <a:pPr algn="ctr"/>
            <a:r>
              <a:rPr lang="en-US" sz="2800" b="1" i="0" dirty="0">
                <a:latin typeface="Comic Sans MS"/>
                <a:ea typeface="Cambria Math"/>
              </a:rPr>
              <a:t>Cipher Implementation</a:t>
            </a:r>
            <a:endParaRPr lang="en-US" sz="2800" dirty="0">
              <a:latin typeface="Comic Sans MS"/>
            </a:endParaRPr>
          </a:p>
        </p:txBody>
      </p:sp>
      <p:pic>
        <p:nvPicPr>
          <p:cNvPr id="3" name="Graphic 3" descr="Lightbulb with solid fill">
            <a:extLst>
              <a:ext uri="{FF2B5EF4-FFF2-40B4-BE49-F238E27FC236}">
                <a16:creationId xmlns:a16="http://schemas.microsoft.com/office/drawing/2014/main" id="{9B4ABC4C-9030-47AF-B463-EDB52AB13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8932" y="6045201"/>
            <a:ext cx="650020" cy="647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04D1C5-5555-4663-9AF5-E436E4693B24}"/>
              </a:ext>
            </a:extLst>
          </p:cNvPr>
          <p:cNvSpPr/>
          <p:nvPr/>
        </p:nvSpPr>
        <p:spPr>
          <a:xfrm>
            <a:off x="5359400" y="2794734"/>
            <a:ext cx="22523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6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7" name="Graphic 5" descr="Lightbulb and gear with solid fill">
            <a:extLst>
              <a:ext uri="{FF2B5EF4-FFF2-40B4-BE49-F238E27FC236}">
                <a16:creationId xmlns:a16="http://schemas.microsoft.com/office/drawing/2014/main" id="{A842F6FD-150C-409B-AFF7-3A9896E23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61"/>
            <a:ext cx="685800" cy="729740"/>
          </a:xfrm>
          <a:prstGeom prst="rect">
            <a:avLst/>
          </a:prstGeom>
        </p:spPr>
      </p:pic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28208782-CCB4-18D2-4146-F952B9A42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8686" y="1755116"/>
            <a:ext cx="1860021" cy="136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66A7F6-1AEB-CA89-317F-5977795631A9}"/>
              </a:ext>
            </a:extLst>
          </p:cNvPr>
          <p:cNvSpPr txBox="1"/>
          <p:nvPr/>
        </p:nvSpPr>
        <p:spPr>
          <a:xfrm>
            <a:off x="2303253" y="3145606"/>
            <a:ext cx="45835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  <a:ea typeface="Cambria Math"/>
              </a:rPr>
              <a:t>Project Advantages 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AAFC5E-B2D7-8D98-CB6A-6632C666869B}"/>
              </a:ext>
            </a:extLst>
          </p:cNvPr>
          <p:cNvCxnSpPr>
            <a:cxnSpLocks/>
          </p:cNvCxnSpPr>
          <p:nvPr/>
        </p:nvCxnSpPr>
        <p:spPr>
          <a:xfrm>
            <a:off x="2780270" y="3670540"/>
            <a:ext cx="889687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Diagram 40">
            <a:extLst>
              <a:ext uri="{FF2B5EF4-FFF2-40B4-BE49-F238E27FC236}">
                <a16:creationId xmlns:a16="http://schemas.microsoft.com/office/drawing/2014/main" id="{AE731B7C-5AA6-0024-895D-6E262DE880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2111560"/>
              </p:ext>
            </p:extLst>
          </p:nvPr>
        </p:nvGraphicFramePr>
        <p:xfrm>
          <a:off x="6318849" y="1019457"/>
          <a:ext cx="5563783" cy="4823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6" name="Picture 66" descr="Icon&#10;&#10;Description automatically generated">
            <a:extLst>
              <a:ext uri="{FF2B5EF4-FFF2-40B4-BE49-F238E27FC236}">
                <a16:creationId xmlns:a16="http://schemas.microsoft.com/office/drawing/2014/main" id="{48B05490-A532-E1C6-4CEB-00C2EDD5E5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2023" y="2991120"/>
            <a:ext cx="730370" cy="746367"/>
          </a:xfrm>
          <a:prstGeom prst="rect">
            <a:avLst/>
          </a:prstGeom>
        </p:spPr>
      </p:pic>
      <p:sp>
        <p:nvSpPr>
          <p:cNvPr id="81" name="Slide Number Placeholder 80">
            <a:extLst>
              <a:ext uri="{FF2B5EF4-FFF2-40B4-BE49-F238E27FC236}">
                <a16:creationId xmlns:a16="http://schemas.microsoft.com/office/drawing/2014/main" id="{8D8A4805-58C7-40CC-59EC-40D30AC9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73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40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10" descr="A collection of circles in various sizes and patterns">
            <a:extLst>
              <a:ext uri="{FF2B5EF4-FFF2-40B4-BE49-F238E27FC236}">
                <a16:creationId xmlns:a16="http://schemas.microsoft.com/office/drawing/2014/main" id="{7145CE68-0387-4A34-B51F-F89E20D46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7652" y="3850578"/>
            <a:ext cx="3429000" cy="3429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747171-2635-4B41-86D9-CC0DC39FA5C3}"/>
              </a:ext>
            </a:extLst>
          </p:cNvPr>
          <p:cNvCxnSpPr>
            <a:cxnSpLocks/>
          </p:cNvCxnSpPr>
          <p:nvPr/>
        </p:nvCxnSpPr>
        <p:spPr>
          <a:xfrm>
            <a:off x="5500875" y="1033399"/>
            <a:ext cx="3399931" cy="130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2075CB-5D7C-4715-8240-5670187D84D7}"/>
              </a:ext>
            </a:extLst>
          </p:cNvPr>
          <p:cNvSpPr txBox="1"/>
          <p:nvPr/>
        </p:nvSpPr>
        <p:spPr>
          <a:xfrm>
            <a:off x="5276374" y="514402"/>
            <a:ext cx="46214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rtl="0"/>
            <a:r>
              <a:rPr lang="en-US" sz="2400" b="1" dirty="0">
                <a:latin typeface="Comic Sans MS"/>
                <a:ea typeface="Cambria Math"/>
              </a:rPr>
              <a:t>Learning Achievement 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/>
              <a:ea typeface="Cambria Math"/>
            </a:endParaRPr>
          </a:p>
        </p:txBody>
      </p:sp>
      <p:pic>
        <p:nvPicPr>
          <p:cNvPr id="9" name="Picture 31" descr="Shape, arrow&#10;&#10;Description automatically generated">
            <a:extLst>
              <a:ext uri="{FF2B5EF4-FFF2-40B4-BE49-F238E27FC236}">
                <a16:creationId xmlns:a16="http://schemas.microsoft.com/office/drawing/2014/main" id="{E420C0EE-993A-4FF0-A0CC-B94499576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412" y="398433"/>
            <a:ext cx="621705" cy="63034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DB5A345-7545-80B2-0BC8-C6CEBF53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11</a:t>
            </a:fld>
            <a:endParaRPr lang="en-US"/>
          </a:p>
        </p:txBody>
      </p:sp>
      <p:pic>
        <p:nvPicPr>
          <p:cNvPr id="13" name="Picture 3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87386C6-92FA-C828-141D-E28A1DC00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1707" y="40890"/>
            <a:ext cx="1858737" cy="18368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856D21-71DE-4EDB-DA5D-1E8AD5846F8B}"/>
              </a:ext>
            </a:extLst>
          </p:cNvPr>
          <p:cNvSpPr txBox="1"/>
          <p:nvPr/>
        </p:nvSpPr>
        <p:spPr>
          <a:xfrm>
            <a:off x="3316555" y="1254310"/>
            <a:ext cx="8481060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dirty="0"/>
              <a:t>Implementing classical ciphers</a:t>
            </a: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Wingdings"/>
              <a:buChar char="§"/>
            </a:pPr>
            <a:r>
              <a:rPr lang="en-US" dirty="0"/>
              <a:t>Coding and programming</a:t>
            </a:r>
          </a:p>
          <a:p>
            <a:pPr marL="285750" indent="-285750">
              <a:buFont typeface="Wingdings"/>
              <a:buChar char="§"/>
            </a:pPr>
            <a:r>
              <a:rPr lang="en-US" dirty="0"/>
              <a:t>Understanding complex algorithms</a:t>
            </a:r>
            <a:endParaRPr lang="en-US" dirty="0">
              <a:latin typeface="Comic Sans M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418CE8-4F37-4138-A5C6-3A52F99A18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604" y="2385528"/>
            <a:ext cx="5143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86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8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FB4E571-8C18-43B2-B2CA-C181CA95A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101" y="643468"/>
            <a:ext cx="7819040" cy="557106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E022A-FD76-931C-0754-8DB9E71C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dirty="0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53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834243"/>
            <a:ext cx="3781618" cy="3189514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77" name="Graphic 1777" descr="An open book">
            <a:extLst>
              <a:ext uri="{FF2B5EF4-FFF2-40B4-BE49-F238E27FC236}">
                <a16:creationId xmlns:a16="http://schemas.microsoft.com/office/drawing/2014/main" id="{F65BD49B-AEF7-4590-884C-B03479759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934" y="2001868"/>
            <a:ext cx="3429000" cy="3429000"/>
          </a:xfrm>
          <a:prstGeom prst="rect">
            <a:avLst/>
          </a:prstGeom>
        </p:spPr>
      </p:pic>
      <p:sp>
        <p:nvSpPr>
          <p:cNvPr id="1778" name="TextBox 1777">
            <a:extLst>
              <a:ext uri="{FF2B5EF4-FFF2-40B4-BE49-F238E27FC236}">
                <a16:creationId xmlns:a16="http://schemas.microsoft.com/office/drawing/2014/main" id="{3C660C44-A034-4864-AA2C-09C613D50484}"/>
              </a:ext>
            </a:extLst>
          </p:cNvPr>
          <p:cNvSpPr txBox="1"/>
          <p:nvPr/>
        </p:nvSpPr>
        <p:spPr>
          <a:xfrm>
            <a:off x="1613488" y="3693270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>
                <a:latin typeface="Comic Sans MS" panose="030F0702030302020204" pitchFamily="66" charset="0"/>
                <a:ea typeface="Cambria Math" panose="02040503050406030204" pitchFamily="18" charset="0"/>
              </a:rPr>
              <a:t>Topic Content</a:t>
            </a:r>
          </a:p>
        </p:txBody>
      </p:sp>
      <p:graphicFrame>
        <p:nvGraphicFramePr>
          <p:cNvPr id="7" name="Diagram 250">
            <a:extLst>
              <a:ext uri="{FF2B5EF4-FFF2-40B4-BE49-F238E27FC236}">
                <a16:creationId xmlns:a16="http://schemas.microsoft.com/office/drawing/2014/main" id="{0155BD4C-389E-4C3B-8F3F-E9D17DA88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2284893"/>
              </p:ext>
            </p:extLst>
          </p:nvPr>
        </p:nvGraphicFramePr>
        <p:xfrm>
          <a:off x="6094476" y="233815"/>
          <a:ext cx="4980209" cy="6491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63" name="Slide Number Placeholder 2062">
            <a:extLst>
              <a:ext uri="{FF2B5EF4-FFF2-40B4-BE49-F238E27FC236}">
                <a16:creationId xmlns:a16="http://schemas.microsoft.com/office/drawing/2014/main" id="{E174620E-EB54-5E45-22B9-801EEFCC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458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Slide Number Placeholder 2062">
            <a:extLst>
              <a:ext uri="{FF2B5EF4-FFF2-40B4-BE49-F238E27FC236}">
                <a16:creationId xmlns:a16="http://schemas.microsoft.com/office/drawing/2014/main" id="{E174620E-EB54-5E45-22B9-801EEFCC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A6D07B-4A87-8180-6CDD-590DBAACDC5A}"/>
              </a:ext>
            </a:extLst>
          </p:cNvPr>
          <p:cNvSpPr txBox="1"/>
          <p:nvPr/>
        </p:nvSpPr>
        <p:spPr>
          <a:xfrm>
            <a:off x="7620960" y="3167390"/>
            <a:ext cx="3019149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800" dirty="0"/>
              <a:t> </a:t>
            </a:r>
            <a:r>
              <a:rPr lang="en-US" sz="2800" b="1" dirty="0">
                <a:latin typeface="Comic Sans MS"/>
              </a:rPr>
              <a:t>Data Security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9" name="3D Model 18" descr="Trigonal Pyramidal Bond">
                <a:extLst>
                  <a:ext uri="{FF2B5EF4-FFF2-40B4-BE49-F238E27FC236}">
                    <a16:creationId xmlns:a16="http://schemas.microsoft.com/office/drawing/2014/main" id="{10BCCEBE-A600-23D8-3D40-F8739A2C1F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1083207"/>
                  </p:ext>
                </p:extLst>
              </p:nvPr>
            </p:nvGraphicFramePr>
            <p:xfrm>
              <a:off x="7209000" y="506059"/>
              <a:ext cx="3561507" cy="222832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561507" cy="2228322"/>
                    </a:xfrm>
                    <a:prstGeom prst="rect">
                      <a:avLst/>
                    </a:prstGeom>
                  </am3d:spPr>
                  <am3d:camera>
                    <am3d:pos x="0" y="0" z="677901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469" d="1000000"/>
                    <am3d:preTrans dx="-4867538" dy="-3009989" dz="3073"/>
                    <am3d:scale>
                      <am3d:sx n="1000000" d="1000000"/>
                      <am3d:sy n="1000000" d="1000000"/>
                      <am3d:sz n="1000000" d="1000000"/>
                    </am3d:scale>
                    <am3d:rot ax="-9728202" ay="4038440" az="-980644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36141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9" name="3D Model 18" descr="Trigonal Pyramidal Bond">
                <a:extLst>
                  <a:ext uri="{FF2B5EF4-FFF2-40B4-BE49-F238E27FC236}">
                    <a16:creationId xmlns:a16="http://schemas.microsoft.com/office/drawing/2014/main" id="{10BCCEBE-A600-23D8-3D40-F8739A2C1F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09000" y="506059"/>
                <a:ext cx="3561507" cy="2228322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F97F991-0E10-42F6-91F5-31B3C7A770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51" y="1099784"/>
            <a:ext cx="4976723" cy="49767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E9D9D8-D106-4012-B23B-2FE69CB9CAA2}"/>
              </a:ext>
            </a:extLst>
          </p:cNvPr>
          <p:cNvSpPr txBox="1"/>
          <p:nvPr/>
        </p:nvSpPr>
        <p:spPr>
          <a:xfrm>
            <a:off x="2514600" y="59573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  <a:ea typeface="Cambria Math" panose="02040503050406030204" pitchFamily="18" charset="0"/>
                <a:cs typeface="Times New Roman"/>
              </a:rPr>
              <a:t>Introduction</a:t>
            </a:r>
            <a:endParaRPr lang="en-US" sz="2800" dirty="0"/>
          </a:p>
        </p:txBody>
      </p:sp>
      <p:pic>
        <p:nvPicPr>
          <p:cNvPr id="10" name="Graphic 9" descr="Artist male with solid fill">
            <a:extLst>
              <a:ext uri="{FF2B5EF4-FFF2-40B4-BE49-F238E27FC236}">
                <a16:creationId xmlns:a16="http://schemas.microsoft.com/office/drawing/2014/main" id="{B3712D6A-A4AF-427C-8333-0262AF0CDB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69927" y="4001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6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10" descr="A collection of circles in various sizes and patterns">
            <a:extLst>
              <a:ext uri="{FF2B5EF4-FFF2-40B4-BE49-F238E27FC236}">
                <a16:creationId xmlns:a16="http://schemas.microsoft.com/office/drawing/2014/main" id="{7145CE68-0387-4A34-B51F-F89E20D46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34" y="3901565"/>
            <a:ext cx="3429000" cy="3429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A846EC0-9E86-41D8-B5E8-4A32C6EC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26448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/>
                <a:ea typeface="Cambria Math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86C24-FF51-D093-A4CE-7F35CE27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641420-B7B7-4428-82F6-D051CB312214}"/>
              </a:ext>
            </a:extLst>
          </p:cNvPr>
          <p:cNvSpPr txBox="1"/>
          <p:nvPr/>
        </p:nvSpPr>
        <p:spPr>
          <a:xfrm>
            <a:off x="6124516" y="472082"/>
            <a:ext cx="451806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rtl="0"/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/>
                <a:ea typeface="Cambria Math"/>
              </a:rPr>
              <a:t>Objectives </a:t>
            </a:r>
          </a:p>
        </p:txBody>
      </p:sp>
      <p:pic>
        <p:nvPicPr>
          <p:cNvPr id="3" name="Graphic 2" descr="Badge 1 outline">
            <a:extLst>
              <a:ext uri="{FF2B5EF4-FFF2-40B4-BE49-F238E27FC236}">
                <a16:creationId xmlns:a16="http://schemas.microsoft.com/office/drawing/2014/main" id="{62ACB4AA-1BFB-CED4-C707-B3D118487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3890" y="327171"/>
            <a:ext cx="828136" cy="82813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D2BC129-12CC-45F8-BEC7-FF615A706B6A}"/>
              </a:ext>
            </a:extLst>
          </p:cNvPr>
          <p:cNvSpPr txBox="1"/>
          <p:nvPr/>
        </p:nvSpPr>
        <p:spPr>
          <a:xfrm>
            <a:off x="3217600" y="1707716"/>
            <a:ext cx="5387462" cy="98488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800100" lvl="1" indent="-342900" algn="just">
              <a:buFont typeface="Arial"/>
              <a:buChar char="•"/>
            </a:pPr>
            <a:r>
              <a:rPr lang="en-US" sz="2000" dirty="0">
                <a:latin typeface="Comic Sans MS"/>
              </a:rPr>
              <a:t>P</a:t>
            </a:r>
            <a:r>
              <a:rPr lang="en-US" sz="2000" dirty="0">
                <a:latin typeface="Comic Sans MS" panose="030F0702030302020204" pitchFamily="66" charset="0"/>
              </a:rPr>
              <a:t>ractical experience in implementing classical cipher techniques</a:t>
            </a:r>
            <a:endParaRPr lang="en-US" sz="2000" b="0" i="0" dirty="0">
              <a:effectLst/>
              <a:latin typeface="Comic Sans MS" panose="030F0702030302020204" pitchFamily="66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3" descr="A picture containing room&#10;&#10;Description automatically generated">
            <a:extLst>
              <a:ext uri="{FF2B5EF4-FFF2-40B4-BE49-F238E27FC236}">
                <a16:creationId xmlns:a16="http://schemas.microsoft.com/office/drawing/2014/main" id="{4CA4B8B7-C2D1-8F41-E1FA-F3B5EC874B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046" y="2362559"/>
            <a:ext cx="2552700" cy="22479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A62989-E104-1E23-3BDD-1ABC35A0895F}"/>
              </a:ext>
            </a:extLst>
          </p:cNvPr>
          <p:cNvCxnSpPr/>
          <p:nvPr/>
        </p:nvCxnSpPr>
        <p:spPr>
          <a:xfrm flipV="1">
            <a:off x="4604980" y="1213539"/>
            <a:ext cx="5686425" cy="285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F1EBA2-AA4B-EEDE-10AF-FBE99D06393B}"/>
              </a:ext>
            </a:extLst>
          </p:cNvPr>
          <p:cNvSpPr txBox="1"/>
          <p:nvPr/>
        </p:nvSpPr>
        <p:spPr>
          <a:xfrm>
            <a:off x="6090248" y="2797833"/>
            <a:ext cx="540301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>
                <a:latin typeface="Comic Sans MS"/>
                <a:cs typeface="Arial"/>
              </a:rPr>
              <a:t>​</a:t>
            </a:r>
            <a:endParaRPr lang="en-US" dirty="0"/>
          </a:p>
          <a:p>
            <a:pPr marL="800100" lvl="1" indent="-342900" algn="just">
              <a:buFont typeface="Arial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Explore the encryption and decryption process</a:t>
            </a:r>
            <a:r>
              <a:rPr lang="en-US" sz="2000" dirty="0">
                <a:latin typeface="Comic Sans MS" panose="030F0702030302020204" pitchFamily="66" charset="0"/>
                <a:cs typeface="Arial"/>
              </a:rPr>
              <a:t>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35043-6055-80E1-3928-DB7ACD629FCC}"/>
              </a:ext>
            </a:extLst>
          </p:cNvPr>
          <p:cNvSpPr txBox="1"/>
          <p:nvPr/>
        </p:nvSpPr>
        <p:spPr>
          <a:xfrm>
            <a:off x="3214776" y="3962400"/>
            <a:ext cx="540301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>
                <a:latin typeface="Comic Sans MS"/>
                <a:cs typeface="Arial"/>
              </a:rPr>
              <a:t>​</a:t>
            </a:r>
            <a:endParaRPr lang="en-US" dirty="0"/>
          </a:p>
          <a:p>
            <a:pPr lvl="1" algn="just"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improve coding and problem-solving skills</a:t>
            </a:r>
            <a:r>
              <a:rPr lang="en-US" sz="2000" dirty="0">
                <a:latin typeface="Comic Sans MS" panose="030F0702030302020204" pitchFamily="66" charset="0"/>
                <a:cs typeface="Arial"/>
              </a:rPr>
              <a:t>. </a:t>
            </a:r>
            <a:r>
              <a:rPr lang="en-US" sz="2000" dirty="0">
                <a:latin typeface="Comic Sans MS"/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417588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10" descr="A collection of circles in various sizes and patterns">
            <a:extLst>
              <a:ext uri="{FF2B5EF4-FFF2-40B4-BE49-F238E27FC236}">
                <a16:creationId xmlns:a16="http://schemas.microsoft.com/office/drawing/2014/main" id="{7145CE68-0387-4A34-B51F-F89E20D46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1478" y="3452489"/>
            <a:ext cx="3429000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2075CB-5D7C-4715-8240-5670187D84D7}"/>
              </a:ext>
            </a:extLst>
          </p:cNvPr>
          <p:cNvSpPr txBox="1"/>
          <p:nvPr/>
        </p:nvSpPr>
        <p:spPr>
          <a:xfrm>
            <a:off x="4730449" y="239631"/>
            <a:ext cx="50702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/>
                <a:ea typeface="Cambria Math"/>
              </a:rPr>
              <a:t>Algorithmic Description  </a:t>
            </a:r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319" y="303929"/>
            <a:ext cx="467697" cy="45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4802985" y="736154"/>
            <a:ext cx="3544609" cy="21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3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58D6271-613D-1134-531F-37CA4594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1707" y="40890"/>
            <a:ext cx="1858737" cy="1836829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D123903-F878-D6B4-0BB5-0452E3CC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B50522-348B-4339-A889-3C56AC3974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58" y="2717267"/>
            <a:ext cx="5263684" cy="373774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2180F2C-0460-48CB-B2B8-7C33DC934CB4}"/>
              </a:ext>
            </a:extLst>
          </p:cNvPr>
          <p:cNvGrpSpPr/>
          <p:nvPr/>
        </p:nvGrpSpPr>
        <p:grpSpPr>
          <a:xfrm>
            <a:off x="2784953" y="2037653"/>
            <a:ext cx="6961632" cy="617968"/>
            <a:chOff x="3041839" y="1067858"/>
            <a:chExt cx="6961632" cy="617968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208DFED-82E6-4470-97F6-B8479E4F803E}"/>
                </a:ext>
              </a:extLst>
            </p:cNvPr>
            <p:cNvSpPr/>
            <p:nvPr/>
          </p:nvSpPr>
          <p:spPr>
            <a:xfrm>
              <a:off x="3041839" y="1067858"/>
              <a:ext cx="6961632" cy="617968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8019A81A-4400-46CB-AFE0-ECEB86C801FD}"/>
                </a:ext>
              </a:extLst>
            </p:cNvPr>
            <p:cNvSpPr txBox="1"/>
            <p:nvPr/>
          </p:nvSpPr>
          <p:spPr>
            <a:xfrm>
              <a:off x="3059939" y="1085958"/>
              <a:ext cx="6925432" cy="58176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/>
                </a:rPr>
                <a:t>Substitution Cipher</a:t>
              </a:r>
              <a:endParaRPr lang="en-US" sz="27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12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10" descr="A collection of circles in various sizes and patterns">
            <a:extLst>
              <a:ext uri="{FF2B5EF4-FFF2-40B4-BE49-F238E27FC236}">
                <a16:creationId xmlns:a16="http://schemas.microsoft.com/office/drawing/2014/main" id="{7145CE68-0387-4A34-B51F-F89E20D46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1478" y="3452489"/>
            <a:ext cx="3429000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2075CB-5D7C-4715-8240-5670187D84D7}"/>
              </a:ext>
            </a:extLst>
          </p:cNvPr>
          <p:cNvSpPr txBox="1"/>
          <p:nvPr/>
        </p:nvSpPr>
        <p:spPr>
          <a:xfrm>
            <a:off x="4730449" y="239631"/>
            <a:ext cx="50702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/>
                <a:ea typeface="Cambria Math"/>
              </a:rPr>
              <a:t>Algorithmic Description  </a:t>
            </a:r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319" y="303929"/>
            <a:ext cx="467697" cy="45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4802985" y="736154"/>
            <a:ext cx="3544609" cy="21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3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58D6271-613D-1134-531F-37CA4594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1707" y="40890"/>
            <a:ext cx="1858737" cy="1836829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D123903-F878-D6B4-0BB5-0452E3CC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B50522-348B-4339-A889-3C56AC3974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58" y="2717267"/>
            <a:ext cx="5263684" cy="373774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2180F2C-0460-48CB-B2B8-7C33DC934CB4}"/>
              </a:ext>
            </a:extLst>
          </p:cNvPr>
          <p:cNvGrpSpPr/>
          <p:nvPr/>
        </p:nvGrpSpPr>
        <p:grpSpPr>
          <a:xfrm>
            <a:off x="2784953" y="2037653"/>
            <a:ext cx="6961632" cy="617968"/>
            <a:chOff x="3041839" y="1067858"/>
            <a:chExt cx="6961632" cy="617968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208DFED-82E6-4470-97F6-B8479E4F803E}"/>
                </a:ext>
              </a:extLst>
            </p:cNvPr>
            <p:cNvSpPr/>
            <p:nvPr/>
          </p:nvSpPr>
          <p:spPr>
            <a:xfrm>
              <a:off x="3041839" y="1067858"/>
              <a:ext cx="6961632" cy="617968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8019A81A-4400-46CB-AFE0-ECEB86C801FD}"/>
                </a:ext>
              </a:extLst>
            </p:cNvPr>
            <p:cNvSpPr txBox="1"/>
            <p:nvPr/>
          </p:nvSpPr>
          <p:spPr>
            <a:xfrm>
              <a:off x="3059939" y="1085958"/>
              <a:ext cx="6925432" cy="58176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/>
                </a:rPr>
                <a:t>Transpositional Cipher</a:t>
              </a:r>
              <a:endParaRPr lang="en-US" sz="27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820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8" descr="A scattering of small circles">
            <a:extLst>
              <a:ext uri="{FF2B5EF4-FFF2-40B4-BE49-F238E27FC236}">
                <a16:creationId xmlns:a16="http://schemas.microsoft.com/office/drawing/2014/main" id="{884CD29F-DF2E-41D0-97E7-06BE0B6AB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9896" y="3813594"/>
            <a:ext cx="3759679" cy="3429000"/>
          </a:xfrm>
          <a:prstGeom prst="rect">
            <a:avLst/>
          </a:prstGeom>
        </p:spPr>
      </p:pic>
      <p:pic>
        <p:nvPicPr>
          <p:cNvPr id="9" name="Graphic 10" descr="A collection of circles in various sizes and patterns">
            <a:extLst>
              <a:ext uri="{FF2B5EF4-FFF2-40B4-BE49-F238E27FC236}">
                <a16:creationId xmlns:a16="http://schemas.microsoft.com/office/drawing/2014/main" id="{7145CE68-0387-4A34-B51F-F89E20D46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2368" y="4273669"/>
            <a:ext cx="3429000" cy="3429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A64B74-C6A7-5EA7-06E5-7AE88A280991}"/>
              </a:ext>
            </a:extLst>
          </p:cNvPr>
          <p:cNvSpPr txBox="1"/>
          <p:nvPr/>
        </p:nvSpPr>
        <p:spPr>
          <a:xfrm>
            <a:off x="4224956" y="440816"/>
            <a:ext cx="49817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mic Sans MS" panose="030F0702030302020204" pitchFamily="66" charset="0"/>
                <a:ea typeface="Cambria Math"/>
              </a:rPr>
              <a:t>Implementation of the Project</a:t>
            </a:r>
          </a:p>
        </p:txBody>
      </p:sp>
      <p:pic>
        <p:nvPicPr>
          <p:cNvPr id="8" name="Picture 3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4D3F7411-4137-454E-E56E-ACF4D12B78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1707" y="40890"/>
            <a:ext cx="1858737" cy="1836829"/>
          </a:xfrm>
          <a:prstGeom prst="rect">
            <a:avLst/>
          </a:prstGeom>
        </p:spPr>
      </p:pic>
      <p:graphicFrame>
        <p:nvGraphicFramePr>
          <p:cNvPr id="25" name="Diagram 25">
            <a:extLst>
              <a:ext uri="{FF2B5EF4-FFF2-40B4-BE49-F238E27FC236}">
                <a16:creationId xmlns:a16="http://schemas.microsoft.com/office/drawing/2014/main" id="{529A2D21-49F9-D1CF-DF59-8A08184240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3259380"/>
              </p:ext>
            </p:extLst>
          </p:nvPr>
        </p:nvGraphicFramePr>
        <p:xfrm>
          <a:off x="1296785" y="1435827"/>
          <a:ext cx="10164950" cy="47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23E9FCEB-E8C1-82E1-4BA7-71DC97A33119}"/>
              </a:ext>
            </a:extLst>
          </p:cNvPr>
          <p:cNvCxnSpPr/>
          <p:nvPr/>
        </p:nvCxnSpPr>
        <p:spPr>
          <a:xfrm flipV="1">
            <a:off x="4355556" y="987861"/>
            <a:ext cx="4047407" cy="14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5" name="Slide Number Placeholder 624">
            <a:extLst>
              <a:ext uri="{FF2B5EF4-FFF2-40B4-BE49-F238E27FC236}">
                <a16:creationId xmlns:a16="http://schemas.microsoft.com/office/drawing/2014/main" id="{0300A13C-CDF0-B28B-A801-4164C742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60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10" descr="A collection of circles in various sizes and patterns">
            <a:extLst>
              <a:ext uri="{FF2B5EF4-FFF2-40B4-BE49-F238E27FC236}">
                <a16:creationId xmlns:a16="http://schemas.microsoft.com/office/drawing/2014/main" id="{7145CE68-0387-4A34-B51F-F89E20D46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1478" y="3429000"/>
            <a:ext cx="3429000" cy="3429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747171-2635-4B41-86D9-CC0DC39FA5C3}"/>
              </a:ext>
            </a:extLst>
          </p:cNvPr>
          <p:cNvCxnSpPr>
            <a:cxnSpLocks/>
          </p:cNvCxnSpPr>
          <p:nvPr/>
        </p:nvCxnSpPr>
        <p:spPr>
          <a:xfrm>
            <a:off x="4338045" y="1253609"/>
            <a:ext cx="38915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1" descr="Icon&#10;&#10;Description automatically generated">
            <a:extLst>
              <a:ext uri="{FF2B5EF4-FFF2-40B4-BE49-F238E27FC236}">
                <a16:creationId xmlns:a16="http://schemas.microsoft.com/office/drawing/2014/main" id="{49EAD839-2CCD-4653-8F15-8721A2C9C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299" y="773997"/>
            <a:ext cx="539871" cy="539102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A468E2-6C58-DA9E-6726-AB104521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/>
          </a:p>
        </p:txBody>
      </p:sp>
      <p:pic>
        <p:nvPicPr>
          <p:cNvPr id="17" name="Picture 3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5076951-4230-C13F-B4F6-0A5AB76E9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1707" y="40890"/>
            <a:ext cx="1858737" cy="18368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102C22-C9CD-8929-03E7-0A83306FF590}"/>
              </a:ext>
            </a:extLst>
          </p:cNvPr>
          <p:cNvSpPr txBox="1"/>
          <p:nvPr/>
        </p:nvSpPr>
        <p:spPr>
          <a:xfrm>
            <a:off x="282885" y="1877719"/>
            <a:ext cx="4230901" cy="5014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Comic Sans MS"/>
              </a:rPr>
              <a:t>Show Project Output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B0F61-F3B1-1169-9927-7A9409971BA6}"/>
              </a:ext>
            </a:extLst>
          </p:cNvPr>
          <p:cNvSpPr txBox="1"/>
          <p:nvPr/>
        </p:nvSpPr>
        <p:spPr>
          <a:xfrm>
            <a:off x="4513786" y="713834"/>
            <a:ext cx="72837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/>
                <a:ea typeface="Cambria Math"/>
              </a:rPr>
              <a:t>Testing of the project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0D4E9-8990-457D-B358-AF2F3AE20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044" y="2756990"/>
            <a:ext cx="5644155" cy="354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41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10" descr="A collection of circles in various sizes and patterns">
            <a:extLst>
              <a:ext uri="{FF2B5EF4-FFF2-40B4-BE49-F238E27FC236}">
                <a16:creationId xmlns:a16="http://schemas.microsoft.com/office/drawing/2014/main" id="{7145CE68-0387-4A34-B51F-F89E20D46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1478" y="3452489"/>
            <a:ext cx="3429000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2075CB-5D7C-4715-8240-5670187D84D7}"/>
              </a:ext>
            </a:extLst>
          </p:cNvPr>
          <p:cNvSpPr txBox="1"/>
          <p:nvPr/>
        </p:nvSpPr>
        <p:spPr>
          <a:xfrm>
            <a:off x="4547738" y="764863"/>
            <a:ext cx="72118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400" b="1" i="0" dirty="0">
                <a:effectLst/>
                <a:latin typeface="Comic Sans MS"/>
                <a:cs typeface="Heebo"/>
              </a:rPr>
              <a:t>Example of Various Cipher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/>
              <a:ea typeface="Cambria Math"/>
              <a:cs typeface="Heebo"/>
            </a:endParaRPr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894" y="675902"/>
            <a:ext cx="467697" cy="45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4308742" y="1249581"/>
            <a:ext cx="4814888" cy="14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3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58D6271-613D-1134-531F-37CA4594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1707" y="40890"/>
            <a:ext cx="1858737" cy="18368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33AD49-8DF2-34EC-1AB4-5C041F52BCDB}"/>
              </a:ext>
            </a:extLst>
          </p:cNvPr>
          <p:cNvSpPr txBox="1"/>
          <p:nvPr/>
        </p:nvSpPr>
        <p:spPr>
          <a:xfrm>
            <a:off x="1773660" y="2478132"/>
            <a:ext cx="49425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 dirty="0">
                <a:latin typeface="Comic Sans MS" panose="030F0702030302020204" pitchFamily="66" charset="0"/>
              </a:rPr>
              <a:t>End-to-End Encryption in Messaging Apps</a:t>
            </a:r>
            <a:endParaRPr lang="en-US" dirty="0">
              <a:latin typeface="Comic Sans MS" panose="030F0702030302020204" pitchFamily="66" charset="0"/>
              <a:ea typeface="Cambria Math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4D256DB-6880-B119-21B7-12B00A53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A2B36-D7FB-4300-A675-7EC82AC405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419" y="2238552"/>
            <a:ext cx="4155141" cy="41551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1529A9-7605-4AA7-8EF5-6EA6251C407F}"/>
              </a:ext>
            </a:extLst>
          </p:cNvPr>
          <p:cNvSpPr txBox="1"/>
          <p:nvPr/>
        </p:nvSpPr>
        <p:spPr>
          <a:xfrm>
            <a:off x="1807030" y="3276970"/>
            <a:ext cx="619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effectLst/>
                <a:latin typeface="Comic Sans MS" panose="030F0702030302020204" pitchFamily="66" charset="0"/>
              </a:rPr>
              <a:t>File Encryption</a:t>
            </a:r>
            <a:endParaRPr lang="en-US" dirty="0">
              <a:latin typeface="Comic Sans MS" panose="030F0702030302020204" pitchFamily="66" charset="0"/>
              <a:ea typeface="Cambria Math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06A24B-1FB5-4A3F-B96C-920FD3690D54}"/>
              </a:ext>
            </a:extLst>
          </p:cNvPr>
          <p:cNvSpPr txBox="1"/>
          <p:nvPr/>
        </p:nvSpPr>
        <p:spPr>
          <a:xfrm>
            <a:off x="1773660" y="2856527"/>
            <a:ext cx="619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effectLst/>
                <a:latin typeface="Comic Sans MS" panose="030F0702030302020204" pitchFamily="66" charset="0"/>
              </a:rPr>
              <a:t>Secure Email Communication</a:t>
            </a:r>
            <a:endParaRPr lang="en-US" dirty="0">
              <a:latin typeface="Comic Sans MS" panose="030F0702030302020204" pitchFamily="66" charset="0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483784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</TotalTime>
  <Words>150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Cambria Math</vt:lpstr>
      <vt:lpstr>Century Gothic</vt:lpstr>
      <vt:lpstr>Comic Sans MS</vt:lpstr>
      <vt:lpstr>Elephant</vt:lpstr>
      <vt:lpstr>Wingdings</vt:lpstr>
      <vt:lpstr>BrushVTI</vt:lpstr>
      <vt:lpstr>Cipher Implementation</vt:lpstr>
      <vt:lpstr>PowerPoint Presentation</vt:lpstr>
      <vt:lpstr>PowerPoint Presentation</vt:lpstr>
      <vt:lpstr>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prangon</dc:creator>
  <cp:lastModifiedBy>Md. Foysal Ahmed</cp:lastModifiedBy>
  <cp:revision>106</cp:revision>
  <dcterms:created xsi:type="dcterms:W3CDTF">2021-12-06T20:03:17Z</dcterms:created>
  <dcterms:modified xsi:type="dcterms:W3CDTF">2024-09-03T08:40:16Z</dcterms:modified>
</cp:coreProperties>
</file>