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66" r:id="rId6"/>
    <p:sldId id="268" r:id="rId7"/>
    <p:sldId id="269" r:id="rId8"/>
    <p:sldId id="273" r:id="rId9"/>
    <p:sldId id="274" r:id="rId10"/>
    <p:sldId id="270" r:id="rId11"/>
    <p:sldId id="271" r:id="rId12"/>
    <p:sldId id="272" r:id="rId13"/>
    <p:sldId id="275" r:id="rId14"/>
    <p:sldId id="27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8F65E-C7C9-49D8-B2A2-60FF27AF43B1}" v="284" dt="2022-10-01T04:24:37.408"/>
    <p1510:client id="{D1759036-86AE-4575-A4BF-00EB208C8A7A}" v="1273" dt="2022-10-01T03:36:42.353"/>
    <p1510:client id="{D485A7FF-DDD3-4C24-A31A-0D313AEC6EEC}" v="1382" dt="2022-10-01T02:04:14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AD089-86F4-4ECE-B9CB-7D4FF785333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9DA624-28D9-4EA0-A47F-ECD5AD76DCD4}">
      <dgm:prSet/>
      <dgm:spPr/>
      <dgm:t>
        <a:bodyPr/>
        <a:lstStyle/>
        <a:p>
          <a:r>
            <a:rPr lang="en-US"/>
            <a:t>Admin managed to add new auction details.</a:t>
          </a:r>
        </a:p>
      </dgm:t>
    </dgm:pt>
    <dgm:pt modelId="{42316263-22D7-4DE2-B90F-315DF9E334E1}" type="parTrans" cxnId="{1359801C-C158-4E8A-8E85-F5798CBF5144}">
      <dgm:prSet/>
      <dgm:spPr/>
      <dgm:t>
        <a:bodyPr/>
        <a:lstStyle/>
        <a:p>
          <a:endParaRPr lang="en-US"/>
        </a:p>
      </dgm:t>
    </dgm:pt>
    <dgm:pt modelId="{F00F1B4F-10B1-47DF-8110-7B3B57209416}" type="sibTrans" cxnId="{1359801C-C158-4E8A-8E85-F5798CBF5144}">
      <dgm:prSet/>
      <dgm:spPr/>
      <dgm:t>
        <a:bodyPr/>
        <a:lstStyle/>
        <a:p>
          <a:endParaRPr lang="en-US"/>
        </a:p>
      </dgm:t>
    </dgm:pt>
    <dgm:pt modelId="{FB41044D-B8CC-4E9E-A097-145642A1E06F}">
      <dgm:prSet/>
      <dgm:spPr/>
      <dgm:t>
        <a:bodyPr/>
        <a:lstStyle/>
        <a:p>
          <a:r>
            <a:rPr lang="en-US"/>
            <a:t>Admin clicks the tab of "add new" and does not fill up the auction details correctly or add auction by not adding lots.</a:t>
          </a:r>
        </a:p>
      </dgm:t>
    </dgm:pt>
    <dgm:pt modelId="{5A19396B-0320-4B8A-A60F-853797DCE758}" type="parTrans" cxnId="{77A53CB9-BD1B-4F97-8558-F3766404D9CB}">
      <dgm:prSet/>
      <dgm:spPr/>
      <dgm:t>
        <a:bodyPr/>
        <a:lstStyle/>
        <a:p>
          <a:endParaRPr lang="en-US"/>
        </a:p>
      </dgm:t>
    </dgm:pt>
    <dgm:pt modelId="{528F69DB-6232-4A09-8602-BDA3F59AC9C7}" type="sibTrans" cxnId="{77A53CB9-BD1B-4F97-8558-F3766404D9CB}">
      <dgm:prSet/>
      <dgm:spPr/>
      <dgm:t>
        <a:bodyPr/>
        <a:lstStyle/>
        <a:p>
          <a:endParaRPr lang="en-US"/>
        </a:p>
      </dgm:t>
    </dgm:pt>
    <dgm:pt modelId="{9061F540-51E6-4121-9A12-6CE689601039}">
      <dgm:prSet/>
      <dgm:spPr/>
      <dgm:t>
        <a:bodyPr/>
        <a:lstStyle/>
        <a:p>
          <a:r>
            <a:rPr lang="en-US"/>
            <a:t>Users type at search text field.</a:t>
          </a:r>
        </a:p>
      </dgm:t>
    </dgm:pt>
    <dgm:pt modelId="{119A5EC7-23B5-4D65-877A-091AF453591C}" type="parTrans" cxnId="{61CC6090-78E1-4E73-B548-653B87FF0981}">
      <dgm:prSet/>
      <dgm:spPr/>
      <dgm:t>
        <a:bodyPr/>
        <a:lstStyle/>
        <a:p>
          <a:endParaRPr lang="en-US"/>
        </a:p>
      </dgm:t>
    </dgm:pt>
    <dgm:pt modelId="{48545B60-5436-4E95-AE54-5AAD6FF89FCD}" type="sibTrans" cxnId="{61CC6090-78E1-4E73-B548-653B87FF0981}">
      <dgm:prSet/>
      <dgm:spPr/>
      <dgm:t>
        <a:bodyPr/>
        <a:lstStyle/>
        <a:p>
          <a:endParaRPr lang="en-US"/>
        </a:p>
      </dgm:t>
    </dgm:pt>
    <dgm:pt modelId="{DE8066A7-9A38-49FB-B82C-5808AAE082B6}">
      <dgm:prSet/>
      <dgm:spPr/>
      <dgm:t>
        <a:bodyPr/>
        <a:lstStyle/>
        <a:p>
          <a:r>
            <a:rPr lang="en-US"/>
            <a:t>Admin removes the sold auction.</a:t>
          </a:r>
        </a:p>
      </dgm:t>
    </dgm:pt>
    <dgm:pt modelId="{8841B873-47C9-4F7E-A554-6DB313372177}" type="parTrans" cxnId="{4572953B-08C2-4217-955B-4D3A8C218CF1}">
      <dgm:prSet/>
      <dgm:spPr/>
      <dgm:t>
        <a:bodyPr/>
        <a:lstStyle/>
        <a:p>
          <a:endParaRPr lang="en-US"/>
        </a:p>
      </dgm:t>
    </dgm:pt>
    <dgm:pt modelId="{EE0439F2-7C79-4AEB-9B0B-040EB30522CF}" type="sibTrans" cxnId="{4572953B-08C2-4217-955B-4D3A8C218CF1}">
      <dgm:prSet/>
      <dgm:spPr/>
      <dgm:t>
        <a:bodyPr/>
        <a:lstStyle/>
        <a:p>
          <a:endParaRPr lang="en-US"/>
        </a:p>
      </dgm:t>
    </dgm:pt>
    <dgm:pt modelId="{1F6B0856-CC33-4168-A1BA-1A62D4E38FBA}">
      <dgm:prSet/>
      <dgm:spPr/>
      <dgm:t>
        <a:bodyPr/>
        <a:lstStyle/>
        <a:p>
          <a:r>
            <a:rPr lang="en-US"/>
            <a:t>Buyers logged in and place bids on auction successfully.</a:t>
          </a:r>
        </a:p>
      </dgm:t>
    </dgm:pt>
    <dgm:pt modelId="{DE2DCDB5-E7F5-493C-B946-8299559278D9}" type="parTrans" cxnId="{733A00FB-1FF8-4B9E-8FEE-3E9C973EAEB2}">
      <dgm:prSet/>
      <dgm:spPr/>
      <dgm:t>
        <a:bodyPr/>
        <a:lstStyle/>
        <a:p>
          <a:endParaRPr lang="en-US"/>
        </a:p>
      </dgm:t>
    </dgm:pt>
    <dgm:pt modelId="{6736BE3E-7027-4C1A-A72D-1D0FFA240CA5}" type="sibTrans" cxnId="{733A00FB-1FF8-4B9E-8FEE-3E9C973EAEB2}">
      <dgm:prSet/>
      <dgm:spPr/>
      <dgm:t>
        <a:bodyPr/>
        <a:lstStyle/>
        <a:p>
          <a:endParaRPr lang="en-US"/>
        </a:p>
      </dgm:t>
    </dgm:pt>
    <dgm:pt modelId="{EAD6C243-1050-4676-9D39-FECC5E0E805D}">
      <dgm:prSet/>
      <dgm:spPr/>
      <dgm:t>
        <a:bodyPr/>
        <a:lstStyle/>
        <a:p>
          <a:r>
            <a:rPr lang="en-US"/>
            <a:t>Seller able to create lots under auction by providing necessary details successfully.</a:t>
          </a:r>
        </a:p>
      </dgm:t>
    </dgm:pt>
    <dgm:pt modelId="{BD7B35C4-6ADA-437B-AA8B-0926933497EA}" type="parTrans" cxnId="{7DD20E06-7D97-41EB-903F-A6A04CBE9C25}">
      <dgm:prSet/>
      <dgm:spPr/>
      <dgm:t>
        <a:bodyPr/>
        <a:lstStyle/>
        <a:p>
          <a:endParaRPr lang="en-US"/>
        </a:p>
      </dgm:t>
    </dgm:pt>
    <dgm:pt modelId="{C81CEACA-4A76-4051-A1AA-7AC985D0F7F0}" type="sibTrans" cxnId="{7DD20E06-7D97-41EB-903F-A6A04CBE9C25}">
      <dgm:prSet/>
      <dgm:spPr/>
      <dgm:t>
        <a:bodyPr/>
        <a:lstStyle/>
        <a:p>
          <a:endParaRPr lang="en-US"/>
        </a:p>
      </dgm:t>
    </dgm:pt>
    <dgm:pt modelId="{0EAD534C-1859-4E07-9B38-3DAF786ADFE9}">
      <dgm:prSet/>
      <dgm:spPr/>
      <dgm:t>
        <a:bodyPr/>
        <a:lstStyle/>
        <a:p>
          <a:r>
            <a:rPr lang="en-US"/>
            <a:t>Admin allocates lots that are unassigned due to buyer's hammer price.</a:t>
          </a:r>
        </a:p>
      </dgm:t>
    </dgm:pt>
    <dgm:pt modelId="{32808B6A-B611-4F64-9E96-F35275B43854}" type="parTrans" cxnId="{60860873-1A48-41FF-A1E9-772FC7A05791}">
      <dgm:prSet/>
      <dgm:spPr/>
      <dgm:t>
        <a:bodyPr/>
        <a:lstStyle/>
        <a:p>
          <a:endParaRPr lang="en-US"/>
        </a:p>
      </dgm:t>
    </dgm:pt>
    <dgm:pt modelId="{B5800652-CF96-49F5-9132-7EEB9F9BA0FA}" type="sibTrans" cxnId="{60860873-1A48-41FF-A1E9-772FC7A05791}">
      <dgm:prSet/>
      <dgm:spPr/>
      <dgm:t>
        <a:bodyPr/>
        <a:lstStyle/>
        <a:p>
          <a:endParaRPr lang="en-US"/>
        </a:p>
      </dgm:t>
    </dgm:pt>
    <dgm:pt modelId="{0A2223D8-8B13-4A3F-8A7D-EBF7C73A16FE}">
      <dgm:prSet/>
      <dgm:spPr/>
      <dgm:t>
        <a:bodyPr/>
        <a:lstStyle/>
        <a:p>
          <a:r>
            <a:rPr lang="en-US"/>
            <a:t>Admin can check the lots which meet seller requirements as "sold".</a:t>
          </a:r>
        </a:p>
      </dgm:t>
    </dgm:pt>
    <dgm:pt modelId="{EC875B5D-0B9C-4C2B-B195-26BBA8F61AA6}" type="parTrans" cxnId="{8802E448-FC03-4661-A050-63A709FB1C3B}">
      <dgm:prSet/>
      <dgm:spPr/>
      <dgm:t>
        <a:bodyPr/>
        <a:lstStyle/>
        <a:p>
          <a:endParaRPr lang="en-US"/>
        </a:p>
      </dgm:t>
    </dgm:pt>
    <dgm:pt modelId="{703B7164-B864-409F-8ADA-805767345551}" type="sibTrans" cxnId="{8802E448-FC03-4661-A050-63A709FB1C3B}">
      <dgm:prSet/>
      <dgm:spPr/>
      <dgm:t>
        <a:bodyPr/>
        <a:lstStyle/>
        <a:p>
          <a:endParaRPr lang="en-US"/>
        </a:p>
      </dgm:t>
    </dgm:pt>
    <dgm:pt modelId="{C11E3E02-C703-49D7-86B8-3B1D1C3CF714}">
      <dgm:prSet/>
      <dgm:spPr/>
      <dgm:t>
        <a:bodyPr/>
        <a:lstStyle/>
        <a:p>
          <a:r>
            <a:rPr lang="en-US"/>
            <a:t>User can post FAQ section  and search question.</a:t>
          </a:r>
        </a:p>
      </dgm:t>
    </dgm:pt>
    <dgm:pt modelId="{1A8F26D5-6494-4CC3-9903-DD2D81AF45F6}" type="parTrans" cxnId="{455094C1-2DD4-4F1B-B19D-AA3265D325F0}">
      <dgm:prSet/>
      <dgm:spPr/>
      <dgm:t>
        <a:bodyPr/>
        <a:lstStyle/>
        <a:p>
          <a:endParaRPr lang="en-US"/>
        </a:p>
      </dgm:t>
    </dgm:pt>
    <dgm:pt modelId="{3FEE2583-4CEF-4489-BA37-4DC83C18A83A}" type="sibTrans" cxnId="{455094C1-2DD4-4F1B-B19D-AA3265D325F0}">
      <dgm:prSet/>
      <dgm:spPr/>
      <dgm:t>
        <a:bodyPr/>
        <a:lstStyle/>
        <a:p>
          <a:endParaRPr lang="en-US"/>
        </a:p>
      </dgm:t>
    </dgm:pt>
    <dgm:pt modelId="{C1A73925-175F-4A57-98FA-EC137A3CECEE}" type="pres">
      <dgm:prSet presAssocID="{E70AD089-86F4-4ECE-B9CB-7D4FF785333D}" presName="diagram" presStyleCnt="0">
        <dgm:presLayoutVars>
          <dgm:dir/>
          <dgm:resizeHandles val="exact"/>
        </dgm:presLayoutVars>
      </dgm:prSet>
      <dgm:spPr/>
    </dgm:pt>
    <dgm:pt modelId="{E7D2D4CB-5262-4E18-BE3A-B5A77D616611}" type="pres">
      <dgm:prSet presAssocID="{FF9DA624-28D9-4EA0-A47F-ECD5AD76DCD4}" presName="node" presStyleLbl="node1" presStyleIdx="0" presStyleCnt="9">
        <dgm:presLayoutVars>
          <dgm:bulletEnabled val="1"/>
        </dgm:presLayoutVars>
      </dgm:prSet>
      <dgm:spPr/>
    </dgm:pt>
    <dgm:pt modelId="{B2B37971-245D-4841-8728-162D92DEDC6A}" type="pres">
      <dgm:prSet presAssocID="{F00F1B4F-10B1-47DF-8110-7B3B57209416}" presName="sibTrans" presStyleCnt="0"/>
      <dgm:spPr/>
    </dgm:pt>
    <dgm:pt modelId="{0593D87F-14B1-4F72-A5F2-35F4385592B2}" type="pres">
      <dgm:prSet presAssocID="{FB41044D-B8CC-4E9E-A097-145642A1E06F}" presName="node" presStyleLbl="node1" presStyleIdx="1" presStyleCnt="9">
        <dgm:presLayoutVars>
          <dgm:bulletEnabled val="1"/>
        </dgm:presLayoutVars>
      </dgm:prSet>
      <dgm:spPr/>
    </dgm:pt>
    <dgm:pt modelId="{78A70042-209E-425C-95DC-2485BAB9AF1A}" type="pres">
      <dgm:prSet presAssocID="{528F69DB-6232-4A09-8602-BDA3F59AC9C7}" presName="sibTrans" presStyleCnt="0"/>
      <dgm:spPr/>
    </dgm:pt>
    <dgm:pt modelId="{F13D2655-ADE7-46AA-921E-B2A06870BAEE}" type="pres">
      <dgm:prSet presAssocID="{9061F540-51E6-4121-9A12-6CE689601039}" presName="node" presStyleLbl="node1" presStyleIdx="2" presStyleCnt="9">
        <dgm:presLayoutVars>
          <dgm:bulletEnabled val="1"/>
        </dgm:presLayoutVars>
      </dgm:prSet>
      <dgm:spPr/>
    </dgm:pt>
    <dgm:pt modelId="{CAEFA27B-D5F7-4163-85E1-D83402E79F35}" type="pres">
      <dgm:prSet presAssocID="{48545B60-5436-4E95-AE54-5AAD6FF89FCD}" presName="sibTrans" presStyleCnt="0"/>
      <dgm:spPr/>
    </dgm:pt>
    <dgm:pt modelId="{601CB5B6-B28D-4390-A432-577A8C7A08DC}" type="pres">
      <dgm:prSet presAssocID="{DE8066A7-9A38-49FB-B82C-5808AAE082B6}" presName="node" presStyleLbl="node1" presStyleIdx="3" presStyleCnt="9">
        <dgm:presLayoutVars>
          <dgm:bulletEnabled val="1"/>
        </dgm:presLayoutVars>
      </dgm:prSet>
      <dgm:spPr/>
    </dgm:pt>
    <dgm:pt modelId="{3BBF892F-6431-4728-BBAB-C75D557A6DA4}" type="pres">
      <dgm:prSet presAssocID="{EE0439F2-7C79-4AEB-9B0B-040EB30522CF}" presName="sibTrans" presStyleCnt="0"/>
      <dgm:spPr/>
    </dgm:pt>
    <dgm:pt modelId="{232737DA-2DA6-4B93-A5A6-6A2C06766C86}" type="pres">
      <dgm:prSet presAssocID="{1F6B0856-CC33-4168-A1BA-1A62D4E38FBA}" presName="node" presStyleLbl="node1" presStyleIdx="4" presStyleCnt="9">
        <dgm:presLayoutVars>
          <dgm:bulletEnabled val="1"/>
        </dgm:presLayoutVars>
      </dgm:prSet>
      <dgm:spPr/>
    </dgm:pt>
    <dgm:pt modelId="{AC195E34-4440-4DEE-8191-7749C0828E1F}" type="pres">
      <dgm:prSet presAssocID="{6736BE3E-7027-4C1A-A72D-1D0FFA240CA5}" presName="sibTrans" presStyleCnt="0"/>
      <dgm:spPr/>
    </dgm:pt>
    <dgm:pt modelId="{9463B398-1096-4F79-B66E-1202DA29291E}" type="pres">
      <dgm:prSet presAssocID="{EAD6C243-1050-4676-9D39-FECC5E0E805D}" presName="node" presStyleLbl="node1" presStyleIdx="5" presStyleCnt="9">
        <dgm:presLayoutVars>
          <dgm:bulletEnabled val="1"/>
        </dgm:presLayoutVars>
      </dgm:prSet>
      <dgm:spPr/>
    </dgm:pt>
    <dgm:pt modelId="{B9D7AE1B-9DC2-4CBC-80E6-2A95DB9C492D}" type="pres">
      <dgm:prSet presAssocID="{C81CEACA-4A76-4051-A1AA-7AC985D0F7F0}" presName="sibTrans" presStyleCnt="0"/>
      <dgm:spPr/>
    </dgm:pt>
    <dgm:pt modelId="{8C2F854F-2E23-4034-BA5B-29C012055BC7}" type="pres">
      <dgm:prSet presAssocID="{0EAD534C-1859-4E07-9B38-3DAF786ADFE9}" presName="node" presStyleLbl="node1" presStyleIdx="6" presStyleCnt="9">
        <dgm:presLayoutVars>
          <dgm:bulletEnabled val="1"/>
        </dgm:presLayoutVars>
      </dgm:prSet>
      <dgm:spPr/>
    </dgm:pt>
    <dgm:pt modelId="{81A104CE-E785-4E32-8701-7B1E0ACD36EE}" type="pres">
      <dgm:prSet presAssocID="{B5800652-CF96-49F5-9132-7EEB9F9BA0FA}" presName="sibTrans" presStyleCnt="0"/>
      <dgm:spPr/>
    </dgm:pt>
    <dgm:pt modelId="{890D8C28-951D-4DBD-81EF-EF5D2911976D}" type="pres">
      <dgm:prSet presAssocID="{0A2223D8-8B13-4A3F-8A7D-EBF7C73A16FE}" presName="node" presStyleLbl="node1" presStyleIdx="7" presStyleCnt="9">
        <dgm:presLayoutVars>
          <dgm:bulletEnabled val="1"/>
        </dgm:presLayoutVars>
      </dgm:prSet>
      <dgm:spPr/>
    </dgm:pt>
    <dgm:pt modelId="{58580F1B-6551-489D-B5C9-EA3289E1FA57}" type="pres">
      <dgm:prSet presAssocID="{703B7164-B864-409F-8ADA-805767345551}" presName="sibTrans" presStyleCnt="0"/>
      <dgm:spPr/>
    </dgm:pt>
    <dgm:pt modelId="{72602E15-0831-4624-908A-862B690A17DD}" type="pres">
      <dgm:prSet presAssocID="{C11E3E02-C703-49D7-86B8-3B1D1C3CF714}" presName="node" presStyleLbl="node1" presStyleIdx="8" presStyleCnt="9">
        <dgm:presLayoutVars>
          <dgm:bulletEnabled val="1"/>
        </dgm:presLayoutVars>
      </dgm:prSet>
      <dgm:spPr/>
    </dgm:pt>
  </dgm:ptLst>
  <dgm:cxnLst>
    <dgm:cxn modelId="{7DD20E06-7D97-41EB-903F-A6A04CBE9C25}" srcId="{E70AD089-86F4-4ECE-B9CB-7D4FF785333D}" destId="{EAD6C243-1050-4676-9D39-FECC5E0E805D}" srcOrd="5" destOrd="0" parTransId="{BD7B35C4-6ADA-437B-AA8B-0926933497EA}" sibTransId="{C81CEACA-4A76-4051-A1AA-7AC985D0F7F0}"/>
    <dgm:cxn modelId="{46A3FA0A-8959-4DB3-9C7B-61C57FFACCAA}" type="presOf" srcId="{C11E3E02-C703-49D7-86B8-3B1D1C3CF714}" destId="{72602E15-0831-4624-908A-862B690A17DD}" srcOrd="0" destOrd="0" presId="urn:microsoft.com/office/officeart/2005/8/layout/default"/>
    <dgm:cxn modelId="{7B1D0E12-2E8A-4993-BD64-4FAFF09AF0E3}" type="presOf" srcId="{DE8066A7-9A38-49FB-B82C-5808AAE082B6}" destId="{601CB5B6-B28D-4390-A432-577A8C7A08DC}" srcOrd="0" destOrd="0" presId="urn:microsoft.com/office/officeart/2005/8/layout/default"/>
    <dgm:cxn modelId="{1359801C-C158-4E8A-8E85-F5798CBF5144}" srcId="{E70AD089-86F4-4ECE-B9CB-7D4FF785333D}" destId="{FF9DA624-28D9-4EA0-A47F-ECD5AD76DCD4}" srcOrd="0" destOrd="0" parTransId="{42316263-22D7-4DE2-B90F-315DF9E334E1}" sibTransId="{F00F1B4F-10B1-47DF-8110-7B3B57209416}"/>
    <dgm:cxn modelId="{4572953B-08C2-4217-955B-4D3A8C218CF1}" srcId="{E70AD089-86F4-4ECE-B9CB-7D4FF785333D}" destId="{DE8066A7-9A38-49FB-B82C-5808AAE082B6}" srcOrd="3" destOrd="0" parTransId="{8841B873-47C9-4F7E-A554-6DB313372177}" sibTransId="{EE0439F2-7C79-4AEB-9B0B-040EB30522CF}"/>
    <dgm:cxn modelId="{8802E448-FC03-4661-A050-63A709FB1C3B}" srcId="{E70AD089-86F4-4ECE-B9CB-7D4FF785333D}" destId="{0A2223D8-8B13-4A3F-8A7D-EBF7C73A16FE}" srcOrd="7" destOrd="0" parTransId="{EC875B5D-0B9C-4C2B-B195-26BBA8F61AA6}" sibTransId="{703B7164-B864-409F-8ADA-805767345551}"/>
    <dgm:cxn modelId="{A6A60F6C-E7BC-4686-B191-62B04DD4A7AA}" type="presOf" srcId="{0A2223D8-8B13-4A3F-8A7D-EBF7C73A16FE}" destId="{890D8C28-951D-4DBD-81EF-EF5D2911976D}" srcOrd="0" destOrd="0" presId="urn:microsoft.com/office/officeart/2005/8/layout/default"/>
    <dgm:cxn modelId="{60860873-1A48-41FF-A1E9-772FC7A05791}" srcId="{E70AD089-86F4-4ECE-B9CB-7D4FF785333D}" destId="{0EAD534C-1859-4E07-9B38-3DAF786ADFE9}" srcOrd="6" destOrd="0" parTransId="{32808B6A-B611-4F64-9E96-F35275B43854}" sibTransId="{B5800652-CF96-49F5-9132-7EEB9F9BA0FA}"/>
    <dgm:cxn modelId="{61CC6090-78E1-4E73-B548-653B87FF0981}" srcId="{E70AD089-86F4-4ECE-B9CB-7D4FF785333D}" destId="{9061F540-51E6-4121-9A12-6CE689601039}" srcOrd="2" destOrd="0" parTransId="{119A5EC7-23B5-4D65-877A-091AF453591C}" sibTransId="{48545B60-5436-4E95-AE54-5AAD6FF89FCD}"/>
    <dgm:cxn modelId="{BEB0DD93-4120-43BC-99F2-8CD12A1E85E6}" type="presOf" srcId="{1F6B0856-CC33-4168-A1BA-1A62D4E38FBA}" destId="{232737DA-2DA6-4B93-A5A6-6A2C06766C86}" srcOrd="0" destOrd="0" presId="urn:microsoft.com/office/officeart/2005/8/layout/default"/>
    <dgm:cxn modelId="{BAE57498-59ED-4E4C-B114-39D991835A07}" type="presOf" srcId="{FB41044D-B8CC-4E9E-A097-145642A1E06F}" destId="{0593D87F-14B1-4F72-A5F2-35F4385592B2}" srcOrd="0" destOrd="0" presId="urn:microsoft.com/office/officeart/2005/8/layout/default"/>
    <dgm:cxn modelId="{47047CA4-50BE-43AF-9AE2-219BB8166E12}" type="presOf" srcId="{EAD6C243-1050-4676-9D39-FECC5E0E805D}" destId="{9463B398-1096-4F79-B66E-1202DA29291E}" srcOrd="0" destOrd="0" presId="urn:microsoft.com/office/officeart/2005/8/layout/default"/>
    <dgm:cxn modelId="{402DAAA5-EA65-4D3C-8C60-78D5E8016C14}" type="presOf" srcId="{9061F540-51E6-4121-9A12-6CE689601039}" destId="{F13D2655-ADE7-46AA-921E-B2A06870BAEE}" srcOrd="0" destOrd="0" presId="urn:microsoft.com/office/officeart/2005/8/layout/default"/>
    <dgm:cxn modelId="{974485B1-491F-4EB5-9DF3-FF56A6E33569}" type="presOf" srcId="{FF9DA624-28D9-4EA0-A47F-ECD5AD76DCD4}" destId="{E7D2D4CB-5262-4E18-BE3A-B5A77D616611}" srcOrd="0" destOrd="0" presId="urn:microsoft.com/office/officeart/2005/8/layout/default"/>
    <dgm:cxn modelId="{C0270FB6-82AA-4A77-BEE8-46FC5C2F9762}" type="presOf" srcId="{E70AD089-86F4-4ECE-B9CB-7D4FF785333D}" destId="{C1A73925-175F-4A57-98FA-EC137A3CECEE}" srcOrd="0" destOrd="0" presId="urn:microsoft.com/office/officeart/2005/8/layout/default"/>
    <dgm:cxn modelId="{77A53CB9-BD1B-4F97-8558-F3766404D9CB}" srcId="{E70AD089-86F4-4ECE-B9CB-7D4FF785333D}" destId="{FB41044D-B8CC-4E9E-A097-145642A1E06F}" srcOrd="1" destOrd="0" parTransId="{5A19396B-0320-4B8A-A60F-853797DCE758}" sibTransId="{528F69DB-6232-4A09-8602-BDA3F59AC9C7}"/>
    <dgm:cxn modelId="{A35CA8BD-D1D9-40EF-A202-C685B46D57E9}" type="presOf" srcId="{0EAD534C-1859-4E07-9B38-3DAF786ADFE9}" destId="{8C2F854F-2E23-4034-BA5B-29C012055BC7}" srcOrd="0" destOrd="0" presId="urn:microsoft.com/office/officeart/2005/8/layout/default"/>
    <dgm:cxn modelId="{455094C1-2DD4-4F1B-B19D-AA3265D325F0}" srcId="{E70AD089-86F4-4ECE-B9CB-7D4FF785333D}" destId="{C11E3E02-C703-49D7-86B8-3B1D1C3CF714}" srcOrd="8" destOrd="0" parTransId="{1A8F26D5-6494-4CC3-9903-DD2D81AF45F6}" sibTransId="{3FEE2583-4CEF-4489-BA37-4DC83C18A83A}"/>
    <dgm:cxn modelId="{733A00FB-1FF8-4B9E-8FEE-3E9C973EAEB2}" srcId="{E70AD089-86F4-4ECE-B9CB-7D4FF785333D}" destId="{1F6B0856-CC33-4168-A1BA-1A62D4E38FBA}" srcOrd="4" destOrd="0" parTransId="{DE2DCDB5-E7F5-493C-B946-8299559278D9}" sibTransId="{6736BE3E-7027-4C1A-A72D-1D0FFA240CA5}"/>
    <dgm:cxn modelId="{809314F4-53BC-47CA-839C-6B0B7481B895}" type="presParOf" srcId="{C1A73925-175F-4A57-98FA-EC137A3CECEE}" destId="{E7D2D4CB-5262-4E18-BE3A-B5A77D616611}" srcOrd="0" destOrd="0" presId="urn:microsoft.com/office/officeart/2005/8/layout/default"/>
    <dgm:cxn modelId="{0D79D6BB-F864-4136-A1F2-F54E4821992F}" type="presParOf" srcId="{C1A73925-175F-4A57-98FA-EC137A3CECEE}" destId="{B2B37971-245D-4841-8728-162D92DEDC6A}" srcOrd="1" destOrd="0" presId="urn:microsoft.com/office/officeart/2005/8/layout/default"/>
    <dgm:cxn modelId="{34DBF23A-8B78-48D9-808B-50C0893D7311}" type="presParOf" srcId="{C1A73925-175F-4A57-98FA-EC137A3CECEE}" destId="{0593D87F-14B1-4F72-A5F2-35F4385592B2}" srcOrd="2" destOrd="0" presId="urn:microsoft.com/office/officeart/2005/8/layout/default"/>
    <dgm:cxn modelId="{15E2B75D-2D0F-4588-BC80-35FE035C7114}" type="presParOf" srcId="{C1A73925-175F-4A57-98FA-EC137A3CECEE}" destId="{78A70042-209E-425C-95DC-2485BAB9AF1A}" srcOrd="3" destOrd="0" presId="urn:microsoft.com/office/officeart/2005/8/layout/default"/>
    <dgm:cxn modelId="{E003C50C-72D3-4F70-AE11-D694003560FE}" type="presParOf" srcId="{C1A73925-175F-4A57-98FA-EC137A3CECEE}" destId="{F13D2655-ADE7-46AA-921E-B2A06870BAEE}" srcOrd="4" destOrd="0" presId="urn:microsoft.com/office/officeart/2005/8/layout/default"/>
    <dgm:cxn modelId="{C2DAA40C-CED9-444E-B90B-FE04636BEFB8}" type="presParOf" srcId="{C1A73925-175F-4A57-98FA-EC137A3CECEE}" destId="{CAEFA27B-D5F7-4163-85E1-D83402E79F35}" srcOrd="5" destOrd="0" presId="urn:microsoft.com/office/officeart/2005/8/layout/default"/>
    <dgm:cxn modelId="{39BD1987-9B6F-4B7E-A4A2-78F209B68EE7}" type="presParOf" srcId="{C1A73925-175F-4A57-98FA-EC137A3CECEE}" destId="{601CB5B6-B28D-4390-A432-577A8C7A08DC}" srcOrd="6" destOrd="0" presId="urn:microsoft.com/office/officeart/2005/8/layout/default"/>
    <dgm:cxn modelId="{AD7787B1-5497-460F-AA8D-5D3B44D5BD20}" type="presParOf" srcId="{C1A73925-175F-4A57-98FA-EC137A3CECEE}" destId="{3BBF892F-6431-4728-BBAB-C75D557A6DA4}" srcOrd="7" destOrd="0" presId="urn:microsoft.com/office/officeart/2005/8/layout/default"/>
    <dgm:cxn modelId="{F160A392-CA6D-48E3-9E25-589FA9E3341E}" type="presParOf" srcId="{C1A73925-175F-4A57-98FA-EC137A3CECEE}" destId="{232737DA-2DA6-4B93-A5A6-6A2C06766C86}" srcOrd="8" destOrd="0" presId="urn:microsoft.com/office/officeart/2005/8/layout/default"/>
    <dgm:cxn modelId="{6556014B-D5DC-4D99-B00F-EFC4827FB0E0}" type="presParOf" srcId="{C1A73925-175F-4A57-98FA-EC137A3CECEE}" destId="{AC195E34-4440-4DEE-8191-7749C0828E1F}" srcOrd="9" destOrd="0" presId="urn:microsoft.com/office/officeart/2005/8/layout/default"/>
    <dgm:cxn modelId="{CC7CB219-1BC8-42DF-8783-3C2C7E3B9311}" type="presParOf" srcId="{C1A73925-175F-4A57-98FA-EC137A3CECEE}" destId="{9463B398-1096-4F79-B66E-1202DA29291E}" srcOrd="10" destOrd="0" presId="urn:microsoft.com/office/officeart/2005/8/layout/default"/>
    <dgm:cxn modelId="{C29B3735-D5C6-4D75-A9E8-0D187103E895}" type="presParOf" srcId="{C1A73925-175F-4A57-98FA-EC137A3CECEE}" destId="{B9D7AE1B-9DC2-4CBC-80E6-2A95DB9C492D}" srcOrd="11" destOrd="0" presId="urn:microsoft.com/office/officeart/2005/8/layout/default"/>
    <dgm:cxn modelId="{861E0DB0-1237-490E-9955-BF8F18867169}" type="presParOf" srcId="{C1A73925-175F-4A57-98FA-EC137A3CECEE}" destId="{8C2F854F-2E23-4034-BA5B-29C012055BC7}" srcOrd="12" destOrd="0" presId="urn:microsoft.com/office/officeart/2005/8/layout/default"/>
    <dgm:cxn modelId="{A64D28B8-68EE-4284-9D6B-E2A2A6E39BE6}" type="presParOf" srcId="{C1A73925-175F-4A57-98FA-EC137A3CECEE}" destId="{81A104CE-E785-4E32-8701-7B1E0ACD36EE}" srcOrd="13" destOrd="0" presId="urn:microsoft.com/office/officeart/2005/8/layout/default"/>
    <dgm:cxn modelId="{CB33A765-8BEB-412F-BEDE-BF7AB45844E1}" type="presParOf" srcId="{C1A73925-175F-4A57-98FA-EC137A3CECEE}" destId="{890D8C28-951D-4DBD-81EF-EF5D2911976D}" srcOrd="14" destOrd="0" presId="urn:microsoft.com/office/officeart/2005/8/layout/default"/>
    <dgm:cxn modelId="{B5EC73BB-C6A7-4BE7-A515-05615ADB6DD9}" type="presParOf" srcId="{C1A73925-175F-4A57-98FA-EC137A3CECEE}" destId="{58580F1B-6551-489D-B5C9-EA3289E1FA57}" srcOrd="15" destOrd="0" presId="urn:microsoft.com/office/officeart/2005/8/layout/default"/>
    <dgm:cxn modelId="{B45A7B89-38A1-4CA6-9889-205F14FEDE5B}" type="presParOf" srcId="{C1A73925-175F-4A57-98FA-EC137A3CECEE}" destId="{72602E15-0831-4624-908A-862B690A17D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32E6A-6052-40EC-84D6-133F3D75A7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988035-EA59-4BF5-879D-DB93171C2E75}">
      <dgm:prSet/>
      <dgm:spPr/>
      <dgm:t>
        <a:bodyPr/>
        <a:lstStyle/>
        <a:p>
          <a:r>
            <a:rPr lang="en-US"/>
            <a:t>No reserve price is provided in price section by seller for buyer.</a:t>
          </a:r>
        </a:p>
      </dgm:t>
    </dgm:pt>
    <dgm:pt modelId="{64DE2038-E386-41ED-A6E7-61DA4A52672F}" type="parTrans" cxnId="{9C109B18-315B-4D9E-9376-0256775CB1F0}">
      <dgm:prSet/>
      <dgm:spPr/>
      <dgm:t>
        <a:bodyPr/>
        <a:lstStyle/>
        <a:p>
          <a:endParaRPr lang="en-US"/>
        </a:p>
      </dgm:t>
    </dgm:pt>
    <dgm:pt modelId="{BA170BD1-F2C5-49E9-86B3-DE849F766C38}" type="sibTrans" cxnId="{9C109B18-315B-4D9E-9376-0256775CB1F0}">
      <dgm:prSet/>
      <dgm:spPr/>
      <dgm:t>
        <a:bodyPr/>
        <a:lstStyle/>
        <a:p>
          <a:endParaRPr lang="en-US"/>
        </a:p>
      </dgm:t>
    </dgm:pt>
    <dgm:pt modelId="{DD91A54C-AF4C-41BD-A5ED-4942993F2922}">
      <dgm:prSet/>
      <dgm:spPr/>
      <dgm:t>
        <a:bodyPr/>
        <a:lstStyle/>
        <a:p>
          <a:r>
            <a:rPr lang="en-US"/>
            <a:t>User post the questions that are already answered by admin recentlt.</a:t>
          </a:r>
        </a:p>
      </dgm:t>
    </dgm:pt>
    <dgm:pt modelId="{F14727DB-BFD4-4632-9003-C1B9D23CBAB8}" type="parTrans" cxnId="{82716F48-07BF-44E0-9C93-96C6A0F7DD69}">
      <dgm:prSet/>
      <dgm:spPr/>
      <dgm:t>
        <a:bodyPr/>
        <a:lstStyle/>
        <a:p>
          <a:endParaRPr lang="en-US"/>
        </a:p>
      </dgm:t>
    </dgm:pt>
    <dgm:pt modelId="{8A6BFDA5-8FF2-422C-B4F1-3FD5E0E0EC8A}" type="sibTrans" cxnId="{82716F48-07BF-44E0-9C93-96C6A0F7DD69}">
      <dgm:prSet/>
      <dgm:spPr/>
      <dgm:t>
        <a:bodyPr/>
        <a:lstStyle/>
        <a:p>
          <a:endParaRPr lang="en-US"/>
        </a:p>
      </dgm:t>
    </dgm:pt>
    <dgm:pt modelId="{2CD5E413-C025-438E-BC5A-2A0CE04EA3DE}">
      <dgm:prSet/>
      <dgm:spPr/>
      <dgm:t>
        <a:bodyPr/>
        <a:lstStyle/>
        <a:p>
          <a:r>
            <a:rPr lang="en-US"/>
            <a:t>User can change the price in price section.</a:t>
          </a:r>
        </a:p>
      </dgm:t>
    </dgm:pt>
    <dgm:pt modelId="{828B5EFD-4F9B-4237-8E5C-6E8511DC654F}" type="parTrans" cxnId="{1DD1B026-200A-4E9B-9E3D-9C4F83D6DC1C}">
      <dgm:prSet/>
      <dgm:spPr/>
      <dgm:t>
        <a:bodyPr/>
        <a:lstStyle/>
        <a:p>
          <a:endParaRPr lang="en-US"/>
        </a:p>
      </dgm:t>
    </dgm:pt>
    <dgm:pt modelId="{A3FA163D-4601-4655-A503-82196100AD84}" type="sibTrans" cxnId="{1DD1B026-200A-4E9B-9E3D-9C4F83D6DC1C}">
      <dgm:prSet/>
      <dgm:spPr/>
      <dgm:t>
        <a:bodyPr/>
        <a:lstStyle/>
        <a:p>
          <a:endParaRPr lang="en-US"/>
        </a:p>
      </dgm:t>
    </dgm:pt>
    <dgm:pt modelId="{2EE84D8E-6051-4AB3-993A-42F75D24CDF8}">
      <dgm:prSet/>
      <dgm:spPr/>
      <dgm:t>
        <a:bodyPr/>
        <a:lstStyle/>
        <a:p>
          <a:r>
            <a:rPr lang="en-US"/>
            <a:t>Hotline number is not available or temperory not available.</a:t>
          </a:r>
        </a:p>
      </dgm:t>
    </dgm:pt>
    <dgm:pt modelId="{86FD6600-6629-4C07-A67A-0E6C09FD113B}" type="parTrans" cxnId="{B3B8DE3C-D16D-44E5-B45A-DF80A18CAD6E}">
      <dgm:prSet/>
      <dgm:spPr/>
      <dgm:t>
        <a:bodyPr/>
        <a:lstStyle/>
        <a:p>
          <a:endParaRPr lang="en-US"/>
        </a:p>
      </dgm:t>
    </dgm:pt>
    <dgm:pt modelId="{BD9040D2-D70A-4199-8EFA-63065767A1EA}" type="sibTrans" cxnId="{B3B8DE3C-D16D-44E5-B45A-DF80A18CAD6E}">
      <dgm:prSet/>
      <dgm:spPr/>
      <dgm:t>
        <a:bodyPr/>
        <a:lstStyle/>
        <a:p>
          <a:endParaRPr lang="en-US"/>
        </a:p>
      </dgm:t>
    </dgm:pt>
    <dgm:pt modelId="{8FC2D2DF-3E71-485A-94D4-2454F3630AF2}">
      <dgm:prSet/>
      <dgm:spPr/>
      <dgm:t>
        <a:bodyPr/>
        <a:lstStyle/>
        <a:p>
          <a:r>
            <a:rPr lang="en-US"/>
            <a:t>User wants to logput from the system without log in.</a:t>
          </a:r>
        </a:p>
      </dgm:t>
    </dgm:pt>
    <dgm:pt modelId="{AD4D32D3-09FE-4611-9B28-D41EBA8BDCD5}" type="parTrans" cxnId="{A0C4E2C7-F107-43A5-8742-B1AC7C04727F}">
      <dgm:prSet/>
      <dgm:spPr/>
      <dgm:t>
        <a:bodyPr/>
        <a:lstStyle/>
        <a:p>
          <a:endParaRPr lang="en-US"/>
        </a:p>
      </dgm:t>
    </dgm:pt>
    <dgm:pt modelId="{643B1D04-D29B-49BE-94CB-30BB89B0FAB0}" type="sibTrans" cxnId="{A0C4E2C7-F107-43A5-8742-B1AC7C04727F}">
      <dgm:prSet/>
      <dgm:spPr/>
      <dgm:t>
        <a:bodyPr/>
        <a:lstStyle/>
        <a:p>
          <a:endParaRPr lang="en-US"/>
        </a:p>
      </dgm:t>
    </dgm:pt>
    <dgm:pt modelId="{E44130C1-4E9E-49BE-AF48-D25DA77C3FEF}">
      <dgm:prSet/>
      <dgm:spPr/>
      <dgm:t>
        <a:bodyPr/>
        <a:lstStyle/>
        <a:p>
          <a:r>
            <a:rPr lang="en-US"/>
            <a:t>Admin verifies one's registration with a set of incomplete of information.</a:t>
          </a:r>
        </a:p>
      </dgm:t>
    </dgm:pt>
    <dgm:pt modelId="{FFD3834A-2AE0-467B-A4EC-23855ABE3484}" type="parTrans" cxnId="{094199AF-C5F7-4593-BAEC-513701DF3FB7}">
      <dgm:prSet/>
      <dgm:spPr/>
      <dgm:t>
        <a:bodyPr/>
        <a:lstStyle/>
        <a:p>
          <a:endParaRPr lang="en-US"/>
        </a:p>
      </dgm:t>
    </dgm:pt>
    <dgm:pt modelId="{177F0077-6634-4D83-9772-898F84FD0FDC}" type="sibTrans" cxnId="{094199AF-C5F7-4593-BAEC-513701DF3FB7}">
      <dgm:prSet/>
      <dgm:spPr/>
      <dgm:t>
        <a:bodyPr/>
        <a:lstStyle/>
        <a:p>
          <a:endParaRPr lang="en-US"/>
        </a:p>
      </dgm:t>
    </dgm:pt>
    <dgm:pt modelId="{885FD46F-E87C-4005-A44B-A2024978B79A}">
      <dgm:prSet/>
      <dgm:spPr/>
      <dgm:t>
        <a:bodyPr/>
        <a:lstStyle/>
        <a:p>
          <a:r>
            <a:rPr lang="en-US"/>
            <a:t>Buyer does not log into the paypal account and makes full payment by cash or cheque.</a:t>
          </a:r>
        </a:p>
      </dgm:t>
    </dgm:pt>
    <dgm:pt modelId="{6F2283C9-AE4A-421F-B8C1-DE7B84E8B463}" type="parTrans" cxnId="{2391391B-1CB7-4B41-BFB6-EFB18B861581}">
      <dgm:prSet/>
      <dgm:spPr/>
      <dgm:t>
        <a:bodyPr/>
        <a:lstStyle/>
        <a:p>
          <a:endParaRPr lang="en-US"/>
        </a:p>
      </dgm:t>
    </dgm:pt>
    <dgm:pt modelId="{28DF1EFF-69DF-4A6C-A43F-5A77B24A8373}" type="sibTrans" cxnId="{2391391B-1CB7-4B41-BFB6-EFB18B861581}">
      <dgm:prSet/>
      <dgm:spPr/>
      <dgm:t>
        <a:bodyPr/>
        <a:lstStyle/>
        <a:p>
          <a:endParaRPr lang="en-US"/>
        </a:p>
      </dgm:t>
    </dgm:pt>
    <dgm:pt modelId="{9A8EAA70-06C9-4267-985C-446BE38D863D}">
      <dgm:prSet/>
      <dgm:spPr/>
      <dgm:t>
        <a:bodyPr/>
        <a:lstStyle/>
        <a:p>
          <a:r>
            <a:rPr lang="en-US"/>
            <a:t>Amin verifies one's registration with a set of incomplete of information.</a:t>
          </a:r>
        </a:p>
      </dgm:t>
    </dgm:pt>
    <dgm:pt modelId="{806F6C00-8883-4320-ACA2-B398FCC7D05C}" type="parTrans" cxnId="{F8C1696E-C1CC-4A1D-8277-98DF44D17981}">
      <dgm:prSet/>
      <dgm:spPr/>
      <dgm:t>
        <a:bodyPr/>
        <a:lstStyle/>
        <a:p>
          <a:endParaRPr lang="en-US"/>
        </a:p>
      </dgm:t>
    </dgm:pt>
    <dgm:pt modelId="{C5EF794A-B6FC-4D72-9A79-B8628C4ED490}" type="sibTrans" cxnId="{F8C1696E-C1CC-4A1D-8277-98DF44D17981}">
      <dgm:prSet/>
      <dgm:spPr/>
      <dgm:t>
        <a:bodyPr/>
        <a:lstStyle/>
        <a:p>
          <a:endParaRPr lang="en-US"/>
        </a:p>
      </dgm:t>
    </dgm:pt>
    <dgm:pt modelId="{07093A1E-827A-4BB6-8286-615DFB35CA25}">
      <dgm:prSet/>
      <dgm:spPr/>
      <dgm:t>
        <a:bodyPr/>
        <a:lstStyle/>
        <a:p>
          <a:r>
            <a:rPr lang="en-US"/>
            <a:t>Seller does not give the buyer the correct item to the buyer.</a:t>
          </a:r>
        </a:p>
      </dgm:t>
    </dgm:pt>
    <dgm:pt modelId="{744A4C4F-4C1E-44D4-B1EE-175FC459AF3F}" type="parTrans" cxnId="{1129B561-B127-4837-A573-09FC7F0934F8}">
      <dgm:prSet/>
      <dgm:spPr/>
      <dgm:t>
        <a:bodyPr/>
        <a:lstStyle/>
        <a:p>
          <a:endParaRPr lang="en-US"/>
        </a:p>
      </dgm:t>
    </dgm:pt>
    <dgm:pt modelId="{A89EE146-A87F-4158-A905-927D79D881C0}" type="sibTrans" cxnId="{1129B561-B127-4837-A573-09FC7F0934F8}">
      <dgm:prSet/>
      <dgm:spPr/>
      <dgm:t>
        <a:bodyPr/>
        <a:lstStyle/>
        <a:p>
          <a:endParaRPr lang="en-US"/>
        </a:p>
      </dgm:t>
    </dgm:pt>
    <dgm:pt modelId="{E1E15E1B-EBCF-482B-8A10-1A9D17C9B2A8}" type="pres">
      <dgm:prSet presAssocID="{F7332E6A-6052-40EC-84D6-133F3D75A7CA}" presName="diagram" presStyleCnt="0">
        <dgm:presLayoutVars>
          <dgm:dir/>
          <dgm:resizeHandles val="exact"/>
        </dgm:presLayoutVars>
      </dgm:prSet>
      <dgm:spPr/>
    </dgm:pt>
    <dgm:pt modelId="{74F70FB5-47BC-4578-963B-3065A4CB1F51}" type="pres">
      <dgm:prSet presAssocID="{33988035-EA59-4BF5-879D-DB93171C2E75}" presName="node" presStyleLbl="node1" presStyleIdx="0" presStyleCnt="9">
        <dgm:presLayoutVars>
          <dgm:bulletEnabled val="1"/>
        </dgm:presLayoutVars>
      </dgm:prSet>
      <dgm:spPr/>
    </dgm:pt>
    <dgm:pt modelId="{C1524EED-7583-4FAC-B992-56D32779161F}" type="pres">
      <dgm:prSet presAssocID="{BA170BD1-F2C5-49E9-86B3-DE849F766C38}" presName="sibTrans" presStyleCnt="0"/>
      <dgm:spPr/>
    </dgm:pt>
    <dgm:pt modelId="{21ED1E30-2E5D-4F8F-A885-A2541F5B7CCF}" type="pres">
      <dgm:prSet presAssocID="{DD91A54C-AF4C-41BD-A5ED-4942993F2922}" presName="node" presStyleLbl="node1" presStyleIdx="1" presStyleCnt="9">
        <dgm:presLayoutVars>
          <dgm:bulletEnabled val="1"/>
        </dgm:presLayoutVars>
      </dgm:prSet>
      <dgm:spPr/>
    </dgm:pt>
    <dgm:pt modelId="{55AD59B4-4493-4D2A-9443-13C0A060C921}" type="pres">
      <dgm:prSet presAssocID="{8A6BFDA5-8FF2-422C-B4F1-3FD5E0E0EC8A}" presName="sibTrans" presStyleCnt="0"/>
      <dgm:spPr/>
    </dgm:pt>
    <dgm:pt modelId="{6409BA94-C0F8-42C5-B328-6810FBB0675E}" type="pres">
      <dgm:prSet presAssocID="{2CD5E413-C025-438E-BC5A-2A0CE04EA3DE}" presName="node" presStyleLbl="node1" presStyleIdx="2" presStyleCnt="9">
        <dgm:presLayoutVars>
          <dgm:bulletEnabled val="1"/>
        </dgm:presLayoutVars>
      </dgm:prSet>
      <dgm:spPr/>
    </dgm:pt>
    <dgm:pt modelId="{F12C7FB5-E606-4AB2-A443-ACA25A65A07B}" type="pres">
      <dgm:prSet presAssocID="{A3FA163D-4601-4655-A503-82196100AD84}" presName="sibTrans" presStyleCnt="0"/>
      <dgm:spPr/>
    </dgm:pt>
    <dgm:pt modelId="{823657AE-232C-4731-91B8-C2571726A1B6}" type="pres">
      <dgm:prSet presAssocID="{2EE84D8E-6051-4AB3-993A-42F75D24CDF8}" presName="node" presStyleLbl="node1" presStyleIdx="3" presStyleCnt="9">
        <dgm:presLayoutVars>
          <dgm:bulletEnabled val="1"/>
        </dgm:presLayoutVars>
      </dgm:prSet>
      <dgm:spPr/>
    </dgm:pt>
    <dgm:pt modelId="{2A3D7AE0-331F-45F7-9D34-241ADC1B3092}" type="pres">
      <dgm:prSet presAssocID="{BD9040D2-D70A-4199-8EFA-63065767A1EA}" presName="sibTrans" presStyleCnt="0"/>
      <dgm:spPr/>
    </dgm:pt>
    <dgm:pt modelId="{FF863BB7-239F-4513-8280-62AF71884A6B}" type="pres">
      <dgm:prSet presAssocID="{8FC2D2DF-3E71-485A-94D4-2454F3630AF2}" presName="node" presStyleLbl="node1" presStyleIdx="4" presStyleCnt="9">
        <dgm:presLayoutVars>
          <dgm:bulletEnabled val="1"/>
        </dgm:presLayoutVars>
      </dgm:prSet>
      <dgm:spPr/>
    </dgm:pt>
    <dgm:pt modelId="{6635B450-467B-4B87-A3EF-795C4B1ABDBD}" type="pres">
      <dgm:prSet presAssocID="{643B1D04-D29B-49BE-94CB-30BB89B0FAB0}" presName="sibTrans" presStyleCnt="0"/>
      <dgm:spPr/>
    </dgm:pt>
    <dgm:pt modelId="{77C49CE1-D648-4460-A053-0817CC796F7C}" type="pres">
      <dgm:prSet presAssocID="{E44130C1-4E9E-49BE-AF48-D25DA77C3FEF}" presName="node" presStyleLbl="node1" presStyleIdx="5" presStyleCnt="9">
        <dgm:presLayoutVars>
          <dgm:bulletEnabled val="1"/>
        </dgm:presLayoutVars>
      </dgm:prSet>
      <dgm:spPr/>
    </dgm:pt>
    <dgm:pt modelId="{9886AAEB-9D5B-41DF-9D26-BA176830F12A}" type="pres">
      <dgm:prSet presAssocID="{177F0077-6634-4D83-9772-898F84FD0FDC}" presName="sibTrans" presStyleCnt="0"/>
      <dgm:spPr/>
    </dgm:pt>
    <dgm:pt modelId="{090BF5A9-9352-4E4E-ABDB-061DEF53A873}" type="pres">
      <dgm:prSet presAssocID="{885FD46F-E87C-4005-A44B-A2024978B79A}" presName="node" presStyleLbl="node1" presStyleIdx="6" presStyleCnt="9">
        <dgm:presLayoutVars>
          <dgm:bulletEnabled val="1"/>
        </dgm:presLayoutVars>
      </dgm:prSet>
      <dgm:spPr/>
    </dgm:pt>
    <dgm:pt modelId="{B5B84FAD-CFB8-4863-B90B-3D40B5819191}" type="pres">
      <dgm:prSet presAssocID="{28DF1EFF-69DF-4A6C-A43F-5A77B24A8373}" presName="sibTrans" presStyleCnt="0"/>
      <dgm:spPr/>
    </dgm:pt>
    <dgm:pt modelId="{F5C5957A-4132-474B-A54B-A63AE71B7B41}" type="pres">
      <dgm:prSet presAssocID="{9A8EAA70-06C9-4267-985C-446BE38D863D}" presName="node" presStyleLbl="node1" presStyleIdx="7" presStyleCnt="9">
        <dgm:presLayoutVars>
          <dgm:bulletEnabled val="1"/>
        </dgm:presLayoutVars>
      </dgm:prSet>
      <dgm:spPr/>
    </dgm:pt>
    <dgm:pt modelId="{E9243026-3E5D-4996-8A6A-1AAB27B5970C}" type="pres">
      <dgm:prSet presAssocID="{C5EF794A-B6FC-4D72-9A79-B8628C4ED490}" presName="sibTrans" presStyleCnt="0"/>
      <dgm:spPr/>
    </dgm:pt>
    <dgm:pt modelId="{8BC8DBD3-3EF9-4752-A361-C540EF0F4F6E}" type="pres">
      <dgm:prSet presAssocID="{07093A1E-827A-4BB6-8286-615DFB35CA25}" presName="node" presStyleLbl="node1" presStyleIdx="8" presStyleCnt="9">
        <dgm:presLayoutVars>
          <dgm:bulletEnabled val="1"/>
        </dgm:presLayoutVars>
      </dgm:prSet>
      <dgm:spPr/>
    </dgm:pt>
  </dgm:ptLst>
  <dgm:cxnLst>
    <dgm:cxn modelId="{1BFB860B-DF20-4811-B77C-1243B961A7AC}" type="presOf" srcId="{9A8EAA70-06C9-4267-985C-446BE38D863D}" destId="{F5C5957A-4132-474B-A54B-A63AE71B7B41}" srcOrd="0" destOrd="0" presId="urn:microsoft.com/office/officeart/2005/8/layout/default"/>
    <dgm:cxn modelId="{9C109B18-315B-4D9E-9376-0256775CB1F0}" srcId="{F7332E6A-6052-40EC-84D6-133F3D75A7CA}" destId="{33988035-EA59-4BF5-879D-DB93171C2E75}" srcOrd="0" destOrd="0" parTransId="{64DE2038-E386-41ED-A6E7-61DA4A52672F}" sibTransId="{BA170BD1-F2C5-49E9-86B3-DE849F766C38}"/>
    <dgm:cxn modelId="{2391391B-1CB7-4B41-BFB6-EFB18B861581}" srcId="{F7332E6A-6052-40EC-84D6-133F3D75A7CA}" destId="{885FD46F-E87C-4005-A44B-A2024978B79A}" srcOrd="6" destOrd="0" parTransId="{6F2283C9-AE4A-421F-B8C1-DE7B84E8B463}" sibTransId="{28DF1EFF-69DF-4A6C-A43F-5A77B24A8373}"/>
    <dgm:cxn modelId="{1DD1B026-200A-4E9B-9E3D-9C4F83D6DC1C}" srcId="{F7332E6A-6052-40EC-84D6-133F3D75A7CA}" destId="{2CD5E413-C025-438E-BC5A-2A0CE04EA3DE}" srcOrd="2" destOrd="0" parTransId="{828B5EFD-4F9B-4237-8E5C-6E8511DC654F}" sibTransId="{A3FA163D-4601-4655-A503-82196100AD84}"/>
    <dgm:cxn modelId="{132B3C27-25B1-472D-A102-FACBC0E50A70}" type="presOf" srcId="{2CD5E413-C025-438E-BC5A-2A0CE04EA3DE}" destId="{6409BA94-C0F8-42C5-B328-6810FBB0675E}" srcOrd="0" destOrd="0" presId="urn:microsoft.com/office/officeart/2005/8/layout/default"/>
    <dgm:cxn modelId="{82553F2C-8F3B-4800-B9B4-2E0BC5BEEE56}" type="presOf" srcId="{07093A1E-827A-4BB6-8286-615DFB35CA25}" destId="{8BC8DBD3-3EF9-4752-A361-C540EF0F4F6E}" srcOrd="0" destOrd="0" presId="urn:microsoft.com/office/officeart/2005/8/layout/default"/>
    <dgm:cxn modelId="{B3B8DE3C-D16D-44E5-B45A-DF80A18CAD6E}" srcId="{F7332E6A-6052-40EC-84D6-133F3D75A7CA}" destId="{2EE84D8E-6051-4AB3-993A-42F75D24CDF8}" srcOrd="3" destOrd="0" parTransId="{86FD6600-6629-4C07-A67A-0E6C09FD113B}" sibTransId="{BD9040D2-D70A-4199-8EFA-63065767A1EA}"/>
    <dgm:cxn modelId="{1129B561-B127-4837-A573-09FC7F0934F8}" srcId="{F7332E6A-6052-40EC-84D6-133F3D75A7CA}" destId="{07093A1E-827A-4BB6-8286-615DFB35CA25}" srcOrd="8" destOrd="0" parTransId="{744A4C4F-4C1E-44D4-B1EE-175FC459AF3F}" sibTransId="{A89EE146-A87F-4158-A905-927D79D881C0}"/>
    <dgm:cxn modelId="{15AFE761-9451-44BC-9EDC-0B1A15B43E83}" type="presOf" srcId="{8FC2D2DF-3E71-485A-94D4-2454F3630AF2}" destId="{FF863BB7-239F-4513-8280-62AF71884A6B}" srcOrd="0" destOrd="0" presId="urn:microsoft.com/office/officeart/2005/8/layout/default"/>
    <dgm:cxn modelId="{CC656C67-D6D7-4EF0-9CCD-73E59101C85B}" type="presOf" srcId="{885FD46F-E87C-4005-A44B-A2024978B79A}" destId="{090BF5A9-9352-4E4E-ABDB-061DEF53A873}" srcOrd="0" destOrd="0" presId="urn:microsoft.com/office/officeart/2005/8/layout/default"/>
    <dgm:cxn modelId="{0F3DF967-128F-4AA8-BC21-97E0709D2C2A}" type="presOf" srcId="{DD91A54C-AF4C-41BD-A5ED-4942993F2922}" destId="{21ED1E30-2E5D-4F8F-A885-A2541F5B7CCF}" srcOrd="0" destOrd="0" presId="urn:microsoft.com/office/officeart/2005/8/layout/default"/>
    <dgm:cxn modelId="{82716F48-07BF-44E0-9C93-96C6A0F7DD69}" srcId="{F7332E6A-6052-40EC-84D6-133F3D75A7CA}" destId="{DD91A54C-AF4C-41BD-A5ED-4942993F2922}" srcOrd="1" destOrd="0" parTransId="{F14727DB-BFD4-4632-9003-C1B9D23CBAB8}" sibTransId="{8A6BFDA5-8FF2-422C-B4F1-3FD5E0E0EC8A}"/>
    <dgm:cxn modelId="{7FDC7F4C-8C2D-4395-982D-611C4ABEBA6C}" type="presOf" srcId="{F7332E6A-6052-40EC-84D6-133F3D75A7CA}" destId="{E1E15E1B-EBCF-482B-8A10-1A9D17C9B2A8}" srcOrd="0" destOrd="0" presId="urn:microsoft.com/office/officeart/2005/8/layout/default"/>
    <dgm:cxn modelId="{F8C1696E-C1CC-4A1D-8277-98DF44D17981}" srcId="{F7332E6A-6052-40EC-84D6-133F3D75A7CA}" destId="{9A8EAA70-06C9-4267-985C-446BE38D863D}" srcOrd="7" destOrd="0" parTransId="{806F6C00-8883-4320-ACA2-B398FCC7D05C}" sibTransId="{C5EF794A-B6FC-4D72-9A79-B8628C4ED490}"/>
    <dgm:cxn modelId="{094199AF-C5F7-4593-BAEC-513701DF3FB7}" srcId="{F7332E6A-6052-40EC-84D6-133F3D75A7CA}" destId="{E44130C1-4E9E-49BE-AF48-D25DA77C3FEF}" srcOrd="5" destOrd="0" parTransId="{FFD3834A-2AE0-467B-A4EC-23855ABE3484}" sibTransId="{177F0077-6634-4D83-9772-898F84FD0FDC}"/>
    <dgm:cxn modelId="{A0C4E2C7-F107-43A5-8742-B1AC7C04727F}" srcId="{F7332E6A-6052-40EC-84D6-133F3D75A7CA}" destId="{8FC2D2DF-3E71-485A-94D4-2454F3630AF2}" srcOrd="4" destOrd="0" parTransId="{AD4D32D3-09FE-4611-9B28-D41EBA8BDCD5}" sibTransId="{643B1D04-D29B-49BE-94CB-30BB89B0FAB0}"/>
    <dgm:cxn modelId="{5B9D74E3-D784-4F61-8514-40339394CE6D}" type="presOf" srcId="{2EE84D8E-6051-4AB3-993A-42F75D24CDF8}" destId="{823657AE-232C-4731-91B8-C2571726A1B6}" srcOrd="0" destOrd="0" presId="urn:microsoft.com/office/officeart/2005/8/layout/default"/>
    <dgm:cxn modelId="{9454E4F2-4566-4D03-8A0E-BC7DAA60E58B}" type="presOf" srcId="{E44130C1-4E9E-49BE-AF48-D25DA77C3FEF}" destId="{77C49CE1-D648-4460-A053-0817CC796F7C}" srcOrd="0" destOrd="0" presId="urn:microsoft.com/office/officeart/2005/8/layout/default"/>
    <dgm:cxn modelId="{420A61F5-168A-4DB3-BDCB-A0A34DCCA9AA}" type="presOf" srcId="{33988035-EA59-4BF5-879D-DB93171C2E75}" destId="{74F70FB5-47BC-4578-963B-3065A4CB1F51}" srcOrd="0" destOrd="0" presId="urn:microsoft.com/office/officeart/2005/8/layout/default"/>
    <dgm:cxn modelId="{74EEA111-905B-4C17-BD61-82B27DF9E60D}" type="presParOf" srcId="{E1E15E1B-EBCF-482B-8A10-1A9D17C9B2A8}" destId="{74F70FB5-47BC-4578-963B-3065A4CB1F51}" srcOrd="0" destOrd="0" presId="urn:microsoft.com/office/officeart/2005/8/layout/default"/>
    <dgm:cxn modelId="{DC468090-F9FD-4124-8F3C-A7AD75BED30D}" type="presParOf" srcId="{E1E15E1B-EBCF-482B-8A10-1A9D17C9B2A8}" destId="{C1524EED-7583-4FAC-B992-56D32779161F}" srcOrd="1" destOrd="0" presId="urn:microsoft.com/office/officeart/2005/8/layout/default"/>
    <dgm:cxn modelId="{94E7AB5F-4ADC-4EBC-A6E5-BF6E05B955E1}" type="presParOf" srcId="{E1E15E1B-EBCF-482B-8A10-1A9D17C9B2A8}" destId="{21ED1E30-2E5D-4F8F-A885-A2541F5B7CCF}" srcOrd="2" destOrd="0" presId="urn:microsoft.com/office/officeart/2005/8/layout/default"/>
    <dgm:cxn modelId="{C019A5AB-DF87-4CE1-8D0B-4A9960E361EE}" type="presParOf" srcId="{E1E15E1B-EBCF-482B-8A10-1A9D17C9B2A8}" destId="{55AD59B4-4493-4D2A-9443-13C0A060C921}" srcOrd="3" destOrd="0" presId="urn:microsoft.com/office/officeart/2005/8/layout/default"/>
    <dgm:cxn modelId="{8C3A7961-D6B5-4F48-A0FF-E0E39165250D}" type="presParOf" srcId="{E1E15E1B-EBCF-482B-8A10-1A9D17C9B2A8}" destId="{6409BA94-C0F8-42C5-B328-6810FBB0675E}" srcOrd="4" destOrd="0" presId="urn:microsoft.com/office/officeart/2005/8/layout/default"/>
    <dgm:cxn modelId="{62CB07E1-C1C4-4E21-B609-08081B875994}" type="presParOf" srcId="{E1E15E1B-EBCF-482B-8A10-1A9D17C9B2A8}" destId="{F12C7FB5-E606-4AB2-A443-ACA25A65A07B}" srcOrd="5" destOrd="0" presId="urn:microsoft.com/office/officeart/2005/8/layout/default"/>
    <dgm:cxn modelId="{40E18A29-1F28-4478-9A44-CF0AAF2AB4E6}" type="presParOf" srcId="{E1E15E1B-EBCF-482B-8A10-1A9D17C9B2A8}" destId="{823657AE-232C-4731-91B8-C2571726A1B6}" srcOrd="6" destOrd="0" presId="urn:microsoft.com/office/officeart/2005/8/layout/default"/>
    <dgm:cxn modelId="{C7198A82-530A-47EF-9CE0-C139268710F3}" type="presParOf" srcId="{E1E15E1B-EBCF-482B-8A10-1A9D17C9B2A8}" destId="{2A3D7AE0-331F-45F7-9D34-241ADC1B3092}" srcOrd="7" destOrd="0" presId="urn:microsoft.com/office/officeart/2005/8/layout/default"/>
    <dgm:cxn modelId="{562C174A-4346-4D13-A744-CF64D969B623}" type="presParOf" srcId="{E1E15E1B-EBCF-482B-8A10-1A9D17C9B2A8}" destId="{FF863BB7-239F-4513-8280-62AF71884A6B}" srcOrd="8" destOrd="0" presId="urn:microsoft.com/office/officeart/2005/8/layout/default"/>
    <dgm:cxn modelId="{303FC2C1-46F2-4920-94B1-99E6C1EF9D3C}" type="presParOf" srcId="{E1E15E1B-EBCF-482B-8A10-1A9D17C9B2A8}" destId="{6635B450-467B-4B87-A3EF-795C4B1ABDBD}" srcOrd="9" destOrd="0" presId="urn:microsoft.com/office/officeart/2005/8/layout/default"/>
    <dgm:cxn modelId="{D05B58D2-FCBA-4EB9-B51A-9D86092B257B}" type="presParOf" srcId="{E1E15E1B-EBCF-482B-8A10-1A9D17C9B2A8}" destId="{77C49CE1-D648-4460-A053-0817CC796F7C}" srcOrd="10" destOrd="0" presId="urn:microsoft.com/office/officeart/2005/8/layout/default"/>
    <dgm:cxn modelId="{0C112AD7-CC1E-497C-AC33-81AF419DF054}" type="presParOf" srcId="{E1E15E1B-EBCF-482B-8A10-1A9D17C9B2A8}" destId="{9886AAEB-9D5B-41DF-9D26-BA176830F12A}" srcOrd="11" destOrd="0" presId="urn:microsoft.com/office/officeart/2005/8/layout/default"/>
    <dgm:cxn modelId="{2440E5D7-2E4B-4931-A08A-60A1851F150A}" type="presParOf" srcId="{E1E15E1B-EBCF-482B-8A10-1A9D17C9B2A8}" destId="{090BF5A9-9352-4E4E-ABDB-061DEF53A873}" srcOrd="12" destOrd="0" presId="urn:microsoft.com/office/officeart/2005/8/layout/default"/>
    <dgm:cxn modelId="{B4B3D801-FAC3-4E92-B76E-582C3A33190B}" type="presParOf" srcId="{E1E15E1B-EBCF-482B-8A10-1A9D17C9B2A8}" destId="{B5B84FAD-CFB8-4863-B90B-3D40B5819191}" srcOrd="13" destOrd="0" presId="urn:microsoft.com/office/officeart/2005/8/layout/default"/>
    <dgm:cxn modelId="{CB2E6523-ABDA-4EE8-B4EB-E6A3FBD72904}" type="presParOf" srcId="{E1E15E1B-EBCF-482B-8A10-1A9D17C9B2A8}" destId="{F5C5957A-4132-474B-A54B-A63AE71B7B41}" srcOrd="14" destOrd="0" presId="urn:microsoft.com/office/officeart/2005/8/layout/default"/>
    <dgm:cxn modelId="{E1FF071A-32E1-472B-8D1A-368BA3F46658}" type="presParOf" srcId="{E1E15E1B-EBCF-482B-8A10-1A9D17C9B2A8}" destId="{E9243026-3E5D-4996-8A6A-1AAB27B5970C}" srcOrd="15" destOrd="0" presId="urn:microsoft.com/office/officeart/2005/8/layout/default"/>
    <dgm:cxn modelId="{420A68DC-DD90-430C-BF75-E0C13272707B}" type="presParOf" srcId="{E1E15E1B-EBCF-482B-8A10-1A9D17C9B2A8}" destId="{8BC8DBD3-3EF9-4752-A361-C540EF0F4F6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2D4CB-5262-4E18-BE3A-B5A77D616611}">
      <dsp:nvSpPr>
        <dsp:cNvPr id="0" name=""/>
        <dsp:cNvSpPr/>
      </dsp:nvSpPr>
      <dsp:spPr>
        <a:xfrm>
          <a:off x="1361935" y="69"/>
          <a:ext cx="2674837" cy="1604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 managed to add new auction details.</a:t>
          </a:r>
        </a:p>
      </dsp:txBody>
      <dsp:txXfrm>
        <a:off x="1361935" y="69"/>
        <a:ext cx="2674837" cy="1604902"/>
      </dsp:txXfrm>
    </dsp:sp>
    <dsp:sp modelId="{0593D87F-14B1-4F72-A5F2-35F4385592B2}">
      <dsp:nvSpPr>
        <dsp:cNvPr id="0" name=""/>
        <dsp:cNvSpPr/>
      </dsp:nvSpPr>
      <dsp:spPr>
        <a:xfrm>
          <a:off x="4304256" y="69"/>
          <a:ext cx="2674837" cy="1604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 clicks the tab of "add new" and does not fill up the auction details correctly or add auction by not adding lots.</a:t>
          </a:r>
        </a:p>
      </dsp:txBody>
      <dsp:txXfrm>
        <a:off x="4304256" y="69"/>
        <a:ext cx="2674837" cy="1604902"/>
      </dsp:txXfrm>
    </dsp:sp>
    <dsp:sp modelId="{F13D2655-ADE7-46AA-921E-B2A06870BAEE}">
      <dsp:nvSpPr>
        <dsp:cNvPr id="0" name=""/>
        <dsp:cNvSpPr/>
      </dsp:nvSpPr>
      <dsp:spPr>
        <a:xfrm>
          <a:off x="7246577" y="69"/>
          <a:ext cx="2674837" cy="1604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type at search text field.</a:t>
          </a:r>
        </a:p>
      </dsp:txBody>
      <dsp:txXfrm>
        <a:off x="7246577" y="69"/>
        <a:ext cx="2674837" cy="1604902"/>
      </dsp:txXfrm>
    </dsp:sp>
    <dsp:sp modelId="{601CB5B6-B28D-4390-A432-577A8C7A08DC}">
      <dsp:nvSpPr>
        <dsp:cNvPr id="0" name=""/>
        <dsp:cNvSpPr/>
      </dsp:nvSpPr>
      <dsp:spPr>
        <a:xfrm>
          <a:off x="1361935" y="1872455"/>
          <a:ext cx="2674837" cy="1604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 removes the sold auction.</a:t>
          </a:r>
        </a:p>
      </dsp:txBody>
      <dsp:txXfrm>
        <a:off x="1361935" y="1872455"/>
        <a:ext cx="2674837" cy="1604902"/>
      </dsp:txXfrm>
    </dsp:sp>
    <dsp:sp modelId="{232737DA-2DA6-4B93-A5A6-6A2C06766C86}">
      <dsp:nvSpPr>
        <dsp:cNvPr id="0" name=""/>
        <dsp:cNvSpPr/>
      </dsp:nvSpPr>
      <dsp:spPr>
        <a:xfrm>
          <a:off x="4304256" y="1872455"/>
          <a:ext cx="2674837" cy="16049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Buyers logged in and place bids on auction successfully.</a:t>
          </a:r>
        </a:p>
      </dsp:txBody>
      <dsp:txXfrm>
        <a:off x="4304256" y="1872455"/>
        <a:ext cx="2674837" cy="1604902"/>
      </dsp:txXfrm>
    </dsp:sp>
    <dsp:sp modelId="{9463B398-1096-4F79-B66E-1202DA29291E}">
      <dsp:nvSpPr>
        <dsp:cNvPr id="0" name=""/>
        <dsp:cNvSpPr/>
      </dsp:nvSpPr>
      <dsp:spPr>
        <a:xfrm>
          <a:off x="7246577" y="1872455"/>
          <a:ext cx="2674837" cy="16049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Seller able to create lots under auction by providing necessary details successfully.</a:t>
          </a:r>
        </a:p>
      </dsp:txBody>
      <dsp:txXfrm>
        <a:off x="7246577" y="1872455"/>
        <a:ext cx="2674837" cy="1604902"/>
      </dsp:txXfrm>
    </dsp:sp>
    <dsp:sp modelId="{8C2F854F-2E23-4034-BA5B-29C012055BC7}">
      <dsp:nvSpPr>
        <dsp:cNvPr id="0" name=""/>
        <dsp:cNvSpPr/>
      </dsp:nvSpPr>
      <dsp:spPr>
        <a:xfrm>
          <a:off x="1361935" y="3744841"/>
          <a:ext cx="2674837" cy="16049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 allocates lots that are unassigned due to buyer's hammer price.</a:t>
          </a:r>
        </a:p>
      </dsp:txBody>
      <dsp:txXfrm>
        <a:off x="1361935" y="3744841"/>
        <a:ext cx="2674837" cy="1604902"/>
      </dsp:txXfrm>
    </dsp:sp>
    <dsp:sp modelId="{890D8C28-951D-4DBD-81EF-EF5D2911976D}">
      <dsp:nvSpPr>
        <dsp:cNvPr id="0" name=""/>
        <dsp:cNvSpPr/>
      </dsp:nvSpPr>
      <dsp:spPr>
        <a:xfrm>
          <a:off x="4304256" y="3744841"/>
          <a:ext cx="2674837" cy="16049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 can check the lots which meet seller requirements as "sold".</a:t>
          </a:r>
        </a:p>
      </dsp:txBody>
      <dsp:txXfrm>
        <a:off x="4304256" y="3744841"/>
        <a:ext cx="2674837" cy="1604902"/>
      </dsp:txXfrm>
    </dsp:sp>
    <dsp:sp modelId="{72602E15-0831-4624-908A-862B690A17DD}">
      <dsp:nvSpPr>
        <dsp:cNvPr id="0" name=""/>
        <dsp:cNvSpPr/>
      </dsp:nvSpPr>
      <dsp:spPr>
        <a:xfrm>
          <a:off x="7246577" y="3744841"/>
          <a:ext cx="2674837" cy="1604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can post FAQ section  and search question.</a:t>
          </a:r>
        </a:p>
      </dsp:txBody>
      <dsp:txXfrm>
        <a:off x="7246577" y="3744841"/>
        <a:ext cx="2674837" cy="1604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70FB5-47BC-4578-963B-3065A4CB1F51}">
      <dsp:nvSpPr>
        <dsp:cNvPr id="0" name=""/>
        <dsp:cNvSpPr/>
      </dsp:nvSpPr>
      <dsp:spPr>
        <a:xfrm>
          <a:off x="1124039" y="550"/>
          <a:ext cx="2509017" cy="1505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reserve price is provided in price section by seller for buyer.</a:t>
          </a:r>
        </a:p>
      </dsp:txBody>
      <dsp:txXfrm>
        <a:off x="1124039" y="550"/>
        <a:ext cx="2509017" cy="1505410"/>
      </dsp:txXfrm>
    </dsp:sp>
    <dsp:sp modelId="{21ED1E30-2E5D-4F8F-A885-A2541F5B7CCF}">
      <dsp:nvSpPr>
        <dsp:cNvPr id="0" name=""/>
        <dsp:cNvSpPr/>
      </dsp:nvSpPr>
      <dsp:spPr>
        <a:xfrm>
          <a:off x="3883958" y="550"/>
          <a:ext cx="2509017" cy="15054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post the questions that are already answered by admin recentlt.</a:t>
          </a:r>
        </a:p>
      </dsp:txBody>
      <dsp:txXfrm>
        <a:off x="3883958" y="550"/>
        <a:ext cx="2509017" cy="1505410"/>
      </dsp:txXfrm>
    </dsp:sp>
    <dsp:sp modelId="{6409BA94-C0F8-42C5-B328-6810FBB0675E}">
      <dsp:nvSpPr>
        <dsp:cNvPr id="0" name=""/>
        <dsp:cNvSpPr/>
      </dsp:nvSpPr>
      <dsp:spPr>
        <a:xfrm>
          <a:off x="6643877" y="550"/>
          <a:ext cx="2509017" cy="1505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can change the price in price section.</a:t>
          </a:r>
        </a:p>
      </dsp:txBody>
      <dsp:txXfrm>
        <a:off x="6643877" y="550"/>
        <a:ext cx="2509017" cy="1505410"/>
      </dsp:txXfrm>
    </dsp:sp>
    <dsp:sp modelId="{823657AE-232C-4731-91B8-C2571726A1B6}">
      <dsp:nvSpPr>
        <dsp:cNvPr id="0" name=""/>
        <dsp:cNvSpPr/>
      </dsp:nvSpPr>
      <dsp:spPr>
        <a:xfrm>
          <a:off x="1124039" y="1756862"/>
          <a:ext cx="2509017" cy="1505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Hotline number is not available or temperory not available.</a:t>
          </a:r>
        </a:p>
      </dsp:txBody>
      <dsp:txXfrm>
        <a:off x="1124039" y="1756862"/>
        <a:ext cx="2509017" cy="1505410"/>
      </dsp:txXfrm>
    </dsp:sp>
    <dsp:sp modelId="{FF863BB7-239F-4513-8280-62AF71884A6B}">
      <dsp:nvSpPr>
        <dsp:cNvPr id="0" name=""/>
        <dsp:cNvSpPr/>
      </dsp:nvSpPr>
      <dsp:spPr>
        <a:xfrm>
          <a:off x="3883958" y="1756862"/>
          <a:ext cx="2509017" cy="1505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wants to logput from the system without log in.</a:t>
          </a:r>
        </a:p>
      </dsp:txBody>
      <dsp:txXfrm>
        <a:off x="3883958" y="1756862"/>
        <a:ext cx="2509017" cy="1505410"/>
      </dsp:txXfrm>
    </dsp:sp>
    <dsp:sp modelId="{77C49CE1-D648-4460-A053-0817CC796F7C}">
      <dsp:nvSpPr>
        <dsp:cNvPr id="0" name=""/>
        <dsp:cNvSpPr/>
      </dsp:nvSpPr>
      <dsp:spPr>
        <a:xfrm>
          <a:off x="6643877" y="1756862"/>
          <a:ext cx="2509017" cy="1505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Admin verifies one's registration with a set of incomplete of information.</a:t>
          </a:r>
        </a:p>
      </dsp:txBody>
      <dsp:txXfrm>
        <a:off x="6643877" y="1756862"/>
        <a:ext cx="2509017" cy="1505410"/>
      </dsp:txXfrm>
    </dsp:sp>
    <dsp:sp modelId="{090BF5A9-9352-4E4E-ABDB-061DEF53A873}">
      <dsp:nvSpPr>
        <dsp:cNvPr id="0" name=""/>
        <dsp:cNvSpPr/>
      </dsp:nvSpPr>
      <dsp:spPr>
        <a:xfrm>
          <a:off x="1124039" y="3513174"/>
          <a:ext cx="2509017" cy="15054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Buyer does not log into the paypal account and makes full payment by cash or cheque.</a:t>
          </a:r>
        </a:p>
      </dsp:txBody>
      <dsp:txXfrm>
        <a:off x="1124039" y="3513174"/>
        <a:ext cx="2509017" cy="1505410"/>
      </dsp:txXfrm>
    </dsp:sp>
    <dsp:sp modelId="{F5C5957A-4132-474B-A54B-A63AE71B7B41}">
      <dsp:nvSpPr>
        <dsp:cNvPr id="0" name=""/>
        <dsp:cNvSpPr/>
      </dsp:nvSpPr>
      <dsp:spPr>
        <a:xfrm>
          <a:off x="3883958" y="3513174"/>
          <a:ext cx="2509017" cy="1505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Amin verifies one's registration with a set of incomplete of information.</a:t>
          </a:r>
        </a:p>
      </dsp:txBody>
      <dsp:txXfrm>
        <a:off x="3883958" y="3513174"/>
        <a:ext cx="2509017" cy="1505410"/>
      </dsp:txXfrm>
    </dsp:sp>
    <dsp:sp modelId="{8BC8DBD3-3EF9-4752-A361-C540EF0F4F6E}">
      <dsp:nvSpPr>
        <dsp:cNvPr id="0" name=""/>
        <dsp:cNvSpPr/>
      </dsp:nvSpPr>
      <dsp:spPr>
        <a:xfrm>
          <a:off x="6643877" y="3513174"/>
          <a:ext cx="2509017" cy="1505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Seller does not give the buyer the correct item to the buyer.</a:t>
          </a:r>
        </a:p>
      </dsp:txBody>
      <dsp:txXfrm>
        <a:off x="6643877" y="3513174"/>
        <a:ext cx="2509017" cy="150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E-</a:t>
            </a:r>
            <a:r>
              <a:rPr lang="en-US">
                <a:latin typeface="Times New Roman"/>
                <a:cs typeface="Times New Roman"/>
              </a:rPr>
              <a:t>AUCTION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E083-CC5B-B828-C26B-F8520190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POSITIVE TEST SCENARIO: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71C28C5-4AE8-993C-0FCE-C2C6B14BA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198469"/>
              </p:ext>
            </p:extLst>
          </p:nvPr>
        </p:nvGraphicFramePr>
        <p:xfrm>
          <a:off x="695864" y="1509623"/>
          <a:ext cx="11283350" cy="534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40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044E-509D-B315-5448-A93CA024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NEGATIVE TEST SCENARIO: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AB762C1-D6AB-A66E-C82A-D432AA7EF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46677"/>
              </p:ext>
            </p:extLst>
          </p:nvPr>
        </p:nvGraphicFramePr>
        <p:xfrm>
          <a:off x="1371600" y="1423359"/>
          <a:ext cx="10276935" cy="501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50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0099-6EB6-C55F-1797-12759259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 CASES:</a:t>
            </a:r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E7ECFB-29C3-4337-91CC-1502C6652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282901"/>
              </p:ext>
            </p:extLst>
          </p:nvPr>
        </p:nvGraphicFramePr>
        <p:xfrm>
          <a:off x="1365849" y="1437735"/>
          <a:ext cx="9601200" cy="487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95955187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0232842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38496241"/>
                    </a:ext>
                  </a:extLst>
                </a:gridCol>
              </a:tblGrid>
              <a:tr h="503996">
                <a:tc>
                  <a:txBody>
                    <a:bodyPr/>
                    <a:lstStyle/>
                    <a:p>
                      <a:r>
                        <a:rPr lang="en-US" dirty="0"/>
                        <a:t>S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70167"/>
                  </a:ext>
                </a:extLst>
              </a:tr>
              <a:tr h="8735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admin can add new auction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07607"/>
                  </a:ext>
                </a:extLst>
              </a:tr>
              <a:tr h="8735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admin can add new product or 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12887"/>
                  </a:ext>
                </a:extLst>
              </a:tr>
              <a:tr h="8735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admin can remove the sold auctions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66117"/>
                  </a:ext>
                </a:extLst>
              </a:tr>
              <a:tr h="8735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buyer can check the delivery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83721"/>
                  </a:ext>
                </a:extLst>
              </a:tr>
              <a:tr h="8735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seller or bidder can check the delivery updates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9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7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8CF0-327D-0781-3332-FBC3505B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BAB6F-0284-46C0-BF4A-C163BF3C8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69808"/>
              </p:ext>
            </p:extLst>
          </p:nvPr>
        </p:nvGraphicFramePr>
        <p:xfrm>
          <a:off x="1078301" y="977660"/>
          <a:ext cx="9639300" cy="568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04183665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1157777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677149041"/>
                    </a:ext>
                  </a:extLst>
                </a:gridCol>
              </a:tblGrid>
              <a:tr h="634395">
                <a:tc>
                  <a:txBody>
                    <a:bodyPr/>
                    <a:lstStyle/>
                    <a:p>
                      <a:r>
                        <a:rPr lang="en-US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17414"/>
                  </a:ext>
                </a:extLst>
              </a:tr>
              <a:tr h="70188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address given by buyer is blank.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15736"/>
                  </a:ext>
                </a:extLst>
              </a:tr>
              <a:tr h="70188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buyer can decrease the product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Book"/>
                        </a:rPr>
                        <a:t>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02528"/>
                  </a:ext>
                </a:extLst>
              </a:tr>
              <a:tr h="130928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user can post the FAQ's in the section after the admin given answer for the same question recently.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Book"/>
                        </a:rPr>
                        <a:t>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3141"/>
                  </a:ext>
                </a:extLst>
              </a:tr>
              <a:tr h="120130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4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dirty="0"/>
                        <a:t>Verify the ad</a:t>
                      </a:r>
                      <a:r>
                        <a:rPr lang="en-US" sz="1800" b="0" i="0" u="none" strike="noStrike" noProof="0" dirty="0">
                          <a:latin typeface="Times New Roman"/>
                        </a:rPr>
                        <a:t>min can check </a:t>
                      </a:r>
                      <a:r>
                        <a:rPr lang="en-US" sz="1800" b="0" i="0" u="none" strike="noStrike" noProof="0" dirty="0">
                          <a:latin typeface="Franklin Gothic Book"/>
                        </a:rPr>
                        <a:t>one's registration with a set of incomplete of information.</a:t>
                      </a:r>
                      <a:endParaRPr lang="en-US" sz="1800" b="0" i="0" u="none" strike="noStrike" noProof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Book"/>
                        </a:rPr>
                        <a:t>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45200"/>
                  </a:ext>
                </a:extLst>
              </a:tr>
              <a:tr h="76937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the </a:t>
                      </a:r>
                      <a:r>
                        <a:rPr lang="en-US" dirty="0">
                          <a:latin typeface="Franklin Gothic Book"/>
                        </a:rPr>
                        <a:t>s</a:t>
                      </a:r>
                      <a:r>
                        <a:rPr lang="en-US" sz="1800" b="0" i="0" u="none" strike="noStrike" noProof="0" dirty="0">
                          <a:latin typeface="Franklin Gothic Book"/>
                        </a:rPr>
                        <a:t>eller does not give the buyer the correct item to the buyer.</a:t>
                      </a:r>
                      <a:endParaRPr lang="en-US">
                        <a:latin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Franklin Gothic Book"/>
                        </a:rPr>
                        <a:t>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3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340F-A4F8-C0EB-ACFF-B53370F1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C7DE-E722-6A3B-38B0-2CAA5224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0982"/>
            <a:ext cx="9601200" cy="3696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en-US" sz="2400" dirty="0">
                <a:latin typeface="Times New Roman"/>
                <a:cs typeface="Times New Roman"/>
              </a:rPr>
              <a:t>E-AUCTION industry is a complex environment. I have navigate the E AUCTION INDIA web application and find out the positive/pass and negative/fail test cases. This is to improve the application performance in better manner.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B40849-46CD-F461-BE57-48130563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6" y="3719275"/>
            <a:ext cx="11125196" cy="30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589D4D70-5A6A-AB80-EF18-D76FC88E1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AC1C3-D098-6195-FB73-4330797AFA65}"/>
              </a:ext>
            </a:extLst>
          </p:cNvPr>
          <p:cNvSpPr txBox="1"/>
          <p:nvPr/>
        </p:nvSpPr>
        <p:spPr>
          <a:xfrm>
            <a:off x="9210136" y="548640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M GANGI REDDY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192111404</a:t>
            </a:r>
          </a:p>
        </p:txBody>
      </p:sp>
    </p:spTree>
    <p:extLst>
      <p:ext uri="{BB962C8B-B14F-4D97-AF65-F5344CB8AC3E}">
        <p14:creationId xmlns:p14="http://schemas.microsoft.com/office/powerpoint/2010/main" val="133754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19B9-0BFA-EB4E-D6A0-7C5C392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E-AUCTION: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8B89-F730-AB06-5575-8400268B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>
                <a:latin typeface="Times New Roman"/>
                <a:ea typeface="+mn-lt"/>
                <a:cs typeface="+mn-lt"/>
              </a:rPr>
              <a:t>An E-AUCTION is a transaction between sellers (the auctioneers) and bidders (suppliers in the business to business scenarios) that takes place on an electronic marketplace.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5" name="Picture 6" descr="Shape&#10;&#10;Description automatically generated">
            <a:extLst>
              <a:ext uri="{FF2B5EF4-FFF2-40B4-BE49-F238E27FC236}">
                <a16:creationId xmlns:a16="http://schemas.microsoft.com/office/drawing/2014/main" id="{3EBD8660-85F0-257F-4D58-CD2F678C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3" y="3894269"/>
            <a:ext cx="9802482" cy="26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0E8783E-2DEC-80FD-05B6-EA3019590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9" r="2514" b="-1"/>
          <a:stretch/>
        </p:blipFill>
        <p:spPr>
          <a:xfrm>
            <a:off x="7973585" y="10"/>
            <a:ext cx="4218415" cy="6857990"/>
          </a:xfrm>
          <a:prstGeom prst="rect">
            <a:avLst/>
          </a:prstGeom>
        </p:spPr>
      </p:pic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0255B55C-5537-8BA0-0BAE-BCD4EFF1DF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6" r="-1" b="-1"/>
          <a:stretch/>
        </p:blipFill>
        <p:spPr>
          <a:xfrm>
            <a:off x="20" y="10"/>
            <a:ext cx="8129846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B4189-7F72-8E40-2299-A3B91A12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300" b="1">
                <a:latin typeface="Times New Roman"/>
                <a:ea typeface="+mj-lt"/>
                <a:cs typeface="+mj-lt"/>
              </a:rPr>
              <a:t>ADVANTAGES OF ONLINE AUCTIONS:</a:t>
            </a:r>
            <a:endParaRPr lang="en-US" sz="33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3911-1348-FDF6-2E85-D572B4032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sz="1400">
                <a:latin typeface="Times New Roman"/>
                <a:ea typeface="+mn-lt"/>
                <a:cs typeface="+mn-lt"/>
              </a:rPr>
              <a:t>Convenience</a:t>
            </a:r>
          </a:p>
          <a:p>
            <a:pPr marL="383540" indent="-383540"/>
            <a:r>
              <a:rPr lang="en-US" sz="1400">
                <a:latin typeface="Times New Roman"/>
                <a:ea typeface="+mn-lt"/>
                <a:cs typeface="+mn-lt"/>
              </a:rPr>
              <a:t>Rich Information</a:t>
            </a:r>
          </a:p>
          <a:p>
            <a:pPr marL="383540" indent="-383540"/>
            <a:r>
              <a:rPr lang="en-US" sz="1400">
                <a:latin typeface="Times New Roman"/>
                <a:ea typeface="+mn-lt"/>
                <a:cs typeface="+mn-lt"/>
              </a:rPr>
              <a:t>Time Saving and Money Saving</a:t>
            </a:r>
          </a:p>
          <a:p>
            <a:pPr marL="383540" indent="-383540"/>
            <a:r>
              <a:rPr lang="en-US" sz="1400">
                <a:latin typeface="Times New Roman"/>
                <a:ea typeface="+mn-lt"/>
                <a:cs typeface="Times New Roman"/>
              </a:rPr>
              <a:t>No Physical Location or Multiple Physical Locations</a:t>
            </a:r>
          </a:p>
          <a:p>
            <a:pPr marL="383540" indent="-383540"/>
            <a:r>
              <a:rPr lang="en-US" sz="1400">
                <a:latin typeface="Times New Roman"/>
                <a:ea typeface="+mn-lt"/>
                <a:cs typeface="Times New Roman"/>
              </a:rPr>
              <a:t>Compare Prices</a:t>
            </a:r>
          </a:p>
        </p:txBody>
      </p:sp>
    </p:spTree>
    <p:extLst>
      <p:ext uri="{BB962C8B-B14F-4D97-AF65-F5344CB8AC3E}">
        <p14:creationId xmlns:p14="http://schemas.microsoft.com/office/powerpoint/2010/main" val="13601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C99214-797A-E5F6-2621-CED1D8C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9" r="2514" b="-1"/>
          <a:stretch/>
        </p:blipFill>
        <p:spPr>
          <a:xfrm>
            <a:off x="7973585" y="10"/>
            <a:ext cx="4218415" cy="6857990"/>
          </a:xfrm>
          <a:prstGeom prst="rect">
            <a:avLst/>
          </a:prstGeom>
        </p:spPr>
      </p:pic>
      <p:pic>
        <p:nvPicPr>
          <p:cNvPr id="5" name="Picture 4" descr="Hour Glass with red sand">
            <a:extLst>
              <a:ext uri="{FF2B5EF4-FFF2-40B4-BE49-F238E27FC236}">
                <a16:creationId xmlns:a16="http://schemas.microsoft.com/office/drawing/2014/main" id="{D3BC57EE-2394-B8F9-17C7-64C091167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2" b="-2"/>
          <a:stretch/>
        </p:blipFill>
        <p:spPr>
          <a:xfrm>
            <a:off x="20" y="10"/>
            <a:ext cx="8129846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4A62F-1634-5C73-8075-46ABC996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300" b="1">
                <a:latin typeface="Times New Roman"/>
                <a:ea typeface="+mj-lt"/>
                <a:cs typeface="+mj-lt"/>
              </a:rPr>
              <a:t>DISADVANTAGES OF ONLINE AUCTIONS:</a:t>
            </a:r>
            <a:endParaRPr lang="en-US" sz="33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896B-518A-3C79-5595-04BBF6F7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 b="1" dirty="0">
                <a:ea typeface="+mn-lt"/>
                <a:cs typeface="+mn-lt"/>
              </a:rPr>
              <a:t>Prolonged Time</a:t>
            </a:r>
          </a:p>
          <a:p>
            <a:pPr marL="383540" indent="-383540"/>
            <a:r>
              <a:rPr lang="en-US" b="1" dirty="0">
                <a:ea typeface="+mn-lt"/>
                <a:cs typeface="+mn-lt"/>
              </a:rPr>
              <a:t>Anonymous </a:t>
            </a:r>
          </a:p>
          <a:p>
            <a:pPr marL="383540" indent="-383540"/>
            <a:r>
              <a:rPr lang="en-US" b="1" dirty="0">
                <a:ea typeface="+mn-lt"/>
                <a:cs typeface="+mn-lt"/>
              </a:rPr>
              <a:t>Bidder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11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80003-381B-8E98-D14D-9A2A2D15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Types of E-Auction: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C8C0-2E19-B6E6-9F8C-A3922487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n-US">
                <a:latin typeface="Times New Roman"/>
                <a:ea typeface="+mn-lt"/>
                <a:cs typeface="+mn-lt"/>
              </a:rPr>
              <a:t>Classic reverse auction </a:t>
            </a:r>
          </a:p>
          <a:p>
            <a:pPr marL="383540" indent="-383540"/>
            <a:r>
              <a:rPr lang="en-US">
                <a:latin typeface="Times New Roman"/>
                <a:cs typeface="Times New Roman"/>
              </a:rPr>
              <a:t>English Auction</a:t>
            </a:r>
          </a:p>
          <a:p>
            <a:pPr marL="383540" indent="-383540"/>
            <a:r>
              <a:rPr lang="en-US">
                <a:latin typeface="Times New Roman"/>
                <a:cs typeface="Times New Roman"/>
              </a:rPr>
              <a:t>Dutch Auction</a:t>
            </a:r>
          </a:p>
          <a:p>
            <a:pPr marL="383540" indent="-383540"/>
            <a:r>
              <a:rPr lang="en-US">
                <a:latin typeface="Times New Roman"/>
                <a:cs typeface="Times New Roman"/>
              </a:rPr>
              <a:t>Japanese Auction</a:t>
            </a:r>
          </a:p>
        </p:txBody>
      </p:sp>
    </p:spTree>
    <p:extLst>
      <p:ext uri="{BB962C8B-B14F-4D97-AF65-F5344CB8AC3E}">
        <p14:creationId xmlns:p14="http://schemas.microsoft.com/office/powerpoint/2010/main" val="87084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1FC9-51A0-836A-7C50-91D15874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>
                <a:latin typeface="Times New Roman"/>
                <a:cs typeface="Times New Roman"/>
              </a:rPr>
              <a:t>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B158-A8AC-C959-A81B-2C89C6D2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>
                <a:latin typeface="Times New Roman"/>
                <a:cs typeface="Times New Roman"/>
              </a:rPr>
              <a:t>To verify the E-auction web application.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31FDEBB-0AD1-EEF8-5CF8-DEC0D0BF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645618"/>
            <a:ext cx="5659222" cy="37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0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994CB-324F-0F60-7EB5-9B03886D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REQUIREMENTS: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37A9-DD19-571D-C35F-04C105A6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Log In Module.</a:t>
            </a:r>
          </a:p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Search Module.</a:t>
            </a:r>
          </a:p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Purchasing Module.</a:t>
            </a:r>
          </a:p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Payment Module.</a:t>
            </a:r>
          </a:p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Adding New Product.</a:t>
            </a:r>
          </a:p>
          <a:p>
            <a:pPr marL="383540" indent="-383540"/>
            <a:r>
              <a:rPr lang="en-US" sz="2400" dirty="0">
                <a:latin typeface="Times New Roman"/>
                <a:cs typeface="Times New Roman"/>
              </a:rPr>
              <a:t>Delivery.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7011085-1FF2-82C5-28F5-1F71E56A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77" y="1284668"/>
            <a:ext cx="4655387" cy="44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4823829-76AE-4EA1-81DC-EB65D06B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4CA801-A656-40C0-B8EC-B0EEDC5C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AE84DD9-6C2C-4A03-B6E3-68627139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577C700-F3F0-4006-8F05-313628559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7A48649-9352-F302-B32C-DFB573CE8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08"/>
          <a:stretch/>
        </p:blipFill>
        <p:spPr>
          <a:xfrm>
            <a:off x="1000462" y="968188"/>
            <a:ext cx="10194046" cy="48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0CE27-33C6-890E-DA27-1C0C61652FDA}"/>
              </a:ext>
            </a:extLst>
          </p:cNvPr>
          <p:cNvSpPr txBox="1"/>
          <p:nvPr/>
        </p:nvSpPr>
        <p:spPr>
          <a:xfrm>
            <a:off x="756249" y="166777"/>
            <a:ext cx="30595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LOG IN MODULE:</a:t>
            </a:r>
          </a:p>
        </p:txBody>
      </p:sp>
    </p:spTree>
    <p:extLst>
      <p:ext uri="{BB962C8B-B14F-4D97-AF65-F5344CB8AC3E}">
        <p14:creationId xmlns:p14="http://schemas.microsoft.com/office/powerpoint/2010/main" val="1614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85156DEE-4362-47C8-8340-B060F976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F0AEA2AD-111E-4E72-80B8-21CD82BDD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73A70C5-69E2-4394-9377-2B9284BD4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D2968C-0EF1-5C8D-27D5-00708419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932202"/>
            <a:ext cx="10264697" cy="4234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C1EF4-4DC8-6673-12F9-D6CAC9819830}"/>
              </a:ext>
            </a:extLst>
          </p:cNvPr>
          <p:cNvSpPr txBox="1"/>
          <p:nvPr/>
        </p:nvSpPr>
        <p:spPr>
          <a:xfrm>
            <a:off x="540589" y="41119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Search Module:</a:t>
            </a:r>
          </a:p>
        </p:txBody>
      </p:sp>
    </p:spTree>
    <p:extLst>
      <p:ext uri="{BB962C8B-B14F-4D97-AF65-F5344CB8AC3E}">
        <p14:creationId xmlns:p14="http://schemas.microsoft.com/office/powerpoint/2010/main" val="32136271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Crop</vt:lpstr>
      <vt:lpstr>E-AUCTION</vt:lpstr>
      <vt:lpstr>E-AUCTION:</vt:lpstr>
      <vt:lpstr>ADVANTAGES OF ONLINE AUCTIONS:</vt:lpstr>
      <vt:lpstr>DISADVANTAGES OF ONLINE AUCTIONS:</vt:lpstr>
      <vt:lpstr>Types of E-Auction:</vt:lpstr>
      <vt:lpstr>Aim:</vt:lpstr>
      <vt:lpstr>REQUIREMENTS:</vt:lpstr>
      <vt:lpstr>PowerPoint Presentation</vt:lpstr>
      <vt:lpstr>PowerPoint Presentation</vt:lpstr>
      <vt:lpstr>POSITIVE TEST SCENARIO:</vt:lpstr>
      <vt:lpstr>NEGATIVE TEST SCENARIO:</vt:lpstr>
      <vt:lpstr>TEST CASES:</vt:lpstr>
      <vt:lpstr>  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262</cp:revision>
  <dcterms:created xsi:type="dcterms:W3CDTF">2022-10-01T00:57:05Z</dcterms:created>
  <dcterms:modified xsi:type="dcterms:W3CDTF">2022-10-01T04:42:55Z</dcterms:modified>
</cp:coreProperties>
</file>