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46397-3FE0-4ACE-ADD2-9520C5426B86}" v="12" dt="2022-08-26T05:02:3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7" d="100"/>
          <a:sy n="87" d="100"/>
        </p:scale>
        <p:origin x="123" y="1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梟 owl" userId="f99ad14178f2b2d0" providerId="LiveId" clId="{30946397-3FE0-4ACE-ADD2-9520C5426B86}"/>
    <pc:docChg chg="undo custSel modSld modMainMaster">
      <pc:chgData name="梟 owl" userId="f99ad14178f2b2d0" providerId="LiveId" clId="{30946397-3FE0-4ACE-ADD2-9520C5426B86}" dt="2022-08-26T05:07:19.471" v="562" actId="1035"/>
      <pc:docMkLst>
        <pc:docMk/>
      </pc:docMkLst>
      <pc:sldChg chg="addSp delSp modSp mod">
        <pc:chgData name="梟 owl" userId="f99ad14178f2b2d0" providerId="LiveId" clId="{30946397-3FE0-4ACE-ADD2-9520C5426B86}" dt="2022-08-26T05:07:19.471" v="562" actId="1035"/>
        <pc:sldMkLst>
          <pc:docMk/>
          <pc:sldMk cId="1565449238" sldId="256"/>
        </pc:sldMkLst>
        <pc:spChg chg="mod">
          <ac:chgData name="梟 owl" userId="f99ad14178f2b2d0" providerId="LiveId" clId="{30946397-3FE0-4ACE-ADD2-9520C5426B86}" dt="2022-08-23T06:37:14.802" v="18" actId="20577"/>
          <ac:spMkLst>
            <pc:docMk/>
            <pc:sldMk cId="1565449238" sldId="256"/>
            <ac:spMk id="2" creationId="{5329A299-A8E5-0A3A-AD34-6F3910F430B1}"/>
          </ac:spMkLst>
        </pc:spChg>
        <pc:spChg chg="mod">
          <ac:chgData name="梟 owl" userId="f99ad14178f2b2d0" providerId="LiveId" clId="{30946397-3FE0-4ACE-ADD2-9520C5426B86}" dt="2022-08-26T05:07:19.471" v="562" actId="1035"/>
          <ac:spMkLst>
            <pc:docMk/>
            <pc:sldMk cId="1565449238" sldId="256"/>
            <ac:spMk id="3" creationId="{01A2D542-4B1A-D4FA-113C-6F330B6A9D61}"/>
          </ac:spMkLst>
        </pc:spChg>
        <pc:spChg chg="add mod">
          <ac:chgData name="梟 owl" userId="f99ad14178f2b2d0" providerId="LiveId" clId="{30946397-3FE0-4ACE-ADD2-9520C5426B86}" dt="2022-08-26T05:01:56.923" v="307" actId="1038"/>
          <ac:spMkLst>
            <pc:docMk/>
            <pc:sldMk cId="1565449238" sldId="256"/>
            <ac:spMk id="4" creationId="{79F34C87-209A-9A4C-5EE1-C511143A0018}"/>
          </ac:spMkLst>
        </pc:spChg>
        <pc:spChg chg="add mod">
          <ac:chgData name="梟 owl" userId="f99ad14178f2b2d0" providerId="LiveId" clId="{30946397-3FE0-4ACE-ADD2-9520C5426B86}" dt="2022-08-26T05:05:29.352" v="417" actId="1035"/>
          <ac:spMkLst>
            <pc:docMk/>
            <pc:sldMk cId="1565449238" sldId="256"/>
            <ac:spMk id="5" creationId="{6F7C319C-815B-384E-D4AD-0CF456808001}"/>
          </ac:spMkLst>
        </pc:spChg>
        <pc:spChg chg="add del mod">
          <ac:chgData name="梟 owl" userId="f99ad14178f2b2d0" providerId="LiveId" clId="{30946397-3FE0-4ACE-ADD2-9520C5426B86}" dt="2022-08-23T06:37:53.841" v="21" actId="767"/>
          <ac:spMkLst>
            <pc:docMk/>
            <pc:sldMk cId="1565449238" sldId="256"/>
            <ac:spMk id="5" creationId="{BD1638F2-BBDB-8798-49DE-476C3C26CEFA}"/>
          </ac:spMkLst>
        </pc:spChg>
      </pc:sldChg>
      <pc:sldChg chg="modSp mod">
        <pc:chgData name="梟 owl" userId="f99ad14178f2b2d0" providerId="LiveId" clId="{30946397-3FE0-4ACE-ADD2-9520C5426B86}" dt="2022-08-22T06:31:58.361" v="10" actId="403"/>
        <pc:sldMkLst>
          <pc:docMk/>
          <pc:sldMk cId="3847713700" sldId="257"/>
        </pc:sldMkLst>
        <pc:spChg chg="mod">
          <ac:chgData name="梟 owl" userId="f99ad14178f2b2d0" providerId="LiveId" clId="{30946397-3FE0-4ACE-ADD2-9520C5426B86}" dt="2022-08-22T06:31:58.361" v="10" actId="403"/>
          <ac:spMkLst>
            <pc:docMk/>
            <pc:sldMk cId="3847713700" sldId="257"/>
            <ac:spMk id="2" creationId="{8D48ACCA-D74E-8802-B1EA-2E784B37C132}"/>
          </ac:spMkLst>
        </pc:spChg>
      </pc:sldChg>
      <pc:sldChg chg="addSp delSp modSp mod">
        <pc:chgData name="梟 owl" userId="f99ad14178f2b2d0" providerId="LiveId" clId="{30946397-3FE0-4ACE-ADD2-9520C5426B86}" dt="2022-08-26T04:49:12.526" v="125" actId="1076"/>
        <pc:sldMkLst>
          <pc:docMk/>
          <pc:sldMk cId="3924554083" sldId="258"/>
        </pc:sldMkLst>
        <pc:spChg chg="add del mod">
          <ac:chgData name="梟 owl" userId="f99ad14178f2b2d0" providerId="LiveId" clId="{30946397-3FE0-4ACE-ADD2-9520C5426B86}" dt="2022-08-26T04:47:51.803" v="87" actId="478"/>
          <ac:spMkLst>
            <pc:docMk/>
            <pc:sldMk cId="3924554083" sldId="258"/>
            <ac:spMk id="3" creationId="{5C9A9EBC-3ADC-9EBD-EB74-3485D821FE01}"/>
          </ac:spMkLst>
        </pc:spChg>
        <pc:spChg chg="add del mod">
          <ac:chgData name="梟 owl" userId="f99ad14178f2b2d0" providerId="LiveId" clId="{30946397-3FE0-4ACE-ADD2-9520C5426B86}" dt="2022-08-26T04:47:47.724" v="85" actId="478"/>
          <ac:spMkLst>
            <pc:docMk/>
            <pc:sldMk cId="3924554083" sldId="258"/>
            <ac:spMk id="5" creationId="{9C14DA88-6C0D-03DB-08F3-612D26023967}"/>
          </ac:spMkLst>
        </pc:spChg>
        <pc:spChg chg="add del mod">
          <ac:chgData name="梟 owl" userId="f99ad14178f2b2d0" providerId="LiveId" clId="{30946397-3FE0-4ACE-ADD2-9520C5426B86}" dt="2022-08-26T04:47:47.504" v="84" actId="767"/>
          <ac:spMkLst>
            <pc:docMk/>
            <pc:sldMk cId="3924554083" sldId="258"/>
            <ac:spMk id="6" creationId="{81D8EE42-475C-DB03-43E0-91BAF9BBFB52}"/>
          </ac:spMkLst>
        </pc:spChg>
        <pc:spChg chg="add del mod">
          <ac:chgData name="梟 owl" userId="f99ad14178f2b2d0" providerId="LiveId" clId="{30946397-3FE0-4ACE-ADD2-9520C5426B86}" dt="2022-08-26T04:47:55.292" v="88" actId="478"/>
          <ac:spMkLst>
            <pc:docMk/>
            <pc:sldMk cId="3924554083" sldId="258"/>
            <ac:spMk id="8" creationId="{5D40487F-91CE-748A-E03A-3EB8E5D03959}"/>
          </ac:spMkLst>
        </pc:spChg>
        <pc:spChg chg="add del mod">
          <ac:chgData name="梟 owl" userId="f99ad14178f2b2d0" providerId="LiveId" clId="{30946397-3FE0-4ACE-ADD2-9520C5426B86}" dt="2022-08-26T04:48:05.270" v="90" actId="767"/>
          <ac:spMkLst>
            <pc:docMk/>
            <pc:sldMk cId="3924554083" sldId="258"/>
            <ac:spMk id="9" creationId="{5B00D3B5-B690-DBA0-2FDE-5F1E61D50F49}"/>
          </ac:spMkLst>
        </pc:spChg>
        <pc:spChg chg="add mod">
          <ac:chgData name="梟 owl" userId="f99ad14178f2b2d0" providerId="LiveId" clId="{30946397-3FE0-4ACE-ADD2-9520C5426B86}" dt="2022-08-26T04:49:12.526" v="125" actId="1076"/>
          <ac:spMkLst>
            <pc:docMk/>
            <pc:sldMk cId="3924554083" sldId="258"/>
            <ac:spMk id="10" creationId="{BCF14CFC-17C5-5100-A978-0E18EC490199}"/>
          </ac:spMkLst>
        </pc:spChg>
      </pc:sldChg>
      <pc:sldMasterChg chg="modSldLayout">
        <pc:chgData name="梟 owl" userId="f99ad14178f2b2d0" providerId="LiveId" clId="{30946397-3FE0-4ACE-ADD2-9520C5426B86}" dt="2022-08-22T06:31:42.196" v="7" actId="14100"/>
        <pc:sldMasterMkLst>
          <pc:docMk/>
          <pc:sldMasterMk cId="500939294" sldId="2147483648"/>
        </pc:sldMasterMkLst>
        <pc:sldLayoutChg chg="modSp mod">
          <pc:chgData name="梟 owl" userId="f99ad14178f2b2d0" providerId="LiveId" clId="{30946397-3FE0-4ACE-ADD2-9520C5426B86}" dt="2022-08-22T06:31:42.196" v="7" actId="14100"/>
          <pc:sldLayoutMkLst>
            <pc:docMk/>
            <pc:sldMasterMk cId="500939294" sldId="2147483648"/>
            <pc:sldLayoutMk cId="2619122320" sldId="2147483650"/>
          </pc:sldLayoutMkLst>
          <pc:spChg chg="mod">
            <ac:chgData name="梟 owl" userId="f99ad14178f2b2d0" providerId="LiveId" clId="{30946397-3FE0-4ACE-ADD2-9520C5426B86}" dt="2022-08-22T06:31:42.196" v="7" actId="14100"/>
            <ac:spMkLst>
              <pc:docMk/>
              <pc:sldMasterMk cId="500939294" sldId="2147483648"/>
              <pc:sldLayoutMk cId="2619122320" sldId="2147483650"/>
              <ac:spMk id="2" creationId="{22A030C8-466C-5A1D-4BA8-24179E40676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8B7C-B498-0F51-FBF8-0D09917F6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5934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D888BB-216D-5516-9A7A-AE40D13E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44468F-2D44-97E1-85FA-1E60BFDE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C3A3-D7E0-6BC0-7476-78E906E3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83218-D91B-EEE8-9A17-96F979F3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2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F212B-74BC-6DFD-B8C0-FDD1DAC1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997F1B-A489-6A4D-B61E-DFD3B380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AF695-C152-019C-4F74-20FED844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DCD5B-390B-F6AE-5C29-3BFA11FB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8DEC9-73DA-91CE-BB01-4E0E86BE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E13DE1-2AC8-F3E6-859F-6AB19349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B6B81E-F472-3655-DED7-DDC75AF2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3B00D-F9FA-8828-385A-B35BBEE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04BC-7A31-98D1-CF03-C1B480D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A2576-D7E7-98A9-F241-6842A29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1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AF469-3AA6-B606-26B8-80C687830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4180C9-D034-159D-EEDA-75F98EA8C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6344A-A202-6147-6FE8-85522793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05592-CB6F-D7DC-8ED6-E73B1181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E034C-EA29-3134-FF87-AEC491CE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53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D5E37-517F-D672-2CA0-B5289710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402CC-2D9A-85B8-F286-1C549795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DB070-A36C-F863-DF56-F6F8DBA0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62323-F30A-EBCA-73FC-01A77D69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34F05-3468-74F3-F49B-8811646C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53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45BA0-3188-0784-EC1E-B6AB14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EF757-1ECB-4BC9-2274-5F6CBBAD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62678-87E8-2B73-401E-9DCC5391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59ADD-493A-3EBA-60C7-408404F8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EA726-C953-9248-0709-A87DA42E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6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17A86-B1EB-9D36-B643-2479C24A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471F3-80ED-9F7B-4335-C4898F0A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3966E5-224C-1C13-686A-E2DEE3FB0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245A3-5092-6A0A-4E21-69A7B724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81C00-9EBE-4545-AA47-A694615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081AF3-2DCA-2518-9377-C2108035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7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F086B-7D67-7039-ECDC-ECBBFF2B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9CD012-67E9-30D8-FB0C-4CC110DC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2F4E7-ADD4-22C8-8526-98F657D3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71501-2672-3FD0-8318-FD8C0A3B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8C4386-4845-F422-9BEA-7F6C39DC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D557B8-21ED-D19B-1FBA-A6DAF8A5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D8A63E-A724-F3A3-B038-2EDC41E2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084324-7CC7-7DB0-2D8A-059B3CA0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39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73886-3909-DD4E-C9E6-B8205058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5188E0-16FD-932C-8C09-6100BF60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916CFF-3FEB-142E-2784-5FA8ADE3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E9D27A-CF8F-D071-2BF3-818CA5C0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4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F3B44A-1AB3-7649-A1C3-0B83861A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58A391-198B-BC1F-A326-729AF62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349C72-43E6-2B6D-045F-29B40910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30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E4752-1CB7-647A-191F-A54CAAAB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C6F9D-7F38-51C7-FDA7-08C5DF2A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1E524A-171A-0382-D9D7-56651FF0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EE0828-BDBB-B20D-D9B1-AA92AFF1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C65486-5848-1523-E692-86EBA2BB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A851A8-73B6-8D1E-06F5-40F1C05E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20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030C8-466C-5A1D-4BA8-24179E40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847"/>
            <a:ext cx="12192000" cy="1694086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45DE4-BBA1-7A0E-CAB3-0F3BA2D8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5255FF-2C7A-A50C-EBB3-2CAAD322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67BF7-5A23-69FF-1E03-939A29F2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2C2AF-4355-C925-31A4-1A3A30A2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783CB-B114-63FB-A11C-A16222D4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2F2E4D-BAE2-3948-742C-67CCE7926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176E99-89CB-1316-A9CF-E6E0C7ED2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24BD1-9644-8A65-FD5B-8DC380B7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C6B430-7BCD-8CE1-03C7-740A13C2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A593E1-DB44-5BB9-04FB-4160F6B5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758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92039-8C0C-1511-5424-7F938E4C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288D04-812D-3CF7-BFEB-8B1F95EA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99950-DEDE-3396-7620-D971CD5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AA3B1-D85D-5390-C187-0A333CA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CFC5D-57F8-42F9-6C7D-D908DE43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430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429D9E-4061-1F08-74A5-3F2A7C5FE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1C354-C730-C21A-A74B-E67B15C7A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FDE86-57A0-A674-5304-4DD43C2F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CBC0-667B-E36F-D430-A4A8D98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ACE52-AA32-EEB9-656A-B442B53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12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8DF73-D3C8-5A1D-7159-70C9E8DF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3EEC41-70C8-EAF4-AE6F-4EB8C3B4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37348-87EB-C989-0BF3-D3432C3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C679D-05E5-0CFB-92FA-1A49C96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EB1F7-5AD3-A776-D9AC-DE7404C9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0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41587-39B3-0EB9-81B7-E6622208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57A48-E8D8-EB7C-2466-6B7D98EC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D0A1BF-74B5-3322-DE96-7C0ED40B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5186DC-6EA0-8325-E9B5-00A7C8D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DB0A7F-85CE-4D77-6861-039A1315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722DB8-753E-B3D8-73C1-465DEAC4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6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C774A-A6C8-4E61-576C-882A9743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A7F4E-E12B-2B9F-5941-8D16320B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4BEFDD-4ED8-F483-2789-DADB0EE1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D8D6C4-ACE9-E752-5C70-43A3D71FF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A56F8C-CACD-563C-AA89-F9908CD18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66EF9A-080E-3019-4FCF-466BA81B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A0381B-A4F6-8D9B-E8AA-101C08A1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5A6684-88CB-BF5D-0271-0E8587E0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8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C257-7CDA-6AB9-00C9-C1A8015C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20C650-377F-FE43-7C34-191C953C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F59822-2979-0727-A7DA-6298B2ED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E30C4-6468-89E0-E613-A0317F5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006C9C-7B4C-E57F-CF3A-493B2727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B5A4C-6D97-C5A6-FDAA-CEA5A21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701CC2-C45C-9BE2-7B96-AA3E9146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0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FFE76-8A2F-453E-F679-216D1A65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91A21E-E6A7-043B-994F-C7DA8D85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C09B25-EE21-A451-5CC8-33F1344C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48A7F2-97DC-821B-5234-F98B73AD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E06AD-7ADA-5BF5-B186-2F28F4FD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F7FE4-EEF7-039C-9BBD-1115C5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61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919EA-5035-26A4-81D1-4A7D4011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B43C4-A57E-C403-208B-41F594987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E38BD2-D09D-B177-7436-AF6F7F10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0B556-CC8F-0182-09C7-BA958AF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AC1E75-05AE-68C1-D84D-B1E300BB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6CF5F1-48B0-361C-49CC-AADE3C84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2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91F16A-DA64-49ED-CDC3-59A2038D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  <a:prstGeom prst="rect">
            <a:avLst/>
          </a:prstGeom>
          <a:solidFill>
            <a:srgbClr val="0099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FF7813-3666-4E20-DE3F-D3B00A51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B553F-ACF1-6740-B0E7-674520A6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B54E-2ABE-4A8B-A727-B9A9355C0D30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CC912-58A4-D44E-77C1-25973848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FD574-3669-6773-9249-C089F6C5C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30A4-3C81-4FCF-A50A-223561C01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93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FE536B-5982-5011-0669-17924648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248B7-FD6A-DA43-015C-80D6E2BC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8B603F-05B8-31A2-554B-DF7738FB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E63A-BA32-48D0-BA73-F81E6B14E4A2}" type="datetimeFigureOut">
              <a:rPr kumimoji="1" lang="ja-JP" altLang="en-US" smtClean="0"/>
              <a:t>2022/8/27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CE516-41EE-CC25-5D57-FB659D15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CCF58-C788-33FA-75B7-FD3FA148B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FD0E-9B8A-4C45-B0DF-99F92A5E8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9A299-A8E5-0A3A-AD34-6F3910F43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A2D542-4B1A-D4FA-113C-6F330B6A9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031" y="4737355"/>
            <a:ext cx="1836808" cy="789691"/>
          </a:xfrm>
        </p:spPr>
        <p:txBody>
          <a:bodyPr>
            <a:normAutofit/>
          </a:bodyPr>
          <a:lstStyle/>
          <a:p>
            <a:pPr algn="just"/>
            <a:r>
              <a:rPr kumimoji="1" lang="en-US" altLang="ja-JP" sz="4000" b="1" dirty="0"/>
              <a:t>umbra</a:t>
            </a:r>
            <a:endParaRPr kumimoji="1" lang="ja-JP" altLang="en-US" sz="40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F34C87-209A-9A4C-5EE1-C511143A0018}"/>
              </a:ext>
            </a:extLst>
          </p:cNvPr>
          <p:cNvSpPr txBox="1"/>
          <p:nvPr/>
        </p:nvSpPr>
        <p:spPr>
          <a:xfrm>
            <a:off x="1956371" y="1088971"/>
            <a:ext cx="85581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b="1" dirty="0" err="1">
                <a:solidFill>
                  <a:schemeClr val="bg1"/>
                </a:solidFill>
              </a:rPr>
              <a:t>UnionHack</a:t>
            </a:r>
            <a:r>
              <a:rPr lang="en-US" altLang="ja-JP" sz="8000" b="1" dirty="0">
                <a:solidFill>
                  <a:schemeClr val="bg1"/>
                </a:solidFill>
              </a:rPr>
              <a:t> 2022</a:t>
            </a:r>
          </a:p>
          <a:p>
            <a:pPr algn="ctr"/>
            <a:r>
              <a:rPr lang="ja-JP" altLang="en-US" sz="8000" b="1" dirty="0">
                <a:solidFill>
                  <a:schemeClr val="bg1"/>
                </a:solidFill>
              </a:rPr>
              <a:t>成果報告</a:t>
            </a:r>
          </a:p>
          <a:p>
            <a:pPr algn="ctr"/>
            <a:endParaRPr kumimoji="1" lang="ja-JP" altLang="en-US" sz="4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7C319C-815B-384E-D4AD-0CF456808001}"/>
              </a:ext>
            </a:extLst>
          </p:cNvPr>
          <p:cNvSpPr txBox="1"/>
          <p:nvPr/>
        </p:nvSpPr>
        <p:spPr>
          <a:xfrm>
            <a:off x="3170814" y="5736333"/>
            <a:ext cx="599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絹宮　</a:t>
            </a:r>
            <a:r>
              <a:rPr lang="ja-JP" altLang="en-US" sz="3200" b="1" dirty="0"/>
              <a:t>紀仁　　ゆうだい　　</a:t>
            </a:r>
            <a:r>
              <a:rPr lang="en-US" altLang="ja-JP" sz="3200" b="1" dirty="0"/>
              <a:t>M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54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8ACCA-D74E-8802-B1EA-2E784B37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243"/>
            <a:ext cx="12192000" cy="1694086"/>
          </a:xfrm>
        </p:spPr>
        <p:txBody>
          <a:bodyPr/>
          <a:lstStyle/>
          <a:p>
            <a:r>
              <a:rPr kumimoji="1" lang="ja-JP" altLang="en-US" dirty="0"/>
              <a:t> メンバー紹介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6B466E-DFD1-03E0-9343-9257BB48446E}"/>
              </a:ext>
            </a:extLst>
          </p:cNvPr>
          <p:cNvSpPr txBox="1"/>
          <p:nvPr/>
        </p:nvSpPr>
        <p:spPr>
          <a:xfrm>
            <a:off x="4507454" y="1781431"/>
            <a:ext cx="317709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ゆうだい</a:t>
            </a:r>
            <a:endParaRPr kumimoji="1" lang="en-US" altLang="ja-JP" sz="2800" b="1" i="0" u="heavy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近畿大学 情報学部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情報学科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KITHUB 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所属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3E2E9-A7C7-4FBA-F36C-031A83D804E9}"/>
              </a:ext>
            </a:extLst>
          </p:cNvPr>
          <p:cNvSpPr txBox="1"/>
          <p:nvPr/>
        </p:nvSpPr>
        <p:spPr>
          <a:xfrm>
            <a:off x="8148917" y="1781431"/>
            <a:ext cx="388171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8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近畿大学 理工学部 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機械工学科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年 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電子計算機研究会 所属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7440FD-DD68-0567-36F3-990424FC0428}"/>
              </a:ext>
            </a:extLst>
          </p:cNvPr>
          <p:cNvSpPr txBox="1"/>
          <p:nvPr/>
        </p:nvSpPr>
        <p:spPr>
          <a:xfrm>
            <a:off x="424928" y="1781431"/>
            <a:ext cx="3383280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heavy" dirty="0"/>
              <a:t>絹宮　紀仁</a:t>
            </a:r>
            <a:endParaRPr kumimoji="1" lang="en-US" altLang="ja-JP" sz="2800" b="1" u="heavy" dirty="0"/>
          </a:p>
          <a:p>
            <a:endParaRPr kumimoji="1" lang="en-US" altLang="ja-JP" sz="2800" b="1" dirty="0"/>
          </a:p>
          <a:p>
            <a:pPr>
              <a:spcBef>
                <a:spcPts val="100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近畿大学 理工学部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>
              <a:spcBef>
                <a:spcPts val="100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情報学科 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2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年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>
              <a:spcBef>
                <a:spcPts val="100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電子計算機研究会・</a:t>
            </a:r>
            <a:endParaRPr lang="en-US" altLang="ja-JP" sz="28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>
              <a:spcBef>
                <a:spcPts val="1000"/>
              </a:spcBef>
              <a:defRPr/>
            </a:pP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KITHUB </a:t>
            </a:r>
            <a:r>
              <a:rPr lang="ja-JP" altLang="en-US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所属</a:t>
            </a:r>
          </a:p>
        </p:txBody>
      </p:sp>
    </p:spTree>
    <p:extLst>
      <p:ext uri="{BB962C8B-B14F-4D97-AF65-F5344CB8AC3E}">
        <p14:creationId xmlns:p14="http://schemas.microsoft.com/office/powerpoint/2010/main" val="3847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62E9B-F4C0-DEC0-221A-274BE7D6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242"/>
            <a:ext cx="12192000" cy="1694086"/>
          </a:xfrm>
        </p:spPr>
        <p:txBody>
          <a:bodyPr/>
          <a:lstStyle/>
          <a:p>
            <a:r>
              <a:rPr kumimoji="1" lang="ja-JP" altLang="en-US" dirty="0"/>
              <a:t> 今回のテーマについての解釈とアイデア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AEF23-F419-6511-A0C9-592D3436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5" y="2704460"/>
            <a:ext cx="3755536" cy="2943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anchor="ctr" anchorCtr="1">
            <a:normAutofit/>
          </a:bodyPr>
          <a:lstStyle/>
          <a:p>
            <a:r>
              <a:rPr kumimoji="1" lang="ja-JP" altLang="en-US" dirty="0"/>
              <a:t>青と黄色の配色</a:t>
            </a:r>
            <a:endParaRPr kumimoji="1" lang="en-US" altLang="ja-JP" dirty="0"/>
          </a:p>
          <a:p>
            <a:r>
              <a:rPr lang="ja-JP" altLang="en-US" dirty="0"/>
              <a:t>無秩序に動きそう</a:t>
            </a:r>
            <a:endParaRPr lang="en-US" altLang="ja-JP" dirty="0"/>
          </a:p>
          <a:p>
            <a:r>
              <a:rPr kumimoji="1" lang="ja-JP" altLang="en-US" dirty="0"/>
              <a:t>数学的な図形</a:t>
            </a:r>
            <a:endParaRPr kumimoji="1" lang="en-US" altLang="ja-JP" dirty="0"/>
          </a:p>
          <a:p>
            <a:r>
              <a:rPr kumimoji="1" lang="ja-JP" altLang="en-US" dirty="0"/>
              <a:t>教育系のサイトに</a:t>
            </a:r>
            <a:br>
              <a:rPr kumimoji="1" lang="en-US" altLang="ja-JP" dirty="0"/>
            </a:br>
            <a:r>
              <a:rPr kumimoji="1" lang="ja-JP" altLang="en-US" dirty="0"/>
              <a:t>使われていそう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0B0326-33CE-8095-90B8-1C8362B1375A}"/>
              </a:ext>
            </a:extLst>
          </p:cNvPr>
          <p:cNvSpPr txBox="1"/>
          <p:nvPr/>
        </p:nvSpPr>
        <p:spPr>
          <a:xfrm>
            <a:off x="5192249" y="2694653"/>
            <a:ext cx="6757819" cy="294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テーマに使用されている色を使う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ユーザーが図形を動かして絵を</a:t>
            </a:r>
            <a:br>
              <a:rPr lang="en-US" altLang="ja-JP" sz="2800" dirty="0"/>
            </a:br>
            <a:r>
              <a:rPr kumimoji="1" lang="ja-JP" altLang="en-US" sz="2800" dirty="0"/>
              <a:t>描けるようにする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完成した絵を共有できるようにする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457A1F-1C4E-5F83-A09C-EB6B1BB123B2}"/>
              </a:ext>
            </a:extLst>
          </p:cNvPr>
          <p:cNvSpPr txBox="1"/>
          <p:nvPr/>
        </p:nvSpPr>
        <p:spPr>
          <a:xfrm flipH="1">
            <a:off x="1624407" y="2081603"/>
            <a:ext cx="132319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400" b="1" u="sng" dirty="0"/>
              <a:t>解釈</a:t>
            </a:r>
            <a:endParaRPr kumimoji="1" lang="ja-JP" altLang="en-US" sz="4000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A83D8B-10B9-5556-9362-C3FFD3ACB670}"/>
              </a:ext>
            </a:extLst>
          </p:cNvPr>
          <p:cNvSpPr txBox="1"/>
          <p:nvPr/>
        </p:nvSpPr>
        <p:spPr>
          <a:xfrm>
            <a:off x="7358234" y="2059269"/>
            <a:ext cx="242585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400" b="1" u="sng" dirty="0"/>
              <a:t>アイデア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FC9F5E7-8177-E21A-AB39-D1624CEF3C52}"/>
              </a:ext>
            </a:extLst>
          </p:cNvPr>
          <p:cNvSpPr/>
          <p:nvPr/>
        </p:nvSpPr>
        <p:spPr>
          <a:xfrm>
            <a:off x="4285075" y="3903735"/>
            <a:ext cx="731520" cy="543261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021C494-B39D-C142-16E3-69BF2641FACC}"/>
              </a:ext>
            </a:extLst>
          </p:cNvPr>
          <p:cNvGrpSpPr/>
          <p:nvPr/>
        </p:nvGrpSpPr>
        <p:grpSpPr>
          <a:xfrm>
            <a:off x="4179463" y="1893347"/>
            <a:ext cx="7806236" cy="4864759"/>
            <a:chOff x="4199298" y="1893347"/>
            <a:chExt cx="7806236" cy="486475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DBF18D5-FE36-E0B7-F96B-7955623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9298" y="1893347"/>
              <a:ext cx="7806236" cy="439100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F728BF9-6997-E292-32C3-C14D5A3A07EC}"/>
                </a:ext>
              </a:extLst>
            </p:cNvPr>
            <p:cNvSpPr txBox="1"/>
            <p:nvPr/>
          </p:nvSpPr>
          <p:spPr>
            <a:xfrm>
              <a:off x="6752822" y="6388774"/>
              <a:ext cx="2915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UnionHack</a:t>
              </a:r>
              <a:r>
                <a:rPr kumimoji="1" lang="en-US" altLang="ja-JP" dirty="0"/>
                <a:t> 2022</a:t>
              </a:r>
              <a:r>
                <a:rPr kumimoji="1" lang="ja-JP" altLang="en-US" dirty="0"/>
                <a:t>のテーマ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7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B0EDE-6DBC-EA23-13AC-6B7A4E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 dirty="0"/>
              <a:t>制作物について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D5170-8DD8-A4D1-B46C-5CF8FD40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3" y="19116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図形を動かして絵を描く</a:t>
            </a:r>
            <a:r>
              <a:rPr kumimoji="1" lang="en-US" altLang="ja-JP" dirty="0"/>
              <a:t>WEB</a:t>
            </a:r>
            <a:r>
              <a:rPr lang="ja-JP" altLang="en-US" dirty="0"/>
              <a:t>ページ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HTML</a:t>
            </a:r>
            <a:r>
              <a:rPr kumimoji="1" lang="ja-JP" altLang="en-US" dirty="0"/>
              <a:t>・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・</a:t>
            </a:r>
            <a:r>
              <a:rPr lang="en-US" altLang="ja-JP" dirty="0"/>
              <a:t>J</a:t>
            </a:r>
            <a:r>
              <a:rPr kumimoji="1" lang="en-US" altLang="ja-JP" dirty="0"/>
              <a:t>avaScript</a:t>
            </a:r>
            <a:r>
              <a:rPr kumimoji="1" lang="ja-JP" altLang="en-US" dirty="0"/>
              <a:t>を使用しました。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実装されている要素</a:t>
            </a:r>
            <a:endParaRPr lang="en-US" altLang="ja-JP" b="1" u="sng" dirty="0"/>
          </a:p>
          <a:p>
            <a:r>
              <a:rPr lang="ja-JP" altLang="en-US" dirty="0"/>
              <a:t>図形の操作</a:t>
            </a:r>
            <a:endParaRPr lang="en-US" altLang="ja-JP" dirty="0"/>
          </a:p>
          <a:p>
            <a:r>
              <a:rPr lang="ja-JP" altLang="en-US" dirty="0"/>
              <a:t>図形の追加・削除・合体</a:t>
            </a:r>
            <a:endParaRPr lang="en-US" altLang="ja-JP" dirty="0"/>
          </a:p>
          <a:p>
            <a:r>
              <a:rPr lang="ja-JP" altLang="en-US" dirty="0"/>
              <a:t>題名をつけられる</a:t>
            </a:r>
            <a:endParaRPr lang="en-US" altLang="ja-JP" dirty="0"/>
          </a:p>
          <a:p>
            <a:r>
              <a:rPr lang="ja-JP" altLang="en-US" dirty="0"/>
              <a:t>完成した絵をダウンロードできる</a:t>
            </a:r>
            <a:endParaRPr lang="en-US" altLang="ja-JP" dirty="0"/>
          </a:p>
          <a:p>
            <a:endParaRPr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29704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81124-550F-0577-1B3D-021414DF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C70AAD-C969-3940-6D59-E30F66C7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72" y="17503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1" dirty="0"/>
              <a:t>絹宮　紀仁</a:t>
            </a:r>
            <a:br>
              <a:rPr kumimoji="1" lang="en-US" altLang="ja-JP" b="1" dirty="0"/>
            </a:br>
            <a:br>
              <a:rPr kumimoji="1" lang="en-US" altLang="ja-JP" b="1" dirty="0"/>
            </a:b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ゆうだい</a:t>
            </a:r>
            <a:br>
              <a:rPr lang="en-US" altLang="ja-JP" b="1" dirty="0"/>
            </a:br>
            <a:br>
              <a:rPr lang="en-US" altLang="ja-JP" b="1" dirty="0"/>
            </a:br>
            <a:endParaRPr lang="en-US" altLang="ja-JP" b="1" dirty="0"/>
          </a:p>
          <a:p>
            <a:pPr marL="0" indent="0">
              <a:buNone/>
            </a:pPr>
            <a:r>
              <a:rPr kumimoji="1" lang="en-US" altLang="ja-JP" b="1" dirty="0"/>
              <a:t>M</a:t>
            </a:r>
            <a:br>
              <a:rPr kumimoji="1" lang="en-US" altLang="ja-JP" b="1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62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AF111-9AE5-FCE3-9865-CE53DE5C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F14CFC-17C5-5100-A978-0E18EC490199}"/>
              </a:ext>
            </a:extLst>
          </p:cNvPr>
          <p:cNvSpPr txBox="1"/>
          <p:nvPr/>
        </p:nvSpPr>
        <p:spPr>
          <a:xfrm>
            <a:off x="2429537" y="3734276"/>
            <a:ext cx="786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御清聴ありがとうございました。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92455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183</Words>
  <Application>Microsoft Office PowerPoint</Application>
  <PresentationFormat>ワイド画面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デザインの設定</vt:lpstr>
      <vt:lpstr>PowerPoint プレゼンテーション</vt:lpstr>
      <vt:lpstr> メンバー紹介</vt:lpstr>
      <vt:lpstr> 今回のテーマについての解釈とアイデア</vt:lpstr>
      <vt:lpstr> 制作物について</vt:lpstr>
      <vt:lpstr> 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Hack 2022</dc:title>
  <dc:creator>梟 owl</dc:creator>
  <cp:lastModifiedBy>梟 owl</cp:lastModifiedBy>
  <cp:revision>27</cp:revision>
  <dcterms:created xsi:type="dcterms:W3CDTF">2022-08-21T14:02:09Z</dcterms:created>
  <dcterms:modified xsi:type="dcterms:W3CDTF">2022-08-27T04:24:12Z</dcterms:modified>
</cp:coreProperties>
</file>