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-2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D91AA-3F33-46C9-9E17-F985ECE6D408}" type="datetimeFigureOut">
              <a:rPr lang="nl-BE" smtClean="0"/>
              <a:t>5/09/2018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3E716-6FF2-44EC-A92E-A9266DBC71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11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Navigatie: </a:t>
            </a:r>
            <a:r>
              <a:rPr lang="nl-BE" dirty="0" err="1"/>
              <a:t>rondbewegen</a:t>
            </a:r>
            <a:r>
              <a:rPr lang="nl-BE" dirty="0"/>
              <a:t> in een 3D environment</a:t>
            </a:r>
          </a:p>
          <a:p>
            <a:r>
              <a:rPr lang="nl-BE" dirty="0"/>
              <a:t>Selectie: object, face, </a:t>
            </a:r>
            <a:r>
              <a:rPr lang="nl-BE" dirty="0" err="1"/>
              <a:t>edge</a:t>
            </a:r>
            <a:r>
              <a:rPr lang="nl-BE" dirty="0"/>
              <a:t>, </a:t>
            </a:r>
            <a:r>
              <a:rPr lang="nl-BE" dirty="0" err="1"/>
              <a:t>vertice</a:t>
            </a:r>
            <a:endParaRPr lang="nl-BE" dirty="0"/>
          </a:p>
          <a:p>
            <a:r>
              <a:rPr lang="nl-BE" dirty="0"/>
              <a:t>Omzetten: </a:t>
            </a:r>
            <a:r>
              <a:rPr lang="nl-BE" dirty="0" err="1"/>
              <a:t>extrude</a:t>
            </a:r>
            <a:r>
              <a:rPr lang="nl-BE" dirty="0"/>
              <a:t>, </a:t>
            </a:r>
            <a:r>
              <a:rPr lang="nl-BE" dirty="0" err="1"/>
              <a:t>insert</a:t>
            </a:r>
            <a:r>
              <a:rPr lang="nl-BE" dirty="0"/>
              <a:t> loop, …</a:t>
            </a:r>
          </a:p>
          <a:p>
            <a:r>
              <a:rPr lang="nl-BE" dirty="0"/>
              <a:t>Manipulatie: bestaande punten en objecten bewerken/verplaatsen/</a:t>
            </a:r>
            <a:r>
              <a:rPr lang="nl-BE" dirty="0" err="1"/>
              <a:t>etc</a:t>
            </a:r>
            <a:endParaRPr lang="nl-BE" dirty="0"/>
          </a:p>
          <a:p>
            <a:r>
              <a:rPr lang="nl-BE" dirty="0"/>
              <a:t>Sneltoetsen: r; </a:t>
            </a:r>
            <a:r>
              <a:rPr lang="nl-BE" dirty="0" err="1"/>
              <a:t>rotate</a:t>
            </a:r>
            <a:r>
              <a:rPr lang="nl-BE" dirty="0"/>
              <a:t>, e; </a:t>
            </a:r>
            <a:r>
              <a:rPr lang="nl-BE" dirty="0" err="1"/>
              <a:t>extrude</a:t>
            </a:r>
            <a:r>
              <a:rPr lang="nl-BE" dirty="0"/>
              <a:t>, s; </a:t>
            </a:r>
            <a:r>
              <a:rPr lang="nl-BE" dirty="0" err="1"/>
              <a:t>scale</a:t>
            </a:r>
            <a:r>
              <a:rPr lang="nl-BE" dirty="0"/>
              <a:t>, ctrl-r; loop-cut, ctrl-n; </a:t>
            </a:r>
            <a:r>
              <a:rPr lang="nl-BE" dirty="0" err="1"/>
              <a:t>normalmap</a:t>
            </a:r>
            <a:r>
              <a:rPr lang="nl-BE" dirty="0"/>
              <a:t>, g; </a:t>
            </a:r>
            <a:r>
              <a:rPr lang="nl-BE" dirty="0" err="1"/>
              <a:t>moving</a:t>
            </a:r>
            <a:r>
              <a:rPr lang="nl-BE" dirty="0"/>
              <a:t>, </a:t>
            </a:r>
            <a:r>
              <a:rPr lang="nl-BE" dirty="0" err="1"/>
              <a:t>axis</a:t>
            </a:r>
            <a:r>
              <a:rPr lang="nl-BE" dirty="0"/>
              <a:t> </a:t>
            </a:r>
            <a:r>
              <a:rPr lang="nl-BE" dirty="0" err="1"/>
              <a:t>locking</a:t>
            </a:r>
            <a:r>
              <a:rPr lang="nl-BE" dirty="0"/>
              <a:t>, F6</a:t>
            </a:r>
            <a:r>
              <a:rPr lang="nl-BE"/>
              <a:t>; editor menu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3E716-6FF2-44EC-A92E-A9266DBC715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017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9BF6F-05CE-4B47-BF1F-0265502C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Italent</a:t>
            </a:r>
            <a:r>
              <a:rPr lang="nl-BE" dirty="0"/>
              <a:t>: blender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68488A2-57A9-4FC1-AFF3-FFA13969E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Gijs Peerlings, Gregory </a:t>
            </a:r>
            <a:r>
              <a:rPr lang="nl-BE" dirty="0" err="1"/>
              <a:t>Malomgré</a:t>
            </a:r>
            <a:r>
              <a:rPr lang="nl-BE" dirty="0"/>
              <a:t>, Lennert Schoenmakers</a:t>
            </a:r>
          </a:p>
        </p:txBody>
      </p:sp>
    </p:spTree>
    <p:extLst>
      <p:ext uri="{BB962C8B-B14F-4D97-AF65-F5344CB8AC3E}">
        <p14:creationId xmlns:p14="http://schemas.microsoft.com/office/powerpoint/2010/main" val="13309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97E9-3153-4D1F-BB43-8C6499AB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wij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281848-2444-4D70-945B-6568BF83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Navigatie</a:t>
            </a:r>
          </a:p>
          <a:p>
            <a:r>
              <a:rPr lang="nl-BE" dirty="0"/>
              <a:t>Selectie</a:t>
            </a:r>
          </a:p>
          <a:p>
            <a:r>
              <a:rPr lang="nl-BE" dirty="0"/>
              <a:t>Simpele objecten omzetten tot ingewikkelde modellen</a:t>
            </a:r>
          </a:p>
          <a:p>
            <a:r>
              <a:rPr lang="nl-BE" dirty="0"/>
              <a:t>Blender object manipulatie</a:t>
            </a:r>
          </a:p>
          <a:p>
            <a:r>
              <a:rPr lang="nl-BE" dirty="0"/>
              <a:t>Sneltoetsen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56153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97</Words>
  <Application>Microsoft Office PowerPoint</Application>
  <PresentationFormat>Breedbeeld</PresentationFormat>
  <Paragraphs>14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Galerie</vt:lpstr>
      <vt:lpstr>Italent: blender</vt:lpstr>
      <vt:lpstr>Wat hebben wij geleerd?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Italent: blender</dc:title>
  <dc:creator>Lennert Schoenmakers</dc:creator>
  <cp:lastModifiedBy>Lennert Schoenmakers</cp:lastModifiedBy>
  <cp:revision>5</cp:revision>
  <dcterms:created xsi:type="dcterms:W3CDTF">2018-09-05T12:58:00Z</dcterms:created>
  <dcterms:modified xsi:type="dcterms:W3CDTF">2018-09-05T15:07:17Z</dcterms:modified>
</cp:coreProperties>
</file>