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7" d="100"/>
          <a:sy n="77" d="100"/>
        </p:scale>
        <p:origin x="96" y="4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{AD88EB04-465F-4C74-915D-6D9A984459F5}tf33552983_win32</Template>
  <TotalTime>2</TotalTime>
  <Words>30</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Franklin Gothic Book</vt:lpstr>
      <vt:lpstr>Franklin Gothic Demi</vt:lpstr>
      <vt:lpstr>Wingdings 2</vt:lpstr>
      <vt:lpstr>DividendVTI</vt:lpstr>
      <vt:lpstr>Title Lorem Ipsum</vt:lpstr>
      <vt:lpstr>Title Lorem Ipsum Dolor Sit Amet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 Akter Ety</dc:creator>
  <cp:lastModifiedBy>Ria Akter Ety</cp:lastModifiedBy>
  <cp:revision>1</cp:revision>
  <dcterms:created xsi:type="dcterms:W3CDTF">2024-07-30T08:26:31Z</dcterms:created>
  <dcterms:modified xsi:type="dcterms:W3CDTF">2024-07-30T08:28:43Z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