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19" autoAdjust="0"/>
  </p:normalViewPr>
  <p:slideViewPr>
    <p:cSldViewPr snapToGrid="0">
      <p:cViewPr varScale="1">
        <p:scale>
          <a:sx n="76" d="100"/>
          <a:sy n="76" d="100"/>
        </p:scale>
        <p:origin x="58"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2015</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Lorem ipsum dolor sit amet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2016</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2017</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2018</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7/30/2024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7/30/2024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7/30/2024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 Lorem Ipsum</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2591069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{F4917E0B-47AD-486D-B548-352783BC09D4}tf56219246_win32</Template>
  <TotalTime>1</TotalTime>
  <Words>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Next LT Pro</vt:lpstr>
      <vt:lpstr>Avenir Next LT Pro Light</vt:lpstr>
      <vt:lpstr>Garamond</vt:lpstr>
      <vt:lpstr>SavonVTI</vt:lpstr>
      <vt:lpstr>Title Lorem Ipsum</vt:lpstr>
      <vt:lpstr>Timeline Lorem Ipsum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Akter Ety</dc:creator>
  <cp:lastModifiedBy>Ria Akter Ety</cp:lastModifiedBy>
  <cp:revision>1</cp:revision>
  <dcterms:created xsi:type="dcterms:W3CDTF">2024-07-30T08:29:22Z</dcterms:created>
  <dcterms:modified xsi:type="dcterms:W3CDTF">2024-07-30T08:30:24Z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