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{810EF1A2-8477-48BA-94E4-DD787858B1AE}tf22712842_win32</Template>
  <TotalTime>0</TotalTime>
  <Words>121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Custom</vt:lpstr>
      <vt:lpstr>Title Lorem Ipsum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 Akter Ety</dc:creator>
  <cp:lastModifiedBy>Ria Akter Ety</cp:lastModifiedBy>
  <cp:revision>1</cp:revision>
  <dcterms:created xsi:type="dcterms:W3CDTF">2024-07-30T08:30:54Z</dcterms:created>
  <dcterms:modified xsi:type="dcterms:W3CDTF">2024-07-30T08:31:24Z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