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ook2_1740400539499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25FAA11-AC4C-4908-858A-A72F211DC3B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7D2718C-DB24-486E-87E0-4DEAECC385A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2/24/2025 12:37:10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CF4D0DF8-E56E-4CD9-9C4D-E06D722100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0327"/>
            <a:ext cx="12192000" cy="485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2025-02-24T12:37:10Z</dcterms:created>
  <dcterms:modified xsi:type="dcterms:W3CDTF">2025-02-24T12:37:10Z</dcterms:modified>
</cp:coreProperties>
</file>