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70" r:id="rId9"/>
    <p:sldId id="269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A7CFF-0A90-43C7-A2D3-203C65400D6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FD26E6-E82E-4120-B9D9-2DA64498488A}">
      <dgm:prSet/>
      <dgm:spPr/>
      <dgm:t>
        <a:bodyPr/>
        <a:lstStyle/>
        <a:p>
          <a:pPr>
            <a:defRPr b="1"/>
          </a:pPr>
          <a:r>
            <a:rPr lang="en-US" b="0" i="0" baseline="0"/>
            <a:t>What is scene change detection?</a:t>
          </a:r>
          <a:endParaRPr lang="en-US"/>
        </a:p>
      </dgm:t>
    </dgm:pt>
    <dgm:pt modelId="{D0A5DDA6-4312-4AFF-B7D2-C5C17B0D88B9}" type="parTrans" cxnId="{2CF7BA7D-2E53-447A-A57F-81CF6C010CAD}">
      <dgm:prSet/>
      <dgm:spPr/>
      <dgm:t>
        <a:bodyPr/>
        <a:lstStyle/>
        <a:p>
          <a:endParaRPr lang="en-US"/>
        </a:p>
      </dgm:t>
    </dgm:pt>
    <dgm:pt modelId="{66E9DB52-6565-4F3F-9CAA-F50DA685F6A0}" type="sibTrans" cxnId="{2CF7BA7D-2E53-447A-A57F-81CF6C010CAD}">
      <dgm:prSet/>
      <dgm:spPr/>
      <dgm:t>
        <a:bodyPr/>
        <a:lstStyle/>
        <a:p>
          <a:endParaRPr lang="en-US"/>
        </a:p>
      </dgm:t>
    </dgm:pt>
    <dgm:pt modelId="{8483EA97-832C-4998-AF0A-2C1807929EA6}">
      <dgm:prSet/>
      <dgm:spPr/>
      <dgm:t>
        <a:bodyPr/>
        <a:lstStyle/>
        <a:p>
          <a:r>
            <a:rPr lang="en-US" b="0" i="0" baseline="0" dirty="0"/>
            <a:t>Detecting when the video suddenly switches from a specific scene to another</a:t>
          </a:r>
          <a:endParaRPr lang="en-US" dirty="0"/>
        </a:p>
      </dgm:t>
    </dgm:pt>
    <dgm:pt modelId="{D220A513-066A-4030-8956-A488BE75BD5F}" type="parTrans" cxnId="{373F3C9F-0E8E-42C7-9E57-63FF8567F168}">
      <dgm:prSet/>
      <dgm:spPr/>
      <dgm:t>
        <a:bodyPr/>
        <a:lstStyle/>
        <a:p>
          <a:endParaRPr lang="en-US"/>
        </a:p>
      </dgm:t>
    </dgm:pt>
    <dgm:pt modelId="{6BD796E6-08EC-4936-B10C-2732672D40D7}" type="sibTrans" cxnId="{373F3C9F-0E8E-42C7-9E57-63FF8567F168}">
      <dgm:prSet/>
      <dgm:spPr/>
      <dgm:t>
        <a:bodyPr/>
        <a:lstStyle/>
        <a:p>
          <a:endParaRPr lang="en-US"/>
        </a:p>
      </dgm:t>
    </dgm:pt>
    <dgm:pt modelId="{DF00DE23-420B-4E2C-914B-D7E5E8606DD6}">
      <dgm:prSet/>
      <dgm:spPr/>
      <dgm:t>
        <a:bodyPr/>
        <a:lstStyle/>
        <a:p>
          <a:pPr>
            <a:defRPr b="1"/>
          </a:pPr>
          <a:r>
            <a:rPr lang="en-US" b="0" i="0" baseline="0"/>
            <a:t>Why is it useful? </a:t>
          </a:r>
          <a:endParaRPr lang="en-US"/>
        </a:p>
      </dgm:t>
    </dgm:pt>
    <dgm:pt modelId="{3B9CDA8C-24CA-4D6E-8B9D-AB16B262F4A8}" type="parTrans" cxnId="{9121491C-4664-4C41-9917-B44EDBBE9195}">
      <dgm:prSet/>
      <dgm:spPr/>
      <dgm:t>
        <a:bodyPr/>
        <a:lstStyle/>
        <a:p>
          <a:endParaRPr lang="en-US"/>
        </a:p>
      </dgm:t>
    </dgm:pt>
    <dgm:pt modelId="{E6AC8420-EBE6-4EA6-9B3C-D7E31A1EBB43}" type="sibTrans" cxnId="{9121491C-4664-4C41-9917-B44EDBBE9195}">
      <dgm:prSet/>
      <dgm:spPr/>
      <dgm:t>
        <a:bodyPr/>
        <a:lstStyle/>
        <a:p>
          <a:endParaRPr lang="en-US"/>
        </a:p>
      </dgm:t>
    </dgm:pt>
    <dgm:pt modelId="{9D39087E-33E4-4969-A5B3-CA068EEF4169}">
      <dgm:prSet/>
      <dgm:spPr/>
      <dgm:t>
        <a:bodyPr/>
        <a:lstStyle/>
        <a:p>
          <a:r>
            <a:rPr lang="en-US" b="0" i="0" baseline="0"/>
            <a:t>Video Summarization</a:t>
          </a:r>
          <a:endParaRPr lang="en-US"/>
        </a:p>
      </dgm:t>
    </dgm:pt>
    <dgm:pt modelId="{EFEDC46A-943B-4F2A-A0DA-253493AA8AE9}" type="parTrans" cxnId="{3DC103C4-BF72-4F0A-AEB2-2AA389877220}">
      <dgm:prSet/>
      <dgm:spPr/>
      <dgm:t>
        <a:bodyPr/>
        <a:lstStyle/>
        <a:p>
          <a:endParaRPr lang="en-US"/>
        </a:p>
      </dgm:t>
    </dgm:pt>
    <dgm:pt modelId="{C0CD5767-6FA7-4619-8A4A-AE05D3F4CDCF}" type="sibTrans" cxnId="{3DC103C4-BF72-4F0A-AEB2-2AA389877220}">
      <dgm:prSet/>
      <dgm:spPr/>
      <dgm:t>
        <a:bodyPr/>
        <a:lstStyle/>
        <a:p>
          <a:endParaRPr lang="en-US"/>
        </a:p>
      </dgm:t>
    </dgm:pt>
    <dgm:pt modelId="{D3615683-3818-4E53-B825-8168BCF4D406}">
      <dgm:prSet/>
      <dgm:spPr/>
      <dgm:t>
        <a:bodyPr/>
        <a:lstStyle/>
        <a:p>
          <a:r>
            <a:rPr lang="en-US" b="0" i="0" baseline="0"/>
            <a:t>Video Editing</a:t>
          </a:r>
          <a:endParaRPr lang="en-US"/>
        </a:p>
      </dgm:t>
    </dgm:pt>
    <dgm:pt modelId="{FB44799D-C5DB-49BC-ABF6-407C37ECEAE3}" type="parTrans" cxnId="{D411FA49-7BE7-46DC-8A35-F7E2BB86DEBA}">
      <dgm:prSet/>
      <dgm:spPr/>
      <dgm:t>
        <a:bodyPr/>
        <a:lstStyle/>
        <a:p>
          <a:endParaRPr lang="en-US"/>
        </a:p>
      </dgm:t>
    </dgm:pt>
    <dgm:pt modelId="{5801CEFF-3FD8-49CC-8F78-84EE03FA104F}" type="sibTrans" cxnId="{D411FA49-7BE7-46DC-8A35-F7E2BB86DEBA}">
      <dgm:prSet/>
      <dgm:spPr/>
      <dgm:t>
        <a:bodyPr/>
        <a:lstStyle/>
        <a:p>
          <a:endParaRPr lang="en-US"/>
        </a:p>
      </dgm:t>
    </dgm:pt>
    <dgm:pt modelId="{B092CE74-9386-44BD-9003-339EDFB8CA40}">
      <dgm:prSet/>
      <dgm:spPr/>
      <dgm:t>
        <a:bodyPr/>
        <a:lstStyle/>
        <a:p>
          <a:pPr>
            <a:defRPr b="1"/>
          </a:pPr>
          <a:r>
            <a:rPr lang="en-US" b="0" i="0" baseline="0"/>
            <a:t>The challenge:</a:t>
          </a:r>
          <a:endParaRPr lang="en-US"/>
        </a:p>
      </dgm:t>
    </dgm:pt>
    <dgm:pt modelId="{7C2F9055-9965-48DF-86F6-E4193BA46E0C}" type="parTrans" cxnId="{140A63E1-8555-4487-9C61-28D49D0FF632}">
      <dgm:prSet/>
      <dgm:spPr/>
      <dgm:t>
        <a:bodyPr/>
        <a:lstStyle/>
        <a:p>
          <a:endParaRPr lang="en-US"/>
        </a:p>
      </dgm:t>
    </dgm:pt>
    <dgm:pt modelId="{FB231DE5-BF4B-4ED0-9384-7A568FBC59C4}" type="sibTrans" cxnId="{140A63E1-8555-4487-9C61-28D49D0FF632}">
      <dgm:prSet/>
      <dgm:spPr/>
      <dgm:t>
        <a:bodyPr/>
        <a:lstStyle/>
        <a:p>
          <a:endParaRPr lang="en-US"/>
        </a:p>
      </dgm:t>
    </dgm:pt>
    <dgm:pt modelId="{16E42E61-D319-45F6-A7D7-A03E8B71F6AE}">
      <dgm:prSet/>
      <dgm:spPr/>
      <dgm:t>
        <a:bodyPr/>
        <a:lstStyle/>
        <a:p>
          <a:r>
            <a:rPr lang="en-US" b="0" i="0" baseline="0" dirty="0"/>
            <a:t>Efficiently detecting scene changes in large video files</a:t>
          </a:r>
          <a:endParaRPr lang="en-US" b="0" dirty="0"/>
        </a:p>
      </dgm:t>
    </dgm:pt>
    <dgm:pt modelId="{9CC6E387-60A9-46C0-8F33-679843CA7051}" type="parTrans" cxnId="{9F9A3B1C-14C7-41B1-A33B-1F1C5350C99D}">
      <dgm:prSet/>
      <dgm:spPr/>
      <dgm:t>
        <a:bodyPr/>
        <a:lstStyle/>
        <a:p>
          <a:endParaRPr lang="en-US"/>
        </a:p>
      </dgm:t>
    </dgm:pt>
    <dgm:pt modelId="{F6B4FFBA-C48F-4186-90F2-98F5704486DA}" type="sibTrans" cxnId="{9F9A3B1C-14C7-41B1-A33B-1F1C5350C99D}">
      <dgm:prSet/>
      <dgm:spPr/>
      <dgm:t>
        <a:bodyPr/>
        <a:lstStyle/>
        <a:p>
          <a:endParaRPr lang="en-US"/>
        </a:p>
      </dgm:t>
    </dgm:pt>
    <dgm:pt modelId="{3BD56BCC-448C-4993-BDF4-FFBF952B9A42}" type="pres">
      <dgm:prSet presAssocID="{D4FA7CFF-0A90-43C7-A2D3-203C65400D62}" presName="root" presStyleCnt="0">
        <dgm:presLayoutVars>
          <dgm:dir/>
          <dgm:resizeHandles val="exact"/>
        </dgm:presLayoutVars>
      </dgm:prSet>
      <dgm:spPr/>
    </dgm:pt>
    <dgm:pt modelId="{95226D3B-A0A9-4AE7-AC75-EB79AB2C5BE2}" type="pres">
      <dgm:prSet presAssocID="{BDFD26E6-E82E-4120-B9D9-2DA64498488A}" presName="compNode" presStyleCnt="0"/>
      <dgm:spPr/>
    </dgm:pt>
    <dgm:pt modelId="{7415B9B6-88A0-459C-A04E-218FEDE47E93}" type="pres">
      <dgm:prSet presAssocID="{BDFD26E6-E82E-4120-B9D9-2DA6449848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BB1751C-6787-47FB-8EA1-F19DF7799E7F}" type="pres">
      <dgm:prSet presAssocID="{BDFD26E6-E82E-4120-B9D9-2DA64498488A}" presName="iconSpace" presStyleCnt="0"/>
      <dgm:spPr/>
    </dgm:pt>
    <dgm:pt modelId="{495E76F9-C3BD-4007-BAAD-A43563367152}" type="pres">
      <dgm:prSet presAssocID="{BDFD26E6-E82E-4120-B9D9-2DA64498488A}" presName="parTx" presStyleLbl="revTx" presStyleIdx="0" presStyleCnt="6">
        <dgm:presLayoutVars>
          <dgm:chMax val="0"/>
          <dgm:chPref val="0"/>
        </dgm:presLayoutVars>
      </dgm:prSet>
      <dgm:spPr/>
    </dgm:pt>
    <dgm:pt modelId="{0CEAAAA5-4FE1-464A-B368-ECD4FB56BC0B}" type="pres">
      <dgm:prSet presAssocID="{BDFD26E6-E82E-4120-B9D9-2DA64498488A}" presName="txSpace" presStyleCnt="0"/>
      <dgm:spPr/>
    </dgm:pt>
    <dgm:pt modelId="{96B56479-BF37-41F8-A905-6E85BB3AF6D4}" type="pres">
      <dgm:prSet presAssocID="{BDFD26E6-E82E-4120-B9D9-2DA64498488A}" presName="desTx" presStyleLbl="revTx" presStyleIdx="1" presStyleCnt="6">
        <dgm:presLayoutVars/>
      </dgm:prSet>
      <dgm:spPr/>
    </dgm:pt>
    <dgm:pt modelId="{217BA729-2BE5-4FB4-8976-238CE5C34089}" type="pres">
      <dgm:prSet presAssocID="{66E9DB52-6565-4F3F-9CAA-F50DA685F6A0}" presName="sibTrans" presStyleCnt="0"/>
      <dgm:spPr/>
    </dgm:pt>
    <dgm:pt modelId="{C517A7BF-0AA9-4755-89B4-D2538579572C}" type="pres">
      <dgm:prSet presAssocID="{DF00DE23-420B-4E2C-914B-D7E5E8606DD6}" presName="compNode" presStyleCnt="0"/>
      <dgm:spPr/>
    </dgm:pt>
    <dgm:pt modelId="{514C6647-3716-4440-A669-C16DCA5D87A4}" type="pres">
      <dgm:prSet presAssocID="{DF00DE23-420B-4E2C-914B-D7E5E8606D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33632853-1E72-4BDF-826F-F9D4A01892A5}" type="pres">
      <dgm:prSet presAssocID="{DF00DE23-420B-4E2C-914B-D7E5E8606DD6}" presName="iconSpace" presStyleCnt="0"/>
      <dgm:spPr/>
    </dgm:pt>
    <dgm:pt modelId="{04CC5FD5-FE99-44B2-9E4A-483593E26A51}" type="pres">
      <dgm:prSet presAssocID="{DF00DE23-420B-4E2C-914B-D7E5E8606DD6}" presName="parTx" presStyleLbl="revTx" presStyleIdx="2" presStyleCnt="6">
        <dgm:presLayoutVars>
          <dgm:chMax val="0"/>
          <dgm:chPref val="0"/>
        </dgm:presLayoutVars>
      </dgm:prSet>
      <dgm:spPr/>
    </dgm:pt>
    <dgm:pt modelId="{6C982455-0474-43FA-A179-EA51FE7B3488}" type="pres">
      <dgm:prSet presAssocID="{DF00DE23-420B-4E2C-914B-D7E5E8606DD6}" presName="txSpace" presStyleCnt="0"/>
      <dgm:spPr/>
    </dgm:pt>
    <dgm:pt modelId="{6B41DB05-D1D4-431A-95D7-5AA82FF73602}" type="pres">
      <dgm:prSet presAssocID="{DF00DE23-420B-4E2C-914B-D7E5E8606DD6}" presName="desTx" presStyleLbl="revTx" presStyleIdx="3" presStyleCnt="6">
        <dgm:presLayoutVars/>
      </dgm:prSet>
      <dgm:spPr/>
    </dgm:pt>
    <dgm:pt modelId="{FD9F9477-0462-48EB-AAC5-720E38113E36}" type="pres">
      <dgm:prSet presAssocID="{E6AC8420-EBE6-4EA6-9B3C-D7E31A1EBB43}" presName="sibTrans" presStyleCnt="0"/>
      <dgm:spPr/>
    </dgm:pt>
    <dgm:pt modelId="{1C1077D6-7841-4FA9-9049-DA552563D4EC}" type="pres">
      <dgm:prSet presAssocID="{B092CE74-9386-44BD-9003-339EDFB8CA40}" presName="compNode" presStyleCnt="0"/>
      <dgm:spPr/>
    </dgm:pt>
    <dgm:pt modelId="{35A7AD9B-3F2E-406B-9742-C574FF00FDB1}" type="pres">
      <dgm:prSet presAssocID="{B092CE74-9386-44BD-9003-339EDFB8CA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1EC7745-CB3C-45C8-972E-73174FD1BF7C}" type="pres">
      <dgm:prSet presAssocID="{B092CE74-9386-44BD-9003-339EDFB8CA40}" presName="iconSpace" presStyleCnt="0"/>
      <dgm:spPr/>
    </dgm:pt>
    <dgm:pt modelId="{2F4AC2CE-E886-4303-AA5E-A99854BCF038}" type="pres">
      <dgm:prSet presAssocID="{B092CE74-9386-44BD-9003-339EDFB8CA40}" presName="parTx" presStyleLbl="revTx" presStyleIdx="4" presStyleCnt="6">
        <dgm:presLayoutVars>
          <dgm:chMax val="0"/>
          <dgm:chPref val="0"/>
        </dgm:presLayoutVars>
      </dgm:prSet>
      <dgm:spPr/>
    </dgm:pt>
    <dgm:pt modelId="{9AA23280-A4E3-48FC-8C18-DC83D6EEF60C}" type="pres">
      <dgm:prSet presAssocID="{B092CE74-9386-44BD-9003-339EDFB8CA40}" presName="txSpace" presStyleCnt="0"/>
      <dgm:spPr/>
    </dgm:pt>
    <dgm:pt modelId="{7B4B6D12-A596-49F2-AF5A-0B4F756064CA}" type="pres">
      <dgm:prSet presAssocID="{B092CE74-9386-44BD-9003-339EDFB8CA40}" presName="desTx" presStyleLbl="revTx" presStyleIdx="5" presStyleCnt="6">
        <dgm:presLayoutVars/>
      </dgm:prSet>
      <dgm:spPr/>
    </dgm:pt>
  </dgm:ptLst>
  <dgm:cxnLst>
    <dgm:cxn modelId="{E95F6E14-F404-4E86-9D4D-F419A3FE9451}" type="presOf" srcId="{B092CE74-9386-44BD-9003-339EDFB8CA40}" destId="{2F4AC2CE-E886-4303-AA5E-A99854BCF038}" srcOrd="0" destOrd="0" presId="urn:microsoft.com/office/officeart/2018/5/layout/CenteredIconLabelDescriptionList"/>
    <dgm:cxn modelId="{9F9A3B1C-14C7-41B1-A33B-1F1C5350C99D}" srcId="{B092CE74-9386-44BD-9003-339EDFB8CA40}" destId="{16E42E61-D319-45F6-A7D7-A03E8B71F6AE}" srcOrd="0" destOrd="0" parTransId="{9CC6E387-60A9-46C0-8F33-679843CA7051}" sibTransId="{F6B4FFBA-C48F-4186-90F2-98F5704486DA}"/>
    <dgm:cxn modelId="{9121491C-4664-4C41-9917-B44EDBBE9195}" srcId="{D4FA7CFF-0A90-43C7-A2D3-203C65400D62}" destId="{DF00DE23-420B-4E2C-914B-D7E5E8606DD6}" srcOrd="1" destOrd="0" parTransId="{3B9CDA8C-24CA-4D6E-8B9D-AB16B262F4A8}" sibTransId="{E6AC8420-EBE6-4EA6-9B3C-D7E31A1EBB43}"/>
    <dgm:cxn modelId="{9B01593A-F20F-4BB9-9E0B-40C342470322}" type="presOf" srcId="{8483EA97-832C-4998-AF0A-2C1807929EA6}" destId="{96B56479-BF37-41F8-A905-6E85BB3AF6D4}" srcOrd="0" destOrd="0" presId="urn:microsoft.com/office/officeart/2018/5/layout/CenteredIconLabelDescriptionList"/>
    <dgm:cxn modelId="{D411FA49-7BE7-46DC-8A35-F7E2BB86DEBA}" srcId="{DF00DE23-420B-4E2C-914B-D7E5E8606DD6}" destId="{D3615683-3818-4E53-B825-8168BCF4D406}" srcOrd="1" destOrd="0" parTransId="{FB44799D-C5DB-49BC-ABF6-407C37ECEAE3}" sibTransId="{5801CEFF-3FD8-49CC-8F78-84EE03FA104F}"/>
    <dgm:cxn modelId="{3D365A6D-4AE5-4907-A8A3-0C514796C63C}" type="presOf" srcId="{16E42E61-D319-45F6-A7D7-A03E8B71F6AE}" destId="{7B4B6D12-A596-49F2-AF5A-0B4F756064CA}" srcOrd="0" destOrd="0" presId="urn:microsoft.com/office/officeart/2018/5/layout/CenteredIconLabelDescriptionList"/>
    <dgm:cxn modelId="{2CF7BA7D-2E53-447A-A57F-81CF6C010CAD}" srcId="{D4FA7CFF-0A90-43C7-A2D3-203C65400D62}" destId="{BDFD26E6-E82E-4120-B9D9-2DA64498488A}" srcOrd="0" destOrd="0" parTransId="{D0A5DDA6-4312-4AFF-B7D2-C5C17B0D88B9}" sibTransId="{66E9DB52-6565-4F3F-9CAA-F50DA685F6A0}"/>
    <dgm:cxn modelId="{79E7908B-68A6-426B-BBF8-B29710504B34}" type="presOf" srcId="{D4FA7CFF-0A90-43C7-A2D3-203C65400D62}" destId="{3BD56BCC-448C-4993-BDF4-FFBF952B9A42}" srcOrd="0" destOrd="0" presId="urn:microsoft.com/office/officeart/2018/5/layout/CenteredIconLabelDescriptionList"/>
    <dgm:cxn modelId="{373F3C9F-0E8E-42C7-9E57-63FF8567F168}" srcId="{BDFD26E6-E82E-4120-B9D9-2DA64498488A}" destId="{8483EA97-832C-4998-AF0A-2C1807929EA6}" srcOrd="0" destOrd="0" parTransId="{D220A513-066A-4030-8956-A488BE75BD5F}" sibTransId="{6BD796E6-08EC-4936-B10C-2732672D40D7}"/>
    <dgm:cxn modelId="{F92A1FA4-530A-46D1-B135-76B5E65EC4FB}" type="presOf" srcId="{D3615683-3818-4E53-B825-8168BCF4D406}" destId="{6B41DB05-D1D4-431A-95D7-5AA82FF73602}" srcOrd="0" destOrd="1" presId="urn:microsoft.com/office/officeart/2018/5/layout/CenteredIconLabelDescriptionList"/>
    <dgm:cxn modelId="{CD954AAF-F228-494A-A1F4-98EC204ABF13}" type="presOf" srcId="{BDFD26E6-E82E-4120-B9D9-2DA64498488A}" destId="{495E76F9-C3BD-4007-BAAD-A43563367152}" srcOrd="0" destOrd="0" presId="urn:microsoft.com/office/officeart/2018/5/layout/CenteredIconLabelDescriptionList"/>
    <dgm:cxn modelId="{C0609CAF-7D4C-476C-9DBB-7A7948F698B8}" type="presOf" srcId="{DF00DE23-420B-4E2C-914B-D7E5E8606DD6}" destId="{04CC5FD5-FE99-44B2-9E4A-483593E26A51}" srcOrd="0" destOrd="0" presId="urn:microsoft.com/office/officeart/2018/5/layout/CenteredIconLabelDescriptionList"/>
    <dgm:cxn modelId="{3DC103C4-BF72-4F0A-AEB2-2AA389877220}" srcId="{DF00DE23-420B-4E2C-914B-D7E5E8606DD6}" destId="{9D39087E-33E4-4969-A5B3-CA068EEF4169}" srcOrd="0" destOrd="0" parTransId="{EFEDC46A-943B-4F2A-A0DA-253493AA8AE9}" sibTransId="{C0CD5767-6FA7-4619-8A4A-AE05D3F4CDCF}"/>
    <dgm:cxn modelId="{140A63E1-8555-4487-9C61-28D49D0FF632}" srcId="{D4FA7CFF-0A90-43C7-A2D3-203C65400D62}" destId="{B092CE74-9386-44BD-9003-339EDFB8CA40}" srcOrd="2" destOrd="0" parTransId="{7C2F9055-9965-48DF-86F6-E4193BA46E0C}" sibTransId="{FB231DE5-BF4B-4ED0-9384-7A568FBC59C4}"/>
    <dgm:cxn modelId="{7AC56AED-50EE-4B7E-AF4E-9C484DE2E761}" type="presOf" srcId="{9D39087E-33E4-4969-A5B3-CA068EEF4169}" destId="{6B41DB05-D1D4-431A-95D7-5AA82FF73602}" srcOrd="0" destOrd="0" presId="urn:microsoft.com/office/officeart/2018/5/layout/CenteredIconLabelDescriptionList"/>
    <dgm:cxn modelId="{74E734E8-21E5-4509-BBF7-056F43FC800A}" type="presParOf" srcId="{3BD56BCC-448C-4993-BDF4-FFBF952B9A42}" destId="{95226D3B-A0A9-4AE7-AC75-EB79AB2C5BE2}" srcOrd="0" destOrd="0" presId="urn:microsoft.com/office/officeart/2018/5/layout/CenteredIconLabelDescriptionList"/>
    <dgm:cxn modelId="{399E2497-BC94-4FAC-B894-4475B5D36611}" type="presParOf" srcId="{95226D3B-A0A9-4AE7-AC75-EB79AB2C5BE2}" destId="{7415B9B6-88A0-459C-A04E-218FEDE47E93}" srcOrd="0" destOrd="0" presId="urn:microsoft.com/office/officeart/2018/5/layout/CenteredIconLabelDescriptionList"/>
    <dgm:cxn modelId="{8B63C522-ABFB-45C8-89FD-52CF43ECF972}" type="presParOf" srcId="{95226D3B-A0A9-4AE7-AC75-EB79AB2C5BE2}" destId="{3BB1751C-6787-47FB-8EA1-F19DF7799E7F}" srcOrd="1" destOrd="0" presId="urn:microsoft.com/office/officeart/2018/5/layout/CenteredIconLabelDescriptionList"/>
    <dgm:cxn modelId="{68D9AC59-F7E9-4551-9DDB-739CC20C6663}" type="presParOf" srcId="{95226D3B-A0A9-4AE7-AC75-EB79AB2C5BE2}" destId="{495E76F9-C3BD-4007-BAAD-A43563367152}" srcOrd="2" destOrd="0" presId="urn:microsoft.com/office/officeart/2018/5/layout/CenteredIconLabelDescriptionList"/>
    <dgm:cxn modelId="{F5E2265B-5C9A-4435-A2C7-5399A19E5781}" type="presParOf" srcId="{95226D3B-A0A9-4AE7-AC75-EB79AB2C5BE2}" destId="{0CEAAAA5-4FE1-464A-B368-ECD4FB56BC0B}" srcOrd="3" destOrd="0" presId="urn:microsoft.com/office/officeart/2018/5/layout/CenteredIconLabelDescriptionList"/>
    <dgm:cxn modelId="{B04D4144-F30C-4DEF-A601-C1B13DD4F693}" type="presParOf" srcId="{95226D3B-A0A9-4AE7-AC75-EB79AB2C5BE2}" destId="{96B56479-BF37-41F8-A905-6E85BB3AF6D4}" srcOrd="4" destOrd="0" presId="urn:microsoft.com/office/officeart/2018/5/layout/CenteredIconLabelDescriptionList"/>
    <dgm:cxn modelId="{7BF8342D-0E1B-4A9D-B4C0-F6F7E87DEB7C}" type="presParOf" srcId="{3BD56BCC-448C-4993-BDF4-FFBF952B9A42}" destId="{217BA729-2BE5-4FB4-8976-238CE5C34089}" srcOrd="1" destOrd="0" presId="urn:microsoft.com/office/officeart/2018/5/layout/CenteredIconLabelDescriptionList"/>
    <dgm:cxn modelId="{3A4B3D4A-ED72-4F5D-94C4-505B0AE48069}" type="presParOf" srcId="{3BD56BCC-448C-4993-BDF4-FFBF952B9A42}" destId="{C517A7BF-0AA9-4755-89B4-D2538579572C}" srcOrd="2" destOrd="0" presId="urn:microsoft.com/office/officeart/2018/5/layout/CenteredIconLabelDescriptionList"/>
    <dgm:cxn modelId="{95A93F56-7C94-43E8-AC23-C7B286EEC7AE}" type="presParOf" srcId="{C517A7BF-0AA9-4755-89B4-D2538579572C}" destId="{514C6647-3716-4440-A669-C16DCA5D87A4}" srcOrd="0" destOrd="0" presId="urn:microsoft.com/office/officeart/2018/5/layout/CenteredIconLabelDescriptionList"/>
    <dgm:cxn modelId="{42773924-371D-452F-B27D-1E514ED53EE0}" type="presParOf" srcId="{C517A7BF-0AA9-4755-89B4-D2538579572C}" destId="{33632853-1E72-4BDF-826F-F9D4A01892A5}" srcOrd="1" destOrd="0" presId="urn:microsoft.com/office/officeart/2018/5/layout/CenteredIconLabelDescriptionList"/>
    <dgm:cxn modelId="{FD5B4EFC-7521-44A4-80B3-483C084034BF}" type="presParOf" srcId="{C517A7BF-0AA9-4755-89B4-D2538579572C}" destId="{04CC5FD5-FE99-44B2-9E4A-483593E26A51}" srcOrd="2" destOrd="0" presId="urn:microsoft.com/office/officeart/2018/5/layout/CenteredIconLabelDescriptionList"/>
    <dgm:cxn modelId="{99E86E83-22AE-46A7-B2DC-BDB38A9B9049}" type="presParOf" srcId="{C517A7BF-0AA9-4755-89B4-D2538579572C}" destId="{6C982455-0474-43FA-A179-EA51FE7B3488}" srcOrd="3" destOrd="0" presId="urn:microsoft.com/office/officeart/2018/5/layout/CenteredIconLabelDescriptionList"/>
    <dgm:cxn modelId="{D74A3C9F-0B42-460B-8BA2-33C0B80161DE}" type="presParOf" srcId="{C517A7BF-0AA9-4755-89B4-D2538579572C}" destId="{6B41DB05-D1D4-431A-95D7-5AA82FF73602}" srcOrd="4" destOrd="0" presId="urn:microsoft.com/office/officeart/2018/5/layout/CenteredIconLabelDescriptionList"/>
    <dgm:cxn modelId="{88ABBBF7-16E7-4FA1-9986-0786E421CFBE}" type="presParOf" srcId="{3BD56BCC-448C-4993-BDF4-FFBF952B9A42}" destId="{FD9F9477-0462-48EB-AAC5-720E38113E36}" srcOrd="3" destOrd="0" presId="urn:microsoft.com/office/officeart/2018/5/layout/CenteredIconLabelDescriptionList"/>
    <dgm:cxn modelId="{1FDE21FC-2CDA-4D42-91C6-95D4B7C66A87}" type="presParOf" srcId="{3BD56BCC-448C-4993-BDF4-FFBF952B9A42}" destId="{1C1077D6-7841-4FA9-9049-DA552563D4EC}" srcOrd="4" destOrd="0" presId="urn:microsoft.com/office/officeart/2018/5/layout/CenteredIconLabelDescriptionList"/>
    <dgm:cxn modelId="{6002AE33-E2F0-4322-B4B1-77F6104698AD}" type="presParOf" srcId="{1C1077D6-7841-4FA9-9049-DA552563D4EC}" destId="{35A7AD9B-3F2E-406B-9742-C574FF00FDB1}" srcOrd="0" destOrd="0" presId="urn:microsoft.com/office/officeart/2018/5/layout/CenteredIconLabelDescriptionList"/>
    <dgm:cxn modelId="{47DB2F7E-750C-4EEF-9E80-31D6CDE19599}" type="presParOf" srcId="{1C1077D6-7841-4FA9-9049-DA552563D4EC}" destId="{A1EC7745-CB3C-45C8-972E-73174FD1BF7C}" srcOrd="1" destOrd="0" presId="urn:microsoft.com/office/officeart/2018/5/layout/CenteredIconLabelDescriptionList"/>
    <dgm:cxn modelId="{E7FAAA9D-94BA-4AB8-8D19-FBFBDF7F8FCB}" type="presParOf" srcId="{1C1077D6-7841-4FA9-9049-DA552563D4EC}" destId="{2F4AC2CE-E886-4303-AA5E-A99854BCF038}" srcOrd="2" destOrd="0" presId="urn:microsoft.com/office/officeart/2018/5/layout/CenteredIconLabelDescriptionList"/>
    <dgm:cxn modelId="{D237CE2A-B05A-4A35-A84F-383453B323C8}" type="presParOf" srcId="{1C1077D6-7841-4FA9-9049-DA552563D4EC}" destId="{9AA23280-A4E3-48FC-8C18-DC83D6EEF60C}" srcOrd="3" destOrd="0" presId="urn:microsoft.com/office/officeart/2018/5/layout/CenteredIconLabelDescriptionList"/>
    <dgm:cxn modelId="{8335D5CE-04B6-4D9F-91CD-6AC27934345F}" type="presParOf" srcId="{1C1077D6-7841-4FA9-9049-DA552563D4EC}" destId="{7B4B6D12-A596-49F2-AF5A-0B4F756064C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00D9B-FEF7-43CC-95C9-FA004B0D878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7EAB37-B1D2-4069-BF6E-36DAAAA3EAB8}">
      <dgm:prSet/>
      <dgm:spPr/>
      <dgm:t>
        <a:bodyPr/>
        <a:lstStyle/>
        <a:p>
          <a:pPr>
            <a:defRPr b="1"/>
          </a:pPr>
          <a:r>
            <a:rPr lang="en-US" b="0" i="0" baseline="0"/>
            <a:t>Implement and compare three approaches to scene detection:</a:t>
          </a:r>
          <a:endParaRPr lang="en-US"/>
        </a:p>
      </dgm:t>
    </dgm:pt>
    <dgm:pt modelId="{E23CCA67-F60D-4998-ABAD-1F131DD306CC}" type="parTrans" cxnId="{1993F56B-5575-4F25-911C-707F7265E0DD}">
      <dgm:prSet/>
      <dgm:spPr/>
      <dgm:t>
        <a:bodyPr/>
        <a:lstStyle/>
        <a:p>
          <a:endParaRPr lang="en-US"/>
        </a:p>
      </dgm:t>
    </dgm:pt>
    <dgm:pt modelId="{C4113D8A-56DF-46F9-BE51-DC78DD784387}" type="sibTrans" cxnId="{1993F56B-5575-4F25-911C-707F7265E0DD}">
      <dgm:prSet/>
      <dgm:spPr/>
      <dgm:t>
        <a:bodyPr/>
        <a:lstStyle/>
        <a:p>
          <a:endParaRPr lang="en-US"/>
        </a:p>
      </dgm:t>
    </dgm:pt>
    <dgm:pt modelId="{350CB3FB-1989-48B2-BDD6-0C9761CE032E}">
      <dgm:prSet/>
      <dgm:spPr/>
      <dgm:t>
        <a:bodyPr/>
        <a:lstStyle/>
        <a:p>
          <a:r>
            <a:rPr lang="en-US" b="0" i="0" baseline="0"/>
            <a:t>Single-threaded</a:t>
          </a:r>
          <a:endParaRPr lang="en-US"/>
        </a:p>
      </dgm:t>
    </dgm:pt>
    <dgm:pt modelId="{0CB4CA55-A654-4A21-A9BE-6DDA116BFED5}" type="parTrans" cxnId="{5AD20FC3-6334-4D00-B8F9-A2D776BAD2CE}">
      <dgm:prSet/>
      <dgm:spPr/>
      <dgm:t>
        <a:bodyPr/>
        <a:lstStyle/>
        <a:p>
          <a:endParaRPr lang="en-US"/>
        </a:p>
      </dgm:t>
    </dgm:pt>
    <dgm:pt modelId="{1F198078-2013-43C3-80CF-D81F7B9FA510}" type="sibTrans" cxnId="{5AD20FC3-6334-4D00-B8F9-A2D776BAD2CE}">
      <dgm:prSet/>
      <dgm:spPr/>
      <dgm:t>
        <a:bodyPr/>
        <a:lstStyle/>
        <a:p>
          <a:endParaRPr lang="en-US"/>
        </a:p>
      </dgm:t>
    </dgm:pt>
    <dgm:pt modelId="{1E66EF7F-139E-4A44-9120-41DDF1E7022B}">
      <dgm:prSet/>
      <dgm:spPr/>
      <dgm:t>
        <a:bodyPr/>
        <a:lstStyle/>
        <a:p>
          <a:r>
            <a:rPr lang="en-US" b="0" i="0" baseline="0"/>
            <a:t>Multi-threaded (no queue)</a:t>
          </a:r>
          <a:endParaRPr lang="en-US"/>
        </a:p>
      </dgm:t>
    </dgm:pt>
    <dgm:pt modelId="{271CCDDB-9854-4E91-BDBF-E09A3805C980}" type="parTrans" cxnId="{6A203545-EE96-491D-B7E3-F8A6C84A81D1}">
      <dgm:prSet/>
      <dgm:spPr/>
      <dgm:t>
        <a:bodyPr/>
        <a:lstStyle/>
        <a:p>
          <a:endParaRPr lang="en-US"/>
        </a:p>
      </dgm:t>
    </dgm:pt>
    <dgm:pt modelId="{6A4FD3BF-7CDE-43AB-95CA-2524EA26F5D4}" type="sibTrans" cxnId="{6A203545-EE96-491D-B7E3-F8A6C84A81D1}">
      <dgm:prSet/>
      <dgm:spPr/>
      <dgm:t>
        <a:bodyPr/>
        <a:lstStyle/>
        <a:p>
          <a:endParaRPr lang="en-US"/>
        </a:p>
      </dgm:t>
    </dgm:pt>
    <dgm:pt modelId="{BA649F96-DD41-4EBC-8463-A42AD40A8B5F}">
      <dgm:prSet/>
      <dgm:spPr/>
      <dgm:t>
        <a:bodyPr/>
        <a:lstStyle/>
        <a:p>
          <a:r>
            <a:rPr lang="en-US" b="0" i="0" baseline="0"/>
            <a:t>Producer-consumer (queue-based)</a:t>
          </a:r>
          <a:endParaRPr lang="en-US"/>
        </a:p>
      </dgm:t>
    </dgm:pt>
    <dgm:pt modelId="{E7B7F1D3-8310-4B95-856E-398147154105}" type="parTrans" cxnId="{DD735CF4-F016-493E-AD32-C30B8E10B1AC}">
      <dgm:prSet/>
      <dgm:spPr/>
      <dgm:t>
        <a:bodyPr/>
        <a:lstStyle/>
        <a:p>
          <a:endParaRPr lang="en-US"/>
        </a:p>
      </dgm:t>
    </dgm:pt>
    <dgm:pt modelId="{6663DD59-DB00-4575-9CAD-7A2E91FBFF05}" type="sibTrans" cxnId="{DD735CF4-F016-493E-AD32-C30B8E10B1AC}">
      <dgm:prSet/>
      <dgm:spPr/>
      <dgm:t>
        <a:bodyPr/>
        <a:lstStyle/>
        <a:p>
          <a:endParaRPr lang="en-US"/>
        </a:p>
      </dgm:t>
    </dgm:pt>
    <dgm:pt modelId="{1D70A847-8B53-4D6C-AD82-8145CB6E4493}">
      <dgm:prSet/>
      <dgm:spPr/>
      <dgm:t>
        <a:bodyPr/>
        <a:lstStyle/>
        <a:p>
          <a:pPr>
            <a:defRPr b="1"/>
          </a:pPr>
          <a:r>
            <a:rPr lang="en-US" b="0" i="0" baseline="0"/>
            <a:t>Highlight performance improvements with multithreading</a:t>
          </a:r>
          <a:endParaRPr lang="en-US"/>
        </a:p>
      </dgm:t>
    </dgm:pt>
    <dgm:pt modelId="{9029EDBA-250D-40AC-91AD-B5D89905B805}" type="parTrans" cxnId="{2D9CFE26-BD28-4C91-887A-96DB56469A6C}">
      <dgm:prSet/>
      <dgm:spPr/>
      <dgm:t>
        <a:bodyPr/>
        <a:lstStyle/>
        <a:p>
          <a:endParaRPr lang="en-US"/>
        </a:p>
      </dgm:t>
    </dgm:pt>
    <dgm:pt modelId="{B04B905F-799D-4CFA-8665-B64F99A8B625}" type="sibTrans" cxnId="{2D9CFE26-BD28-4C91-887A-96DB56469A6C}">
      <dgm:prSet/>
      <dgm:spPr/>
      <dgm:t>
        <a:bodyPr/>
        <a:lstStyle/>
        <a:p>
          <a:endParaRPr lang="en-US"/>
        </a:p>
      </dgm:t>
    </dgm:pt>
    <dgm:pt modelId="{F5BB2AAB-6337-4C1F-969B-DDA14CF38014}" type="pres">
      <dgm:prSet presAssocID="{48600D9B-FEF7-43CC-95C9-FA004B0D8786}" presName="root" presStyleCnt="0">
        <dgm:presLayoutVars>
          <dgm:dir/>
          <dgm:resizeHandles val="exact"/>
        </dgm:presLayoutVars>
      </dgm:prSet>
      <dgm:spPr/>
    </dgm:pt>
    <dgm:pt modelId="{EEA5093D-C75E-4A7D-AF33-365BE08F1253}" type="pres">
      <dgm:prSet presAssocID="{7E7EAB37-B1D2-4069-BF6E-36DAAAA3EAB8}" presName="compNode" presStyleCnt="0"/>
      <dgm:spPr/>
    </dgm:pt>
    <dgm:pt modelId="{014D17B8-F575-45DC-88E8-C2FD01826AAF}" type="pres">
      <dgm:prSet presAssocID="{7E7EAB37-B1D2-4069-BF6E-36DAAAA3EA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D1F2E87-A1D2-45F3-B1D1-C6C0CD99607D}" type="pres">
      <dgm:prSet presAssocID="{7E7EAB37-B1D2-4069-BF6E-36DAAAA3EAB8}" presName="iconSpace" presStyleCnt="0"/>
      <dgm:spPr/>
    </dgm:pt>
    <dgm:pt modelId="{8D9B65B4-5263-4F86-8800-20756734928D}" type="pres">
      <dgm:prSet presAssocID="{7E7EAB37-B1D2-4069-BF6E-36DAAAA3EAB8}" presName="parTx" presStyleLbl="revTx" presStyleIdx="0" presStyleCnt="4">
        <dgm:presLayoutVars>
          <dgm:chMax val="0"/>
          <dgm:chPref val="0"/>
        </dgm:presLayoutVars>
      </dgm:prSet>
      <dgm:spPr/>
    </dgm:pt>
    <dgm:pt modelId="{312F9DCD-3399-4822-B544-93A20A884715}" type="pres">
      <dgm:prSet presAssocID="{7E7EAB37-B1D2-4069-BF6E-36DAAAA3EAB8}" presName="txSpace" presStyleCnt="0"/>
      <dgm:spPr/>
    </dgm:pt>
    <dgm:pt modelId="{5287E6CA-86A8-4C39-B213-D634BB962056}" type="pres">
      <dgm:prSet presAssocID="{7E7EAB37-B1D2-4069-BF6E-36DAAAA3EAB8}" presName="desTx" presStyleLbl="revTx" presStyleIdx="1" presStyleCnt="4">
        <dgm:presLayoutVars/>
      </dgm:prSet>
      <dgm:spPr/>
    </dgm:pt>
    <dgm:pt modelId="{11F7DD6A-0AE5-42AF-9B8F-92E137A4AF4F}" type="pres">
      <dgm:prSet presAssocID="{C4113D8A-56DF-46F9-BE51-DC78DD784387}" presName="sibTrans" presStyleCnt="0"/>
      <dgm:spPr/>
    </dgm:pt>
    <dgm:pt modelId="{29149FD7-3B9A-4AFA-90CD-352348E9DA48}" type="pres">
      <dgm:prSet presAssocID="{1D70A847-8B53-4D6C-AD82-8145CB6E4493}" presName="compNode" presStyleCnt="0"/>
      <dgm:spPr/>
    </dgm:pt>
    <dgm:pt modelId="{DB64F661-BEE7-4430-B0C3-3DFD3CA1891F}" type="pres">
      <dgm:prSet presAssocID="{1D70A847-8B53-4D6C-AD82-8145CB6E44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C791F7E-0E16-4570-951D-07C210BB2294}" type="pres">
      <dgm:prSet presAssocID="{1D70A847-8B53-4D6C-AD82-8145CB6E4493}" presName="iconSpace" presStyleCnt="0"/>
      <dgm:spPr/>
    </dgm:pt>
    <dgm:pt modelId="{2865B39B-41E1-497E-B0A5-4EF845255941}" type="pres">
      <dgm:prSet presAssocID="{1D70A847-8B53-4D6C-AD82-8145CB6E4493}" presName="parTx" presStyleLbl="revTx" presStyleIdx="2" presStyleCnt="4">
        <dgm:presLayoutVars>
          <dgm:chMax val="0"/>
          <dgm:chPref val="0"/>
        </dgm:presLayoutVars>
      </dgm:prSet>
      <dgm:spPr/>
    </dgm:pt>
    <dgm:pt modelId="{60979B5F-3AC1-4AE3-8A0E-8819420537F0}" type="pres">
      <dgm:prSet presAssocID="{1D70A847-8B53-4D6C-AD82-8145CB6E4493}" presName="txSpace" presStyleCnt="0"/>
      <dgm:spPr/>
    </dgm:pt>
    <dgm:pt modelId="{4D5023AB-8A4B-4457-AE46-B088424F9D76}" type="pres">
      <dgm:prSet presAssocID="{1D70A847-8B53-4D6C-AD82-8145CB6E4493}" presName="desTx" presStyleLbl="revTx" presStyleIdx="3" presStyleCnt="4">
        <dgm:presLayoutVars/>
      </dgm:prSet>
      <dgm:spPr/>
    </dgm:pt>
  </dgm:ptLst>
  <dgm:cxnLst>
    <dgm:cxn modelId="{0C205A18-F70F-4743-BB07-C884AB2B0452}" type="presOf" srcId="{1E66EF7F-139E-4A44-9120-41DDF1E7022B}" destId="{5287E6CA-86A8-4C39-B213-D634BB962056}" srcOrd="0" destOrd="1" presId="urn:microsoft.com/office/officeart/2018/2/layout/IconLabelDescriptionList"/>
    <dgm:cxn modelId="{FAD2F323-D01B-4380-8DF2-EA48EE3C529F}" type="presOf" srcId="{350CB3FB-1989-48B2-BDD6-0C9761CE032E}" destId="{5287E6CA-86A8-4C39-B213-D634BB962056}" srcOrd="0" destOrd="0" presId="urn:microsoft.com/office/officeart/2018/2/layout/IconLabelDescriptionList"/>
    <dgm:cxn modelId="{2D9CFE26-BD28-4C91-887A-96DB56469A6C}" srcId="{48600D9B-FEF7-43CC-95C9-FA004B0D8786}" destId="{1D70A847-8B53-4D6C-AD82-8145CB6E4493}" srcOrd="1" destOrd="0" parTransId="{9029EDBA-250D-40AC-91AD-B5D89905B805}" sibTransId="{B04B905F-799D-4CFA-8665-B64F99A8B625}"/>
    <dgm:cxn modelId="{34A2935F-0A92-4F0F-ADD6-C19893708AAD}" type="presOf" srcId="{48600D9B-FEF7-43CC-95C9-FA004B0D8786}" destId="{F5BB2AAB-6337-4C1F-969B-DDA14CF38014}" srcOrd="0" destOrd="0" presId="urn:microsoft.com/office/officeart/2018/2/layout/IconLabelDescriptionList"/>
    <dgm:cxn modelId="{6A203545-EE96-491D-B7E3-F8A6C84A81D1}" srcId="{7E7EAB37-B1D2-4069-BF6E-36DAAAA3EAB8}" destId="{1E66EF7F-139E-4A44-9120-41DDF1E7022B}" srcOrd="1" destOrd="0" parTransId="{271CCDDB-9854-4E91-BDBF-E09A3805C980}" sibTransId="{6A4FD3BF-7CDE-43AB-95CA-2524EA26F5D4}"/>
    <dgm:cxn modelId="{1993F56B-5575-4F25-911C-707F7265E0DD}" srcId="{48600D9B-FEF7-43CC-95C9-FA004B0D8786}" destId="{7E7EAB37-B1D2-4069-BF6E-36DAAAA3EAB8}" srcOrd="0" destOrd="0" parTransId="{E23CCA67-F60D-4998-ABAD-1F131DD306CC}" sibTransId="{C4113D8A-56DF-46F9-BE51-DC78DD784387}"/>
    <dgm:cxn modelId="{069D6A7E-6CF4-4D1D-A6CD-889794ADF7C6}" type="presOf" srcId="{1D70A847-8B53-4D6C-AD82-8145CB6E4493}" destId="{2865B39B-41E1-497E-B0A5-4EF845255941}" srcOrd="0" destOrd="0" presId="urn:microsoft.com/office/officeart/2018/2/layout/IconLabelDescriptionList"/>
    <dgm:cxn modelId="{5AD20FC3-6334-4D00-B8F9-A2D776BAD2CE}" srcId="{7E7EAB37-B1D2-4069-BF6E-36DAAAA3EAB8}" destId="{350CB3FB-1989-48B2-BDD6-0C9761CE032E}" srcOrd="0" destOrd="0" parTransId="{0CB4CA55-A654-4A21-A9BE-6DDA116BFED5}" sibTransId="{1F198078-2013-43C3-80CF-D81F7B9FA510}"/>
    <dgm:cxn modelId="{B62BCCDD-F223-403E-8F87-12D804FED09D}" type="presOf" srcId="{7E7EAB37-B1D2-4069-BF6E-36DAAAA3EAB8}" destId="{8D9B65B4-5263-4F86-8800-20756734928D}" srcOrd="0" destOrd="0" presId="urn:microsoft.com/office/officeart/2018/2/layout/IconLabelDescriptionList"/>
    <dgm:cxn modelId="{7FF5F6E7-C875-44BE-AC3B-D4C10BE1F77E}" type="presOf" srcId="{BA649F96-DD41-4EBC-8463-A42AD40A8B5F}" destId="{5287E6CA-86A8-4C39-B213-D634BB962056}" srcOrd="0" destOrd="2" presId="urn:microsoft.com/office/officeart/2018/2/layout/IconLabelDescriptionList"/>
    <dgm:cxn modelId="{DD735CF4-F016-493E-AD32-C30B8E10B1AC}" srcId="{7E7EAB37-B1D2-4069-BF6E-36DAAAA3EAB8}" destId="{BA649F96-DD41-4EBC-8463-A42AD40A8B5F}" srcOrd="2" destOrd="0" parTransId="{E7B7F1D3-8310-4B95-856E-398147154105}" sibTransId="{6663DD59-DB00-4575-9CAD-7A2E91FBFF05}"/>
    <dgm:cxn modelId="{D40DD00A-CC18-4C1D-AFC9-A9FD2CCE8841}" type="presParOf" srcId="{F5BB2AAB-6337-4C1F-969B-DDA14CF38014}" destId="{EEA5093D-C75E-4A7D-AF33-365BE08F1253}" srcOrd="0" destOrd="0" presId="urn:microsoft.com/office/officeart/2018/2/layout/IconLabelDescriptionList"/>
    <dgm:cxn modelId="{2A07730F-9EC0-44A2-876A-A83F90C868E6}" type="presParOf" srcId="{EEA5093D-C75E-4A7D-AF33-365BE08F1253}" destId="{014D17B8-F575-45DC-88E8-C2FD01826AAF}" srcOrd="0" destOrd="0" presId="urn:microsoft.com/office/officeart/2018/2/layout/IconLabelDescriptionList"/>
    <dgm:cxn modelId="{EA6E94C6-BC66-491A-9BBC-0FBE0CFD9E7C}" type="presParOf" srcId="{EEA5093D-C75E-4A7D-AF33-365BE08F1253}" destId="{1D1F2E87-A1D2-45F3-B1D1-C6C0CD99607D}" srcOrd="1" destOrd="0" presId="urn:microsoft.com/office/officeart/2018/2/layout/IconLabelDescriptionList"/>
    <dgm:cxn modelId="{2891A683-2972-448D-B896-B511CEDE023F}" type="presParOf" srcId="{EEA5093D-C75E-4A7D-AF33-365BE08F1253}" destId="{8D9B65B4-5263-4F86-8800-20756734928D}" srcOrd="2" destOrd="0" presId="urn:microsoft.com/office/officeart/2018/2/layout/IconLabelDescriptionList"/>
    <dgm:cxn modelId="{D95CF3CF-53F7-495F-AC84-82ED2E9FD983}" type="presParOf" srcId="{EEA5093D-C75E-4A7D-AF33-365BE08F1253}" destId="{312F9DCD-3399-4822-B544-93A20A884715}" srcOrd="3" destOrd="0" presId="urn:microsoft.com/office/officeart/2018/2/layout/IconLabelDescriptionList"/>
    <dgm:cxn modelId="{B601D4EE-960D-4786-A627-298ECBD9AA08}" type="presParOf" srcId="{EEA5093D-C75E-4A7D-AF33-365BE08F1253}" destId="{5287E6CA-86A8-4C39-B213-D634BB962056}" srcOrd="4" destOrd="0" presId="urn:microsoft.com/office/officeart/2018/2/layout/IconLabelDescriptionList"/>
    <dgm:cxn modelId="{9DB34210-F757-40C4-8816-040245247DC4}" type="presParOf" srcId="{F5BB2AAB-6337-4C1F-969B-DDA14CF38014}" destId="{11F7DD6A-0AE5-42AF-9B8F-92E137A4AF4F}" srcOrd="1" destOrd="0" presId="urn:microsoft.com/office/officeart/2018/2/layout/IconLabelDescriptionList"/>
    <dgm:cxn modelId="{E83CF46C-A014-4D66-B3A9-9FC83A68DB82}" type="presParOf" srcId="{F5BB2AAB-6337-4C1F-969B-DDA14CF38014}" destId="{29149FD7-3B9A-4AFA-90CD-352348E9DA48}" srcOrd="2" destOrd="0" presId="urn:microsoft.com/office/officeart/2018/2/layout/IconLabelDescriptionList"/>
    <dgm:cxn modelId="{8F09E40F-BA18-4E63-B36C-F7F08E49B6A0}" type="presParOf" srcId="{29149FD7-3B9A-4AFA-90CD-352348E9DA48}" destId="{DB64F661-BEE7-4430-B0C3-3DFD3CA1891F}" srcOrd="0" destOrd="0" presId="urn:microsoft.com/office/officeart/2018/2/layout/IconLabelDescriptionList"/>
    <dgm:cxn modelId="{4C8D43D0-2F2B-4E38-B87F-66A416AF1F16}" type="presParOf" srcId="{29149FD7-3B9A-4AFA-90CD-352348E9DA48}" destId="{0C791F7E-0E16-4570-951D-07C210BB2294}" srcOrd="1" destOrd="0" presId="urn:microsoft.com/office/officeart/2018/2/layout/IconLabelDescriptionList"/>
    <dgm:cxn modelId="{0631F1A6-87B6-4007-85E0-43D2750BCF21}" type="presParOf" srcId="{29149FD7-3B9A-4AFA-90CD-352348E9DA48}" destId="{2865B39B-41E1-497E-B0A5-4EF845255941}" srcOrd="2" destOrd="0" presId="urn:microsoft.com/office/officeart/2018/2/layout/IconLabelDescriptionList"/>
    <dgm:cxn modelId="{601C3DAC-8134-49DA-881E-B062ADF82289}" type="presParOf" srcId="{29149FD7-3B9A-4AFA-90CD-352348E9DA48}" destId="{60979B5F-3AC1-4AE3-8A0E-8819420537F0}" srcOrd="3" destOrd="0" presId="urn:microsoft.com/office/officeart/2018/2/layout/IconLabelDescriptionList"/>
    <dgm:cxn modelId="{64650C60-82E9-4878-A378-0D242FCAACC6}" type="presParOf" srcId="{29149FD7-3B9A-4AFA-90CD-352348E9DA48}" destId="{4D5023AB-8A4B-4457-AE46-B088424F9D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6132AA-77D3-45D5-AEBA-16BC08EFC1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4F5C92-3633-4A5F-957C-9DCA0B510A90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Read all video frames sequentially</a:t>
          </a:r>
          <a:endParaRPr lang="en-US" dirty="0"/>
        </a:p>
      </dgm:t>
    </dgm:pt>
    <dgm:pt modelId="{5613A034-CDFF-42C9-A2C3-D6AEE3439162}" type="parTrans" cxnId="{5AB2C4C9-3667-4E66-9850-017129B80B6D}">
      <dgm:prSet/>
      <dgm:spPr/>
      <dgm:t>
        <a:bodyPr/>
        <a:lstStyle/>
        <a:p>
          <a:endParaRPr lang="en-US"/>
        </a:p>
      </dgm:t>
    </dgm:pt>
    <dgm:pt modelId="{65F8604E-570E-4EA5-AA6B-943B0EFA6DAB}" type="sibTrans" cxnId="{5AB2C4C9-3667-4E66-9850-017129B80B6D}">
      <dgm:prSet/>
      <dgm:spPr/>
      <dgm:t>
        <a:bodyPr/>
        <a:lstStyle/>
        <a:p>
          <a:endParaRPr lang="en-US"/>
        </a:p>
      </dgm:t>
    </dgm:pt>
    <dgm:pt modelId="{6A22490F-C07A-43A6-A26F-643EF474587C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Compare each frame to its neighbor to detect scene changes</a:t>
          </a:r>
          <a:endParaRPr lang="en-US" dirty="0"/>
        </a:p>
      </dgm:t>
    </dgm:pt>
    <dgm:pt modelId="{246D63F1-4390-4674-A2F2-DD48943A8D95}" type="parTrans" cxnId="{0E655953-9307-4D94-8B4F-EE1D9C3C91EA}">
      <dgm:prSet/>
      <dgm:spPr/>
      <dgm:t>
        <a:bodyPr/>
        <a:lstStyle/>
        <a:p>
          <a:endParaRPr lang="en-US"/>
        </a:p>
      </dgm:t>
    </dgm:pt>
    <dgm:pt modelId="{C54A8E09-B387-4259-8DB1-C545570762C0}" type="sibTrans" cxnId="{0E655953-9307-4D94-8B4F-EE1D9C3C91EA}">
      <dgm:prSet/>
      <dgm:spPr/>
      <dgm:t>
        <a:bodyPr/>
        <a:lstStyle/>
        <a:p>
          <a:endParaRPr lang="en-US"/>
        </a:p>
      </dgm:t>
    </dgm:pt>
    <dgm:pt modelId="{8B162331-659D-43AF-9095-95B98C81C6E3}">
      <dgm:prSet/>
      <dgm:spPr/>
      <dgm:t>
        <a:bodyPr/>
        <a:lstStyle/>
        <a:p>
          <a:pPr>
            <a:defRPr cap="all"/>
          </a:pPr>
          <a:r>
            <a:rPr lang="en-US" b="0" i="0" baseline="0"/>
            <a:t>Simple but </a:t>
          </a:r>
          <a:r>
            <a:rPr lang="en-US" b="1" i="0" baseline="0"/>
            <a:t>slow for large videos</a:t>
          </a:r>
          <a:endParaRPr lang="en-US"/>
        </a:p>
      </dgm:t>
    </dgm:pt>
    <dgm:pt modelId="{A34BFFEB-E1F0-4599-88B6-3C73B0A29E56}" type="parTrans" cxnId="{B24549B3-8ED8-4424-81B5-9358D453E8A2}">
      <dgm:prSet/>
      <dgm:spPr/>
      <dgm:t>
        <a:bodyPr/>
        <a:lstStyle/>
        <a:p>
          <a:endParaRPr lang="en-US"/>
        </a:p>
      </dgm:t>
    </dgm:pt>
    <dgm:pt modelId="{1D082B7A-76FE-4F81-8BBA-C4DC3B829D14}" type="sibTrans" cxnId="{B24549B3-8ED8-4424-81B5-9358D453E8A2}">
      <dgm:prSet/>
      <dgm:spPr/>
      <dgm:t>
        <a:bodyPr/>
        <a:lstStyle/>
        <a:p>
          <a:endParaRPr lang="en-US"/>
        </a:p>
      </dgm:t>
    </dgm:pt>
    <dgm:pt modelId="{C1000279-943F-43EC-A6D6-EE8AEF9062F6}" type="pres">
      <dgm:prSet presAssocID="{E26132AA-77D3-45D5-AEBA-16BC08EFC183}" presName="root" presStyleCnt="0">
        <dgm:presLayoutVars>
          <dgm:dir/>
          <dgm:resizeHandles val="exact"/>
        </dgm:presLayoutVars>
      </dgm:prSet>
      <dgm:spPr/>
    </dgm:pt>
    <dgm:pt modelId="{F911A002-F856-4F41-B292-B118855C9D18}" type="pres">
      <dgm:prSet presAssocID="{D14F5C92-3633-4A5F-957C-9DCA0B510A90}" presName="compNode" presStyleCnt="0"/>
      <dgm:spPr/>
    </dgm:pt>
    <dgm:pt modelId="{E57DD58B-881B-4D87-B8AC-5D5AECC7F5C5}" type="pres">
      <dgm:prSet presAssocID="{D14F5C92-3633-4A5F-957C-9DCA0B510A90}" presName="iconBgRect" presStyleLbl="bgShp" presStyleIdx="0" presStyleCnt="3"/>
      <dgm:spPr/>
    </dgm:pt>
    <dgm:pt modelId="{8E1A30E8-14F6-407B-9D4D-C197B738791D}" type="pres">
      <dgm:prSet presAssocID="{D14F5C92-3633-4A5F-957C-9DCA0B510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CF931A4-69DD-46A5-B5D2-AB9858CC77E0}" type="pres">
      <dgm:prSet presAssocID="{D14F5C92-3633-4A5F-957C-9DCA0B510A90}" presName="spaceRect" presStyleCnt="0"/>
      <dgm:spPr/>
    </dgm:pt>
    <dgm:pt modelId="{C0C88AAC-D348-4270-AD2F-FA3CD671BBF7}" type="pres">
      <dgm:prSet presAssocID="{D14F5C92-3633-4A5F-957C-9DCA0B510A90}" presName="textRect" presStyleLbl="revTx" presStyleIdx="0" presStyleCnt="3">
        <dgm:presLayoutVars>
          <dgm:chMax val="1"/>
          <dgm:chPref val="1"/>
        </dgm:presLayoutVars>
      </dgm:prSet>
      <dgm:spPr/>
    </dgm:pt>
    <dgm:pt modelId="{C4F17DC6-D933-4E4D-9B5D-962EA638E549}" type="pres">
      <dgm:prSet presAssocID="{65F8604E-570E-4EA5-AA6B-943B0EFA6DAB}" presName="sibTrans" presStyleCnt="0"/>
      <dgm:spPr/>
    </dgm:pt>
    <dgm:pt modelId="{6A809D55-451F-486C-AADC-D8466BBB9D28}" type="pres">
      <dgm:prSet presAssocID="{6A22490F-C07A-43A6-A26F-643EF474587C}" presName="compNode" presStyleCnt="0"/>
      <dgm:spPr/>
    </dgm:pt>
    <dgm:pt modelId="{4EBBD72A-5C1C-48A6-AA49-EA9D5EFAF1C2}" type="pres">
      <dgm:prSet presAssocID="{6A22490F-C07A-43A6-A26F-643EF474587C}" presName="iconBgRect" presStyleLbl="bgShp" presStyleIdx="1" presStyleCnt="3"/>
      <dgm:spPr/>
    </dgm:pt>
    <dgm:pt modelId="{60C25B66-38B0-47A2-93DB-5B79BF23B222}" type="pres">
      <dgm:prSet presAssocID="{6A22490F-C07A-43A6-A26F-643EF47458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163AB64-A675-4545-A05C-104239F69339}" type="pres">
      <dgm:prSet presAssocID="{6A22490F-C07A-43A6-A26F-643EF474587C}" presName="spaceRect" presStyleCnt="0"/>
      <dgm:spPr/>
    </dgm:pt>
    <dgm:pt modelId="{16A188DA-2831-4D0F-AB49-B1539CB69294}" type="pres">
      <dgm:prSet presAssocID="{6A22490F-C07A-43A6-A26F-643EF474587C}" presName="textRect" presStyleLbl="revTx" presStyleIdx="1" presStyleCnt="3">
        <dgm:presLayoutVars>
          <dgm:chMax val="1"/>
          <dgm:chPref val="1"/>
        </dgm:presLayoutVars>
      </dgm:prSet>
      <dgm:spPr/>
    </dgm:pt>
    <dgm:pt modelId="{8EA93E50-E930-421E-ADCA-447E2068B7AD}" type="pres">
      <dgm:prSet presAssocID="{C54A8E09-B387-4259-8DB1-C545570762C0}" presName="sibTrans" presStyleCnt="0"/>
      <dgm:spPr/>
    </dgm:pt>
    <dgm:pt modelId="{77668620-643F-44B1-9990-8C3DB199D50B}" type="pres">
      <dgm:prSet presAssocID="{8B162331-659D-43AF-9095-95B98C81C6E3}" presName="compNode" presStyleCnt="0"/>
      <dgm:spPr/>
    </dgm:pt>
    <dgm:pt modelId="{1A0F2263-CB9E-42BC-81EF-92799720F388}" type="pres">
      <dgm:prSet presAssocID="{8B162331-659D-43AF-9095-95B98C81C6E3}" presName="iconBgRect" presStyleLbl="bgShp" presStyleIdx="2" presStyleCnt="3"/>
      <dgm:spPr/>
    </dgm:pt>
    <dgm:pt modelId="{EDA2AD7A-E85D-42AA-B8CF-B694FCF32632}" type="pres">
      <dgm:prSet presAssocID="{8B162331-659D-43AF-9095-95B98C81C6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D73B166-B16E-4AFB-9A87-B849739A82FF}" type="pres">
      <dgm:prSet presAssocID="{8B162331-659D-43AF-9095-95B98C81C6E3}" presName="spaceRect" presStyleCnt="0"/>
      <dgm:spPr/>
    </dgm:pt>
    <dgm:pt modelId="{95D9D360-E7B7-4070-9487-784EF0789896}" type="pres">
      <dgm:prSet presAssocID="{8B162331-659D-43AF-9095-95B98C81C6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E0C649-CD24-40F8-8CF3-5788D67B83C0}" type="presOf" srcId="{E26132AA-77D3-45D5-AEBA-16BC08EFC183}" destId="{C1000279-943F-43EC-A6D6-EE8AEF9062F6}" srcOrd="0" destOrd="0" presId="urn:microsoft.com/office/officeart/2018/5/layout/IconCircleLabelList"/>
    <dgm:cxn modelId="{6F3C1D6F-9223-4546-85B0-FCEA73AC3A3B}" type="presOf" srcId="{D14F5C92-3633-4A5F-957C-9DCA0B510A90}" destId="{C0C88AAC-D348-4270-AD2F-FA3CD671BBF7}" srcOrd="0" destOrd="0" presId="urn:microsoft.com/office/officeart/2018/5/layout/IconCircleLabelList"/>
    <dgm:cxn modelId="{0E655953-9307-4D94-8B4F-EE1D9C3C91EA}" srcId="{E26132AA-77D3-45D5-AEBA-16BC08EFC183}" destId="{6A22490F-C07A-43A6-A26F-643EF474587C}" srcOrd="1" destOrd="0" parTransId="{246D63F1-4390-4674-A2F2-DD48943A8D95}" sibTransId="{C54A8E09-B387-4259-8DB1-C545570762C0}"/>
    <dgm:cxn modelId="{17A5979E-FF62-46F6-9237-073DCC58D43B}" type="presOf" srcId="{6A22490F-C07A-43A6-A26F-643EF474587C}" destId="{16A188DA-2831-4D0F-AB49-B1539CB69294}" srcOrd="0" destOrd="0" presId="urn:microsoft.com/office/officeart/2018/5/layout/IconCircleLabelList"/>
    <dgm:cxn modelId="{165811AB-7F9F-4E39-A10D-D7151B91610A}" type="presOf" srcId="{8B162331-659D-43AF-9095-95B98C81C6E3}" destId="{95D9D360-E7B7-4070-9487-784EF0789896}" srcOrd="0" destOrd="0" presId="urn:microsoft.com/office/officeart/2018/5/layout/IconCircleLabelList"/>
    <dgm:cxn modelId="{B24549B3-8ED8-4424-81B5-9358D453E8A2}" srcId="{E26132AA-77D3-45D5-AEBA-16BC08EFC183}" destId="{8B162331-659D-43AF-9095-95B98C81C6E3}" srcOrd="2" destOrd="0" parTransId="{A34BFFEB-E1F0-4599-88B6-3C73B0A29E56}" sibTransId="{1D082B7A-76FE-4F81-8BBA-C4DC3B829D14}"/>
    <dgm:cxn modelId="{5AB2C4C9-3667-4E66-9850-017129B80B6D}" srcId="{E26132AA-77D3-45D5-AEBA-16BC08EFC183}" destId="{D14F5C92-3633-4A5F-957C-9DCA0B510A90}" srcOrd="0" destOrd="0" parTransId="{5613A034-CDFF-42C9-A2C3-D6AEE3439162}" sibTransId="{65F8604E-570E-4EA5-AA6B-943B0EFA6DAB}"/>
    <dgm:cxn modelId="{FF81D8BD-AA16-4445-AD83-F63CE3DB54AC}" type="presParOf" srcId="{C1000279-943F-43EC-A6D6-EE8AEF9062F6}" destId="{F911A002-F856-4F41-B292-B118855C9D18}" srcOrd="0" destOrd="0" presId="urn:microsoft.com/office/officeart/2018/5/layout/IconCircleLabelList"/>
    <dgm:cxn modelId="{FEEB3B93-E8E8-47DC-982F-9FD8F95F77D1}" type="presParOf" srcId="{F911A002-F856-4F41-B292-B118855C9D18}" destId="{E57DD58B-881B-4D87-B8AC-5D5AECC7F5C5}" srcOrd="0" destOrd="0" presId="urn:microsoft.com/office/officeart/2018/5/layout/IconCircleLabelList"/>
    <dgm:cxn modelId="{291691D0-7158-4503-9FD5-0B132D68D8E0}" type="presParOf" srcId="{F911A002-F856-4F41-B292-B118855C9D18}" destId="{8E1A30E8-14F6-407B-9D4D-C197B738791D}" srcOrd="1" destOrd="0" presId="urn:microsoft.com/office/officeart/2018/5/layout/IconCircleLabelList"/>
    <dgm:cxn modelId="{9A386EFB-B2DB-415B-8AB9-1B47236319AA}" type="presParOf" srcId="{F911A002-F856-4F41-B292-B118855C9D18}" destId="{CCF931A4-69DD-46A5-B5D2-AB9858CC77E0}" srcOrd="2" destOrd="0" presId="urn:microsoft.com/office/officeart/2018/5/layout/IconCircleLabelList"/>
    <dgm:cxn modelId="{2298D4CE-5CEF-4D69-AB39-D5CC94AAAA66}" type="presParOf" srcId="{F911A002-F856-4F41-B292-B118855C9D18}" destId="{C0C88AAC-D348-4270-AD2F-FA3CD671BBF7}" srcOrd="3" destOrd="0" presId="urn:microsoft.com/office/officeart/2018/5/layout/IconCircleLabelList"/>
    <dgm:cxn modelId="{CEA77F76-A3D4-465E-95E6-4A6012CDD6CF}" type="presParOf" srcId="{C1000279-943F-43EC-A6D6-EE8AEF9062F6}" destId="{C4F17DC6-D933-4E4D-9B5D-962EA638E549}" srcOrd="1" destOrd="0" presId="urn:microsoft.com/office/officeart/2018/5/layout/IconCircleLabelList"/>
    <dgm:cxn modelId="{07E74729-F9CE-436A-8D42-001096D2FB61}" type="presParOf" srcId="{C1000279-943F-43EC-A6D6-EE8AEF9062F6}" destId="{6A809D55-451F-486C-AADC-D8466BBB9D28}" srcOrd="2" destOrd="0" presId="urn:microsoft.com/office/officeart/2018/5/layout/IconCircleLabelList"/>
    <dgm:cxn modelId="{2DF44431-93FA-4EA8-818F-DCCCFAC04B1F}" type="presParOf" srcId="{6A809D55-451F-486C-AADC-D8466BBB9D28}" destId="{4EBBD72A-5C1C-48A6-AA49-EA9D5EFAF1C2}" srcOrd="0" destOrd="0" presId="urn:microsoft.com/office/officeart/2018/5/layout/IconCircleLabelList"/>
    <dgm:cxn modelId="{62299BA7-F7A0-4908-AA0A-E40D2DD35916}" type="presParOf" srcId="{6A809D55-451F-486C-AADC-D8466BBB9D28}" destId="{60C25B66-38B0-47A2-93DB-5B79BF23B222}" srcOrd="1" destOrd="0" presId="urn:microsoft.com/office/officeart/2018/5/layout/IconCircleLabelList"/>
    <dgm:cxn modelId="{CF3C70B3-78D2-414C-B563-2B11DA446B7B}" type="presParOf" srcId="{6A809D55-451F-486C-AADC-D8466BBB9D28}" destId="{A163AB64-A675-4545-A05C-104239F69339}" srcOrd="2" destOrd="0" presId="urn:microsoft.com/office/officeart/2018/5/layout/IconCircleLabelList"/>
    <dgm:cxn modelId="{AB4EADC6-B54F-4F63-8D7B-E1ABBB6F7452}" type="presParOf" srcId="{6A809D55-451F-486C-AADC-D8466BBB9D28}" destId="{16A188DA-2831-4D0F-AB49-B1539CB69294}" srcOrd="3" destOrd="0" presId="urn:microsoft.com/office/officeart/2018/5/layout/IconCircleLabelList"/>
    <dgm:cxn modelId="{AD4B10A2-3665-45FA-8FC2-6B1A15715B35}" type="presParOf" srcId="{C1000279-943F-43EC-A6D6-EE8AEF9062F6}" destId="{8EA93E50-E930-421E-ADCA-447E2068B7AD}" srcOrd="3" destOrd="0" presId="urn:microsoft.com/office/officeart/2018/5/layout/IconCircleLabelList"/>
    <dgm:cxn modelId="{E18FFE1D-FC40-4918-823F-60E43779D1A4}" type="presParOf" srcId="{C1000279-943F-43EC-A6D6-EE8AEF9062F6}" destId="{77668620-643F-44B1-9990-8C3DB199D50B}" srcOrd="4" destOrd="0" presId="urn:microsoft.com/office/officeart/2018/5/layout/IconCircleLabelList"/>
    <dgm:cxn modelId="{BB388B22-B8CF-4491-8A17-F0ECB335941E}" type="presParOf" srcId="{77668620-643F-44B1-9990-8C3DB199D50B}" destId="{1A0F2263-CB9E-42BC-81EF-92799720F388}" srcOrd="0" destOrd="0" presId="urn:microsoft.com/office/officeart/2018/5/layout/IconCircleLabelList"/>
    <dgm:cxn modelId="{31692610-3ABC-40AD-8E40-F54DBAD1B421}" type="presParOf" srcId="{77668620-643F-44B1-9990-8C3DB199D50B}" destId="{EDA2AD7A-E85D-42AA-B8CF-B694FCF32632}" srcOrd="1" destOrd="0" presId="urn:microsoft.com/office/officeart/2018/5/layout/IconCircleLabelList"/>
    <dgm:cxn modelId="{CEB378E1-518A-4CD3-93BC-C51B88742374}" type="presParOf" srcId="{77668620-643F-44B1-9990-8C3DB199D50B}" destId="{3D73B166-B16E-4AFB-9A87-B849739A82FF}" srcOrd="2" destOrd="0" presId="urn:microsoft.com/office/officeart/2018/5/layout/IconCircleLabelList"/>
    <dgm:cxn modelId="{CCC0001C-198E-49E3-95A1-08460E6A766B}" type="presParOf" srcId="{77668620-643F-44B1-9990-8C3DB199D50B}" destId="{95D9D360-E7B7-4070-9487-784EF07898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6132AA-77D3-45D5-AEBA-16BC08EFC1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4F5C92-3633-4A5F-957C-9DCA0B510A90}">
      <dgm:prSet custT="1"/>
      <dgm:spPr/>
      <dgm:t>
        <a:bodyPr/>
        <a:lstStyle/>
        <a:p>
          <a:pPr>
            <a:defRPr cap="all"/>
          </a:pPr>
          <a:r>
            <a:rPr lang="en-US" sz="1600" b="0" i="0" u="none" strike="noStrike" baseline="0" dirty="0">
              <a:solidFill>
                <a:schemeClr val="tx1"/>
              </a:solidFill>
              <a:latin typeface="+mn-lt"/>
            </a:rPr>
            <a:t>Extract all frames using 1 thread</a:t>
          </a:r>
          <a:endParaRPr lang="en-US" sz="1600" dirty="0">
            <a:solidFill>
              <a:schemeClr val="tx1"/>
            </a:solidFill>
            <a:latin typeface="+mn-lt"/>
          </a:endParaRPr>
        </a:p>
      </dgm:t>
    </dgm:pt>
    <dgm:pt modelId="{5613A034-CDFF-42C9-A2C3-D6AEE3439162}" type="parTrans" cxnId="{5AB2C4C9-3667-4E66-9850-017129B80B6D}">
      <dgm:prSet/>
      <dgm:spPr/>
      <dgm:t>
        <a:bodyPr/>
        <a:lstStyle/>
        <a:p>
          <a:endParaRPr lang="en-US"/>
        </a:p>
      </dgm:t>
    </dgm:pt>
    <dgm:pt modelId="{65F8604E-570E-4EA5-AA6B-943B0EFA6DAB}" type="sibTrans" cxnId="{5AB2C4C9-3667-4E66-9850-017129B80B6D}">
      <dgm:prSet/>
      <dgm:spPr/>
      <dgm:t>
        <a:bodyPr/>
        <a:lstStyle/>
        <a:p>
          <a:endParaRPr lang="en-US"/>
        </a:p>
      </dgm:t>
    </dgm:pt>
    <dgm:pt modelId="{6A22490F-C07A-43A6-A26F-643EF474587C}">
      <dgm:prSet custT="1"/>
      <dgm:spPr/>
      <dgm:t>
        <a:bodyPr/>
        <a:lstStyle/>
        <a:p>
          <a:pPr>
            <a:defRPr cap="all"/>
          </a:pPr>
          <a:r>
            <a:rPr lang="en-US" sz="1600" b="1" i="0" u="none" strike="noStrike" baseline="0" dirty="0">
              <a:solidFill>
                <a:schemeClr val="tx1"/>
              </a:solidFill>
              <a:latin typeface="+mn-lt"/>
            </a:rPr>
            <a:t>- Divide frames into equal chunks</a:t>
          </a:r>
        </a:p>
        <a:p>
          <a:r>
            <a:rPr lang="en-US" sz="1600" b="0" i="0" u="none" strike="noStrike" baseline="0" dirty="0">
              <a:solidFill>
                <a:schemeClr val="tx1"/>
              </a:solidFill>
              <a:latin typeface="+mn-lt"/>
            </a:rPr>
            <a:t>- Each thread takes a chunk of frames to do the detection in parallel</a:t>
          </a:r>
          <a:endParaRPr lang="en-US" sz="1600" dirty="0">
            <a:solidFill>
              <a:schemeClr val="tx1"/>
            </a:solidFill>
            <a:latin typeface="+mn-lt"/>
          </a:endParaRPr>
        </a:p>
      </dgm:t>
    </dgm:pt>
    <dgm:pt modelId="{246D63F1-4390-4674-A2F2-DD48943A8D95}" type="parTrans" cxnId="{0E655953-9307-4D94-8B4F-EE1D9C3C91EA}">
      <dgm:prSet/>
      <dgm:spPr/>
      <dgm:t>
        <a:bodyPr/>
        <a:lstStyle/>
        <a:p>
          <a:endParaRPr lang="en-US"/>
        </a:p>
      </dgm:t>
    </dgm:pt>
    <dgm:pt modelId="{C54A8E09-B387-4259-8DB1-C545570762C0}" type="sibTrans" cxnId="{0E655953-9307-4D94-8B4F-EE1D9C3C91EA}">
      <dgm:prSet/>
      <dgm:spPr/>
      <dgm:t>
        <a:bodyPr/>
        <a:lstStyle/>
        <a:p>
          <a:endParaRPr lang="en-US"/>
        </a:p>
      </dgm:t>
    </dgm:pt>
    <dgm:pt modelId="{8B162331-659D-43AF-9095-95B98C81C6E3}">
      <dgm:prSet custT="1"/>
      <dgm:spPr/>
      <dgm:t>
        <a:bodyPr/>
        <a:lstStyle/>
        <a:p>
          <a:pPr algn="ctr">
            <a:defRPr cap="all"/>
          </a:pPr>
          <a:r>
            <a:rPr lang="en-US" sz="1600" b="1" i="0" u="sng" baseline="0" dirty="0">
              <a:solidFill>
                <a:schemeClr val="tx1"/>
              </a:solidFill>
            </a:rPr>
            <a:t>Pros:</a:t>
          </a:r>
          <a:r>
            <a:rPr lang="en-US" sz="1600" b="0" i="0" baseline="0" dirty="0">
              <a:solidFill>
                <a:schemeClr val="tx1"/>
              </a:solidFill>
            </a:rPr>
            <a:t> Faster than single thread</a:t>
          </a:r>
        </a:p>
        <a:p>
          <a:pPr algn="ctr">
            <a:defRPr cap="all"/>
          </a:pPr>
          <a:r>
            <a:rPr lang="en-US" sz="1600" b="1" i="0" u="sng" baseline="0" dirty="0">
              <a:solidFill>
                <a:schemeClr val="tx1"/>
              </a:solidFill>
            </a:rPr>
            <a:t>Cons:</a:t>
          </a:r>
          <a:r>
            <a:rPr lang="en-US" sz="1600" b="0" i="0" baseline="0" dirty="0">
              <a:solidFill>
                <a:schemeClr val="tx1"/>
              </a:solidFill>
            </a:rPr>
            <a:t> All frames must be loaded first</a:t>
          </a:r>
        </a:p>
      </dgm:t>
    </dgm:pt>
    <dgm:pt modelId="{A34BFFEB-E1F0-4599-88B6-3C73B0A29E56}" type="parTrans" cxnId="{B24549B3-8ED8-4424-81B5-9358D453E8A2}">
      <dgm:prSet/>
      <dgm:spPr/>
      <dgm:t>
        <a:bodyPr/>
        <a:lstStyle/>
        <a:p>
          <a:endParaRPr lang="en-US"/>
        </a:p>
      </dgm:t>
    </dgm:pt>
    <dgm:pt modelId="{1D082B7A-76FE-4F81-8BBA-C4DC3B829D14}" type="sibTrans" cxnId="{B24549B3-8ED8-4424-81B5-9358D453E8A2}">
      <dgm:prSet/>
      <dgm:spPr/>
      <dgm:t>
        <a:bodyPr/>
        <a:lstStyle/>
        <a:p>
          <a:endParaRPr lang="en-US"/>
        </a:p>
      </dgm:t>
    </dgm:pt>
    <dgm:pt modelId="{C1000279-943F-43EC-A6D6-EE8AEF9062F6}" type="pres">
      <dgm:prSet presAssocID="{E26132AA-77D3-45D5-AEBA-16BC08EFC183}" presName="root" presStyleCnt="0">
        <dgm:presLayoutVars>
          <dgm:dir/>
          <dgm:resizeHandles val="exact"/>
        </dgm:presLayoutVars>
      </dgm:prSet>
      <dgm:spPr/>
    </dgm:pt>
    <dgm:pt modelId="{F911A002-F856-4F41-B292-B118855C9D18}" type="pres">
      <dgm:prSet presAssocID="{D14F5C92-3633-4A5F-957C-9DCA0B510A90}" presName="compNode" presStyleCnt="0"/>
      <dgm:spPr/>
    </dgm:pt>
    <dgm:pt modelId="{E57DD58B-881B-4D87-B8AC-5D5AECC7F5C5}" type="pres">
      <dgm:prSet presAssocID="{D14F5C92-3633-4A5F-957C-9DCA0B510A90}" presName="iconBgRect" presStyleLbl="bgShp" presStyleIdx="0" presStyleCnt="3"/>
      <dgm:spPr/>
    </dgm:pt>
    <dgm:pt modelId="{8E1A30E8-14F6-407B-9D4D-C197B738791D}" type="pres">
      <dgm:prSet presAssocID="{D14F5C92-3633-4A5F-957C-9DCA0B510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CF931A4-69DD-46A5-B5D2-AB9858CC77E0}" type="pres">
      <dgm:prSet presAssocID="{D14F5C92-3633-4A5F-957C-9DCA0B510A90}" presName="spaceRect" presStyleCnt="0"/>
      <dgm:spPr/>
    </dgm:pt>
    <dgm:pt modelId="{C0C88AAC-D348-4270-AD2F-FA3CD671BBF7}" type="pres">
      <dgm:prSet presAssocID="{D14F5C92-3633-4A5F-957C-9DCA0B510A90}" presName="textRect" presStyleLbl="revTx" presStyleIdx="0" presStyleCnt="3">
        <dgm:presLayoutVars>
          <dgm:chMax val="1"/>
          <dgm:chPref val="1"/>
        </dgm:presLayoutVars>
      </dgm:prSet>
      <dgm:spPr/>
    </dgm:pt>
    <dgm:pt modelId="{C4F17DC6-D933-4E4D-9B5D-962EA638E549}" type="pres">
      <dgm:prSet presAssocID="{65F8604E-570E-4EA5-AA6B-943B0EFA6DAB}" presName="sibTrans" presStyleCnt="0"/>
      <dgm:spPr/>
    </dgm:pt>
    <dgm:pt modelId="{6A809D55-451F-486C-AADC-D8466BBB9D28}" type="pres">
      <dgm:prSet presAssocID="{6A22490F-C07A-43A6-A26F-643EF474587C}" presName="compNode" presStyleCnt="0"/>
      <dgm:spPr/>
    </dgm:pt>
    <dgm:pt modelId="{4EBBD72A-5C1C-48A6-AA49-EA9D5EFAF1C2}" type="pres">
      <dgm:prSet presAssocID="{6A22490F-C07A-43A6-A26F-643EF474587C}" presName="iconBgRect" presStyleLbl="bgShp" presStyleIdx="1" presStyleCnt="3"/>
      <dgm:spPr/>
    </dgm:pt>
    <dgm:pt modelId="{60C25B66-38B0-47A2-93DB-5B79BF23B222}" type="pres">
      <dgm:prSet presAssocID="{6A22490F-C07A-43A6-A26F-643EF47458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A163AB64-A675-4545-A05C-104239F69339}" type="pres">
      <dgm:prSet presAssocID="{6A22490F-C07A-43A6-A26F-643EF474587C}" presName="spaceRect" presStyleCnt="0"/>
      <dgm:spPr/>
    </dgm:pt>
    <dgm:pt modelId="{16A188DA-2831-4D0F-AB49-B1539CB69294}" type="pres">
      <dgm:prSet presAssocID="{6A22490F-C07A-43A6-A26F-643EF474587C}" presName="textRect" presStyleLbl="revTx" presStyleIdx="1" presStyleCnt="3">
        <dgm:presLayoutVars>
          <dgm:chMax val="1"/>
          <dgm:chPref val="1"/>
        </dgm:presLayoutVars>
      </dgm:prSet>
      <dgm:spPr/>
    </dgm:pt>
    <dgm:pt modelId="{8EA93E50-E930-421E-ADCA-447E2068B7AD}" type="pres">
      <dgm:prSet presAssocID="{C54A8E09-B387-4259-8DB1-C545570762C0}" presName="sibTrans" presStyleCnt="0"/>
      <dgm:spPr/>
    </dgm:pt>
    <dgm:pt modelId="{77668620-643F-44B1-9990-8C3DB199D50B}" type="pres">
      <dgm:prSet presAssocID="{8B162331-659D-43AF-9095-95B98C81C6E3}" presName="compNode" presStyleCnt="0"/>
      <dgm:spPr/>
    </dgm:pt>
    <dgm:pt modelId="{1A0F2263-CB9E-42BC-81EF-92799720F388}" type="pres">
      <dgm:prSet presAssocID="{8B162331-659D-43AF-9095-95B98C81C6E3}" presName="iconBgRect" presStyleLbl="bgShp" presStyleIdx="2" presStyleCnt="3"/>
      <dgm:spPr/>
    </dgm:pt>
    <dgm:pt modelId="{EDA2AD7A-E85D-42AA-B8CF-B694FCF32632}" type="pres">
      <dgm:prSet presAssocID="{8B162331-659D-43AF-9095-95B98C81C6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 with solid fill"/>
        </a:ext>
      </dgm:extLst>
    </dgm:pt>
    <dgm:pt modelId="{3D73B166-B16E-4AFB-9A87-B849739A82FF}" type="pres">
      <dgm:prSet presAssocID="{8B162331-659D-43AF-9095-95B98C81C6E3}" presName="spaceRect" presStyleCnt="0"/>
      <dgm:spPr/>
    </dgm:pt>
    <dgm:pt modelId="{95D9D360-E7B7-4070-9487-784EF0789896}" type="pres">
      <dgm:prSet presAssocID="{8B162331-659D-43AF-9095-95B98C81C6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E0C649-CD24-40F8-8CF3-5788D67B83C0}" type="presOf" srcId="{E26132AA-77D3-45D5-AEBA-16BC08EFC183}" destId="{C1000279-943F-43EC-A6D6-EE8AEF9062F6}" srcOrd="0" destOrd="0" presId="urn:microsoft.com/office/officeart/2018/5/layout/IconCircleLabelList"/>
    <dgm:cxn modelId="{6F3C1D6F-9223-4546-85B0-FCEA73AC3A3B}" type="presOf" srcId="{D14F5C92-3633-4A5F-957C-9DCA0B510A90}" destId="{C0C88AAC-D348-4270-AD2F-FA3CD671BBF7}" srcOrd="0" destOrd="0" presId="urn:microsoft.com/office/officeart/2018/5/layout/IconCircleLabelList"/>
    <dgm:cxn modelId="{0E655953-9307-4D94-8B4F-EE1D9C3C91EA}" srcId="{E26132AA-77D3-45D5-AEBA-16BC08EFC183}" destId="{6A22490F-C07A-43A6-A26F-643EF474587C}" srcOrd="1" destOrd="0" parTransId="{246D63F1-4390-4674-A2F2-DD48943A8D95}" sibTransId="{C54A8E09-B387-4259-8DB1-C545570762C0}"/>
    <dgm:cxn modelId="{17A5979E-FF62-46F6-9237-073DCC58D43B}" type="presOf" srcId="{6A22490F-C07A-43A6-A26F-643EF474587C}" destId="{16A188DA-2831-4D0F-AB49-B1539CB69294}" srcOrd="0" destOrd="0" presId="urn:microsoft.com/office/officeart/2018/5/layout/IconCircleLabelList"/>
    <dgm:cxn modelId="{165811AB-7F9F-4E39-A10D-D7151B91610A}" type="presOf" srcId="{8B162331-659D-43AF-9095-95B98C81C6E3}" destId="{95D9D360-E7B7-4070-9487-784EF0789896}" srcOrd="0" destOrd="0" presId="urn:microsoft.com/office/officeart/2018/5/layout/IconCircleLabelList"/>
    <dgm:cxn modelId="{B24549B3-8ED8-4424-81B5-9358D453E8A2}" srcId="{E26132AA-77D3-45D5-AEBA-16BC08EFC183}" destId="{8B162331-659D-43AF-9095-95B98C81C6E3}" srcOrd="2" destOrd="0" parTransId="{A34BFFEB-E1F0-4599-88B6-3C73B0A29E56}" sibTransId="{1D082B7A-76FE-4F81-8BBA-C4DC3B829D14}"/>
    <dgm:cxn modelId="{5AB2C4C9-3667-4E66-9850-017129B80B6D}" srcId="{E26132AA-77D3-45D5-AEBA-16BC08EFC183}" destId="{D14F5C92-3633-4A5F-957C-9DCA0B510A90}" srcOrd="0" destOrd="0" parTransId="{5613A034-CDFF-42C9-A2C3-D6AEE3439162}" sibTransId="{65F8604E-570E-4EA5-AA6B-943B0EFA6DAB}"/>
    <dgm:cxn modelId="{FF81D8BD-AA16-4445-AD83-F63CE3DB54AC}" type="presParOf" srcId="{C1000279-943F-43EC-A6D6-EE8AEF9062F6}" destId="{F911A002-F856-4F41-B292-B118855C9D18}" srcOrd="0" destOrd="0" presId="urn:microsoft.com/office/officeart/2018/5/layout/IconCircleLabelList"/>
    <dgm:cxn modelId="{FEEB3B93-E8E8-47DC-982F-9FD8F95F77D1}" type="presParOf" srcId="{F911A002-F856-4F41-B292-B118855C9D18}" destId="{E57DD58B-881B-4D87-B8AC-5D5AECC7F5C5}" srcOrd="0" destOrd="0" presId="urn:microsoft.com/office/officeart/2018/5/layout/IconCircleLabelList"/>
    <dgm:cxn modelId="{291691D0-7158-4503-9FD5-0B132D68D8E0}" type="presParOf" srcId="{F911A002-F856-4F41-B292-B118855C9D18}" destId="{8E1A30E8-14F6-407B-9D4D-C197B738791D}" srcOrd="1" destOrd="0" presId="urn:microsoft.com/office/officeart/2018/5/layout/IconCircleLabelList"/>
    <dgm:cxn modelId="{9A386EFB-B2DB-415B-8AB9-1B47236319AA}" type="presParOf" srcId="{F911A002-F856-4F41-B292-B118855C9D18}" destId="{CCF931A4-69DD-46A5-B5D2-AB9858CC77E0}" srcOrd="2" destOrd="0" presId="urn:microsoft.com/office/officeart/2018/5/layout/IconCircleLabelList"/>
    <dgm:cxn modelId="{2298D4CE-5CEF-4D69-AB39-D5CC94AAAA66}" type="presParOf" srcId="{F911A002-F856-4F41-B292-B118855C9D18}" destId="{C0C88AAC-D348-4270-AD2F-FA3CD671BBF7}" srcOrd="3" destOrd="0" presId="urn:microsoft.com/office/officeart/2018/5/layout/IconCircleLabelList"/>
    <dgm:cxn modelId="{CEA77F76-A3D4-465E-95E6-4A6012CDD6CF}" type="presParOf" srcId="{C1000279-943F-43EC-A6D6-EE8AEF9062F6}" destId="{C4F17DC6-D933-4E4D-9B5D-962EA638E549}" srcOrd="1" destOrd="0" presId="urn:microsoft.com/office/officeart/2018/5/layout/IconCircleLabelList"/>
    <dgm:cxn modelId="{07E74729-F9CE-436A-8D42-001096D2FB61}" type="presParOf" srcId="{C1000279-943F-43EC-A6D6-EE8AEF9062F6}" destId="{6A809D55-451F-486C-AADC-D8466BBB9D28}" srcOrd="2" destOrd="0" presId="urn:microsoft.com/office/officeart/2018/5/layout/IconCircleLabelList"/>
    <dgm:cxn modelId="{2DF44431-93FA-4EA8-818F-DCCCFAC04B1F}" type="presParOf" srcId="{6A809D55-451F-486C-AADC-D8466BBB9D28}" destId="{4EBBD72A-5C1C-48A6-AA49-EA9D5EFAF1C2}" srcOrd="0" destOrd="0" presId="urn:microsoft.com/office/officeart/2018/5/layout/IconCircleLabelList"/>
    <dgm:cxn modelId="{62299BA7-F7A0-4908-AA0A-E40D2DD35916}" type="presParOf" srcId="{6A809D55-451F-486C-AADC-D8466BBB9D28}" destId="{60C25B66-38B0-47A2-93DB-5B79BF23B222}" srcOrd="1" destOrd="0" presId="urn:microsoft.com/office/officeart/2018/5/layout/IconCircleLabelList"/>
    <dgm:cxn modelId="{CF3C70B3-78D2-414C-B563-2B11DA446B7B}" type="presParOf" srcId="{6A809D55-451F-486C-AADC-D8466BBB9D28}" destId="{A163AB64-A675-4545-A05C-104239F69339}" srcOrd="2" destOrd="0" presId="urn:microsoft.com/office/officeart/2018/5/layout/IconCircleLabelList"/>
    <dgm:cxn modelId="{AB4EADC6-B54F-4F63-8D7B-E1ABBB6F7452}" type="presParOf" srcId="{6A809D55-451F-486C-AADC-D8466BBB9D28}" destId="{16A188DA-2831-4D0F-AB49-B1539CB69294}" srcOrd="3" destOrd="0" presId="urn:microsoft.com/office/officeart/2018/5/layout/IconCircleLabelList"/>
    <dgm:cxn modelId="{AD4B10A2-3665-45FA-8FC2-6B1A15715B35}" type="presParOf" srcId="{C1000279-943F-43EC-A6D6-EE8AEF9062F6}" destId="{8EA93E50-E930-421E-ADCA-447E2068B7AD}" srcOrd="3" destOrd="0" presId="urn:microsoft.com/office/officeart/2018/5/layout/IconCircleLabelList"/>
    <dgm:cxn modelId="{E18FFE1D-FC40-4918-823F-60E43779D1A4}" type="presParOf" srcId="{C1000279-943F-43EC-A6D6-EE8AEF9062F6}" destId="{77668620-643F-44B1-9990-8C3DB199D50B}" srcOrd="4" destOrd="0" presId="urn:microsoft.com/office/officeart/2018/5/layout/IconCircleLabelList"/>
    <dgm:cxn modelId="{BB388B22-B8CF-4491-8A17-F0ECB335941E}" type="presParOf" srcId="{77668620-643F-44B1-9990-8C3DB199D50B}" destId="{1A0F2263-CB9E-42BC-81EF-92799720F388}" srcOrd="0" destOrd="0" presId="urn:microsoft.com/office/officeart/2018/5/layout/IconCircleLabelList"/>
    <dgm:cxn modelId="{31692610-3ABC-40AD-8E40-F54DBAD1B421}" type="presParOf" srcId="{77668620-643F-44B1-9990-8C3DB199D50B}" destId="{EDA2AD7A-E85D-42AA-B8CF-B694FCF32632}" srcOrd="1" destOrd="0" presId="urn:microsoft.com/office/officeart/2018/5/layout/IconCircleLabelList"/>
    <dgm:cxn modelId="{CEB378E1-518A-4CD3-93BC-C51B88742374}" type="presParOf" srcId="{77668620-643F-44B1-9990-8C3DB199D50B}" destId="{3D73B166-B16E-4AFB-9A87-B849739A82FF}" srcOrd="2" destOrd="0" presId="urn:microsoft.com/office/officeart/2018/5/layout/IconCircleLabelList"/>
    <dgm:cxn modelId="{CCC0001C-198E-49E3-95A1-08460E6A766B}" type="presParOf" srcId="{77668620-643F-44B1-9990-8C3DB199D50B}" destId="{95D9D360-E7B7-4070-9487-784EF07898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6132AA-77D3-45D5-AEBA-16BC08EFC1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4F5C92-3633-4A5F-957C-9DCA0B510A90}">
      <dgm:prSet custT="1"/>
      <dgm:spPr/>
      <dgm:t>
        <a:bodyPr/>
        <a:lstStyle/>
        <a:p>
          <a:r>
            <a:rPr lang="en-US" sz="1600" b="1" i="0" baseline="0" dirty="0"/>
            <a:t>Single Producer Thread:</a:t>
          </a:r>
          <a:r>
            <a:rPr lang="en-US" sz="1600" b="0" i="0" baseline="0" dirty="0"/>
            <a:t> </a:t>
          </a:r>
        </a:p>
        <a:p>
          <a:r>
            <a:rPr lang="en-US" sz="1600" b="0" i="0" baseline="0" dirty="0"/>
            <a:t>Extracts frames in real time, pushes each frame into a shared queue</a:t>
          </a:r>
          <a:endParaRPr lang="en-US" sz="1600" dirty="0">
            <a:solidFill>
              <a:schemeClr val="tx1"/>
            </a:solidFill>
            <a:latin typeface="+mn-lt"/>
          </a:endParaRPr>
        </a:p>
      </dgm:t>
    </dgm:pt>
    <dgm:pt modelId="{5613A034-CDFF-42C9-A2C3-D6AEE3439162}" type="parTrans" cxnId="{5AB2C4C9-3667-4E66-9850-017129B80B6D}">
      <dgm:prSet/>
      <dgm:spPr/>
      <dgm:t>
        <a:bodyPr/>
        <a:lstStyle/>
        <a:p>
          <a:endParaRPr lang="en-US"/>
        </a:p>
      </dgm:t>
    </dgm:pt>
    <dgm:pt modelId="{65F8604E-570E-4EA5-AA6B-943B0EFA6DAB}" type="sibTrans" cxnId="{5AB2C4C9-3667-4E66-9850-017129B80B6D}">
      <dgm:prSet/>
      <dgm:spPr/>
      <dgm:t>
        <a:bodyPr/>
        <a:lstStyle/>
        <a:p>
          <a:endParaRPr lang="en-US"/>
        </a:p>
      </dgm:t>
    </dgm:pt>
    <dgm:pt modelId="{6A22490F-C07A-43A6-A26F-643EF474587C}">
      <dgm:prSet custT="1"/>
      <dgm:spPr/>
      <dgm:t>
        <a:bodyPr/>
        <a:lstStyle/>
        <a:p>
          <a:r>
            <a:rPr lang="en-US" sz="1600" b="1" i="0" baseline="0" dirty="0"/>
            <a:t>Multiple Consumer Threads:</a:t>
          </a:r>
          <a:r>
            <a:rPr lang="en-US" sz="1600" b="0" i="0" baseline="0" dirty="0"/>
            <a:t> </a:t>
          </a:r>
        </a:p>
        <a:p>
          <a:r>
            <a:rPr lang="en-US" sz="1600" b="0" i="0" baseline="0" dirty="0"/>
            <a:t>Each takes frames from the queue and checks for scene changes</a:t>
          </a:r>
          <a:endParaRPr lang="en-US" sz="1600" dirty="0">
            <a:solidFill>
              <a:schemeClr val="tx1"/>
            </a:solidFill>
            <a:latin typeface="+mn-lt"/>
          </a:endParaRPr>
        </a:p>
      </dgm:t>
    </dgm:pt>
    <dgm:pt modelId="{246D63F1-4390-4674-A2F2-DD48943A8D95}" type="parTrans" cxnId="{0E655953-9307-4D94-8B4F-EE1D9C3C91EA}">
      <dgm:prSet/>
      <dgm:spPr/>
      <dgm:t>
        <a:bodyPr/>
        <a:lstStyle/>
        <a:p>
          <a:endParaRPr lang="en-US"/>
        </a:p>
      </dgm:t>
    </dgm:pt>
    <dgm:pt modelId="{C54A8E09-B387-4259-8DB1-C545570762C0}" type="sibTrans" cxnId="{0E655953-9307-4D94-8B4F-EE1D9C3C91EA}">
      <dgm:prSet/>
      <dgm:spPr/>
      <dgm:t>
        <a:bodyPr/>
        <a:lstStyle/>
        <a:p>
          <a:endParaRPr lang="en-US"/>
        </a:p>
      </dgm:t>
    </dgm:pt>
    <dgm:pt modelId="{8B162331-659D-43AF-9095-95B98C81C6E3}">
      <dgm:prSet custT="1"/>
      <dgm:spPr/>
      <dgm:t>
        <a:bodyPr/>
        <a:lstStyle/>
        <a:p>
          <a:pPr algn="ctr"/>
          <a:r>
            <a:rPr lang="en-US" sz="1600" b="1" i="0" baseline="0" dirty="0"/>
            <a:t>Advantages:</a:t>
          </a:r>
        </a:p>
        <a:p>
          <a:pPr algn="ctr"/>
          <a:r>
            <a:rPr lang="en-US" sz="1600" b="0" i="0" baseline="0" dirty="0"/>
            <a:t>Efficient resource usage</a:t>
          </a:r>
        </a:p>
        <a:p>
          <a:pPr algn="ctr"/>
          <a:r>
            <a:rPr lang="en-US" sz="1600" b="0" i="0" baseline="0" dirty="0"/>
            <a:t>Work as frames are extracted (closer to real-time processing)</a:t>
          </a:r>
          <a:endParaRPr lang="en-US" sz="1600" b="0" i="0" baseline="0" dirty="0">
            <a:solidFill>
              <a:schemeClr val="tx1"/>
            </a:solidFill>
          </a:endParaRPr>
        </a:p>
      </dgm:t>
    </dgm:pt>
    <dgm:pt modelId="{A34BFFEB-E1F0-4599-88B6-3C73B0A29E56}" type="parTrans" cxnId="{B24549B3-8ED8-4424-81B5-9358D453E8A2}">
      <dgm:prSet/>
      <dgm:spPr/>
      <dgm:t>
        <a:bodyPr/>
        <a:lstStyle/>
        <a:p>
          <a:endParaRPr lang="en-US"/>
        </a:p>
      </dgm:t>
    </dgm:pt>
    <dgm:pt modelId="{1D082B7A-76FE-4F81-8BBA-C4DC3B829D14}" type="sibTrans" cxnId="{B24549B3-8ED8-4424-81B5-9358D453E8A2}">
      <dgm:prSet/>
      <dgm:spPr/>
      <dgm:t>
        <a:bodyPr/>
        <a:lstStyle/>
        <a:p>
          <a:endParaRPr lang="en-US"/>
        </a:p>
      </dgm:t>
    </dgm:pt>
    <dgm:pt modelId="{C1000279-943F-43EC-A6D6-EE8AEF9062F6}" type="pres">
      <dgm:prSet presAssocID="{E26132AA-77D3-45D5-AEBA-16BC08EFC183}" presName="root" presStyleCnt="0">
        <dgm:presLayoutVars>
          <dgm:dir/>
          <dgm:resizeHandles val="exact"/>
        </dgm:presLayoutVars>
      </dgm:prSet>
      <dgm:spPr/>
    </dgm:pt>
    <dgm:pt modelId="{F911A002-F856-4F41-B292-B118855C9D18}" type="pres">
      <dgm:prSet presAssocID="{D14F5C92-3633-4A5F-957C-9DCA0B510A90}" presName="compNode" presStyleCnt="0"/>
      <dgm:spPr/>
    </dgm:pt>
    <dgm:pt modelId="{E57DD58B-881B-4D87-B8AC-5D5AECC7F5C5}" type="pres">
      <dgm:prSet presAssocID="{D14F5C92-3633-4A5F-957C-9DCA0B510A90}" presName="iconBgRect" presStyleLbl="bgShp" presStyleIdx="0" presStyleCnt="3"/>
      <dgm:spPr/>
    </dgm:pt>
    <dgm:pt modelId="{8E1A30E8-14F6-407B-9D4D-C197B738791D}" type="pres">
      <dgm:prSet presAssocID="{D14F5C92-3633-4A5F-957C-9DCA0B510A90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CF931A4-69DD-46A5-B5D2-AB9858CC77E0}" type="pres">
      <dgm:prSet presAssocID="{D14F5C92-3633-4A5F-957C-9DCA0B510A90}" presName="spaceRect" presStyleCnt="0"/>
      <dgm:spPr/>
    </dgm:pt>
    <dgm:pt modelId="{C0C88AAC-D348-4270-AD2F-FA3CD671BBF7}" type="pres">
      <dgm:prSet presAssocID="{D14F5C92-3633-4A5F-957C-9DCA0B510A90}" presName="textRect" presStyleLbl="revTx" presStyleIdx="0" presStyleCnt="3">
        <dgm:presLayoutVars>
          <dgm:chMax val="1"/>
          <dgm:chPref val="1"/>
        </dgm:presLayoutVars>
      </dgm:prSet>
      <dgm:spPr/>
    </dgm:pt>
    <dgm:pt modelId="{C4F17DC6-D933-4E4D-9B5D-962EA638E549}" type="pres">
      <dgm:prSet presAssocID="{65F8604E-570E-4EA5-AA6B-943B0EFA6DAB}" presName="sibTrans" presStyleCnt="0"/>
      <dgm:spPr/>
    </dgm:pt>
    <dgm:pt modelId="{6A809D55-451F-486C-AADC-D8466BBB9D28}" type="pres">
      <dgm:prSet presAssocID="{6A22490F-C07A-43A6-A26F-643EF474587C}" presName="compNode" presStyleCnt="0"/>
      <dgm:spPr/>
    </dgm:pt>
    <dgm:pt modelId="{4EBBD72A-5C1C-48A6-AA49-EA9D5EFAF1C2}" type="pres">
      <dgm:prSet presAssocID="{6A22490F-C07A-43A6-A26F-643EF474587C}" presName="iconBgRect" presStyleLbl="bgShp" presStyleIdx="1" presStyleCnt="3"/>
      <dgm:spPr/>
    </dgm:pt>
    <dgm:pt modelId="{60C25B66-38B0-47A2-93DB-5B79BF23B222}" type="pres">
      <dgm:prSet presAssocID="{6A22490F-C07A-43A6-A26F-643EF474587C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A163AB64-A675-4545-A05C-104239F69339}" type="pres">
      <dgm:prSet presAssocID="{6A22490F-C07A-43A6-A26F-643EF474587C}" presName="spaceRect" presStyleCnt="0"/>
      <dgm:spPr/>
    </dgm:pt>
    <dgm:pt modelId="{16A188DA-2831-4D0F-AB49-B1539CB69294}" type="pres">
      <dgm:prSet presAssocID="{6A22490F-C07A-43A6-A26F-643EF474587C}" presName="textRect" presStyleLbl="revTx" presStyleIdx="1" presStyleCnt="3">
        <dgm:presLayoutVars>
          <dgm:chMax val="1"/>
          <dgm:chPref val="1"/>
        </dgm:presLayoutVars>
      </dgm:prSet>
      <dgm:spPr/>
    </dgm:pt>
    <dgm:pt modelId="{8EA93E50-E930-421E-ADCA-447E2068B7AD}" type="pres">
      <dgm:prSet presAssocID="{C54A8E09-B387-4259-8DB1-C545570762C0}" presName="sibTrans" presStyleCnt="0"/>
      <dgm:spPr/>
    </dgm:pt>
    <dgm:pt modelId="{77668620-643F-44B1-9990-8C3DB199D50B}" type="pres">
      <dgm:prSet presAssocID="{8B162331-659D-43AF-9095-95B98C81C6E3}" presName="compNode" presStyleCnt="0"/>
      <dgm:spPr/>
    </dgm:pt>
    <dgm:pt modelId="{1A0F2263-CB9E-42BC-81EF-92799720F388}" type="pres">
      <dgm:prSet presAssocID="{8B162331-659D-43AF-9095-95B98C81C6E3}" presName="iconBgRect" presStyleLbl="bgShp" presStyleIdx="2" presStyleCnt="3"/>
      <dgm:spPr/>
    </dgm:pt>
    <dgm:pt modelId="{EDA2AD7A-E85D-42AA-B8CF-B694FCF32632}" type="pres">
      <dgm:prSet presAssocID="{8B162331-659D-43AF-9095-95B98C81C6E3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 with solid fill"/>
        </a:ext>
      </dgm:extLst>
    </dgm:pt>
    <dgm:pt modelId="{3D73B166-B16E-4AFB-9A87-B849739A82FF}" type="pres">
      <dgm:prSet presAssocID="{8B162331-659D-43AF-9095-95B98C81C6E3}" presName="spaceRect" presStyleCnt="0"/>
      <dgm:spPr/>
    </dgm:pt>
    <dgm:pt modelId="{95D9D360-E7B7-4070-9487-784EF0789896}" type="pres">
      <dgm:prSet presAssocID="{8B162331-659D-43AF-9095-95B98C81C6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E0C649-CD24-40F8-8CF3-5788D67B83C0}" type="presOf" srcId="{E26132AA-77D3-45D5-AEBA-16BC08EFC183}" destId="{C1000279-943F-43EC-A6D6-EE8AEF9062F6}" srcOrd="0" destOrd="0" presId="urn:microsoft.com/office/officeart/2018/5/layout/IconCircleLabelList"/>
    <dgm:cxn modelId="{6F3C1D6F-9223-4546-85B0-FCEA73AC3A3B}" type="presOf" srcId="{D14F5C92-3633-4A5F-957C-9DCA0B510A90}" destId="{C0C88AAC-D348-4270-AD2F-FA3CD671BBF7}" srcOrd="0" destOrd="0" presId="urn:microsoft.com/office/officeart/2018/5/layout/IconCircleLabelList"/>
    <dgm:cxn modelId="{0E655953-9307-4D94-8B4F-EE1D9C3C91EA}" srcId="{E26132AA-77D3-45D5-AEBA-16BC08EFC183}" destId="{6A22490F-C07A-43A6-A26F-643EF474587C}" srcOrd="1" destOrd="0" parTransId="{246D63F1-4390-4674-A2F2-DD48943A8D95}" sibTransId="{C54A8E09-B387-4259-8DB1-C545570762C0}"/>
    <dgm:cxn modelId="{17A5979E-FF62-46F6-9237-073DCC58D43B}" type="presOf" srcId="{6A22490F-C07A-43A6-A26F-643EF474587C}" destId="{16A188DA-2831-4D0F-AB49-B1539CB69294}" srcOrd="0" destOrd="0" presId="urn:microsoft.com/office/officeart/2018/5/layout/IconCircleLabelList"/>
    <dgm:cxn modelId="{165811AB-7F9F-4E39-A10D-D7151B91610A}" type="presOf" srcId="{8B162331-659D-43AF-9095-95B98C81C6E3}" destId="{95D9D360-E7B7-4070-9487-784EF0789896}" srcOrd="0" destOrd="0" presId="urn:microsoft.com/office/officeart/2018/5/layout/IconCircleLabelList"/>
    <dgm:cxn modelId="{B24549B3-8ED8-4424-81B5-9358D453E8A2}" srcId="{E26132AA-77D3-45D5-AEBA-16BC08EFC183}" destId="{8B162331-659D-43AF-9095-95B98C81C6E3}" srcOrd="2" destOrd="0" parTransId="{A34BFFEB-E1F0-4599-88B6-3C73B0A29E56}" sibTransId="{1D082B7A-76FE-4F81-8BBA-C4DC3B829D14}"/>
    <dgm:cxn modelId="{5AB2C4C9-3667-4E66-9850-017129B80B6D}" srcId="{E26132AA-77D3-45D5-AEBA-16BC08EFC183}" destId="{D14F5C92-3633-4A5F-957C-9DCA0B510A90}" srcOrd="0" destOrd="0" parTransId="{5613A034-CDFF-42C9-A2C3-D6AEE3439162}" sibTransId="{65F8604E-570E-4EA5-AA6B-943B0EFA6DAB}"/>
    <dgm:cxn modelId="{FF81D8BD-AA16-4445-AD83-F63CE3DB54AC}" type="presParOf" srcId="{C1000279-943F-43EC-A6D6-EE8AEF9062F6}" destId="{F911A002-F856-4F41-B292-B118855C9D18}" srcOrd="0" destOrd="0" presId="urn:microsoft.com/office/officeart/2018/5/layout/IconCircleLabelList"/>
    <dgm:cxn modelId="{FEEB3B93-E8E8-47DC-982F-9FD8F95F77D1}" type="presParOf" srcId="{F911A002-F856-4F41-B292-B118855C9D18}" destId="{E57DD58B-881B-4D87-B8AC-5D5AECC7F5C5}" srcOrd="0" destOrd="0" presId="urn:microsoft.com/office/officeart/2018/5/layout/IconCircleLabelList"/>
    <dgm:cxn modelId="{291691D0-7158-4503-9FD5-0B132D68D8E0}" type="presParOf" srcId="{F911A002-F856-4F41-B292-B118855C9D18}" destId="{8E1A30E8-14F6-407B-9D4D-C197B738791D}" srcOrd="1" destOrd="0" presId="urn:microsoft.com/office/officeart/2018/5/layout/IconCircleLabelList"/>
    <dgm:cxn modelId="{9A386EFB-B2DB-415B-8AB9-1B47236319AA}" type="presParOf" srcId="{F911A002-F856-4F41-B292-B118855C9D18}" destId="{CCF931A4-69DD-46A5-B5D2-AB9858CC77E0}" srcOrd="2" destOrd="0" presId="urn:microsoft.com/office/officeart/2018/5/layout/IconCircleLabelList"/>
    <dgm:cxn modelId="{2298D4CE-5CEF-4D69-AB39-D5CC94AAAA66}" type="presParOf" srcId="{F911A002-F856-4F41-B292-B118855C9D18}" destId="{C0C88AAC-D348-4270-AD2F-FA3CD671BBF7}" srcOrd="3" destOrd="0" presId="urn:microsoft.com/office/officeart/2018/5/layout/IconCircleLabelList"/>
    <dgm:cxn modelId="{CEA77F76-A3D4-465E-95E6-4A6012CDD6CF}" type="presParOf" srcId="{C1000279-943F-43EC-A6D6-EE8AEF9062F6}" destId="{C4F17DC6-D933-4E4D-9B5D-962EA638E549}" srcOrd="1" destOrd="0" presId="urn:microsoft.com/office/officeart/2018/5/layout/IconCircleLabelList"/>
    <dgm:cxn modelId="{07E74729-F9CE-436A-8D42-001096D2FB61}" type="presParOf" srcId="{C1000279-943F-43EC-A6D6-EE8AEF9062F6}" destId="{6A809D55-451F-486C-AADC-D8466BBB9D28}" srcOrd="2" destOrd="0" presId="urn:microsoft.com/office/officeart/2018/5/layout/IconCircleLabelList"/>
    <dgm:cxn modelId="{2DF44431-93FA-4EA8-818F-DCCCFAC04B1F}" type="presParOf" srcId="{6A809D55-451F-486C-AADC-D8466BBB9D28}" destId="{4EBBD72A-5C1C-48A6-AA49-EA9D5EFAF1C2}" srcOrd="0" destOrd="0" presId="urn:microsoft.com/office/officeart/2018/5/layout/IconCircleLabelList"/>
    <dgm:cxn modelId="{62299BA7-F7A0-4908-AA0A-E40D2DD35916}" type="presParOf" srcId="{6A809D55-451F-486C-AADC-D8466BBB9D28}" destId="{60C25B66-38B0-47A2-93DB-5B79BF23B222}" srcOrd="1" destOrd="0" presId="urn:microsoft.com/office/officeart/2018/5/layout/IconCircleLabelList"/>
    <dgm:cxn modelId="{CF3C70B3-78D2-414C-B563-2B11DA446B7B}" type="presParOf" srcId="{6A809D55-451F-486C-AADC-D8466BBB9D28}" destId="{A163AB64-A675-4545-A05C-104239F69339}" srcOrd="2" destOrd="0" presId="urn:microsoft.com/office/officeart/2018/5/layout/IconCircleLabelList"/>
    <dgm:cxn modelId="{AB4EADC6-B54F-4F63-8D7B-E1ABBB6F7452}" type="presParOf" srcId="{6A809D55-451F-486C-AADC-D8466BBB9D28}" destId="{16A188DA-2831-4D0F-AB49-B1539CB69294}" srcOrd="3" destOrd="0" presId="urn:microsoft.com/office/officeart/2018/5/layout/IconCircleLabelList"/>
    <dgm:cxn modelId="{AD4B10A2-3665-45FA-8FC2-6B1A15715B35}" type="presParOf" srcId="{C1000279-943F-43EC-A6D6-EE8AEF9062F6}" destId="{8EA93E50-E930-421E-ADCA-447E2068B7AD}" srcOrd="3" destOrd="0" presId="urn:microsoft.com/office/officeart/2018/5/layout/IconCircleLabelList"/>
    <dgm:cxn modelId="{E18FFE1D-FC40-4918-823F-60E43779D1A4}" type="presParOf" srcId="{C1000279-943F-43EC-A6D6-EE8AEF9062F6}" destId="{77668620-643F-44B1-9990-8C3DB199D50B}" srcOrd="4" destOrd="0" presId="urn:microsoft.com/office/officeart/2018/5/layout/IconCircleLabelList"/>
    <dgm:cxn modelId="{BB388B22-B8CF-4491-8A17-F0ECB335941E}" type="presParOf" srcId="{77668620-643F-44B1-9990-8C3DB199D50B}" destId="{1A0F2263-CB9E-42BC-81EF-92799720F388}" srcOrd="0" destOrd="0" presId="urn:microsoft.com/office/officeart/2018/5/layout/IconCircleLabelList"/>
    <dgm:cxn modelId="{31692610-3ABC-40AD-8E40-F54DBAD1B421}" type="presParOf" srcId="{77668620-643F-44B1-9990-8C3DB199D50B}" destId="{EDA2AD7A-E85D-42AA-B8CF-B694FCF32632}" srcOrd="1" destOrd="0" presId="urn:microsoft.com/office/officeart/2018/5/layout/IconCircleLabelList"/>
    <dgm:cxn modelId="{CEB378E1-518A-4CD3-93BC-C51B88742374}" type="presParOf" srcId="{77668620-643F-44B1-9990-8C3DB199D50B}" destId="{3D73B166-B16E-4AFB-9A87-B849739A82FF}" srcOrd="2" destOrd="0" presId="urn:microsoft.com/office/officeart/2018/5/layout/IconCircleLabelList"/>
    <dgm:cxn modelId="{CCC0001C-198E-49E3-95A1-08460E6A766B}" type="presParOf" srcId="{77668620-643F-44B1-9990-8C3DB199D50B}" destId="{95D9D360-E7B7-4070-9487-784EF07898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5B9B6-88A0-459C-A04E-218FEDE47E93}">
      <dsp:nvSpPr>
        <dsp:cNvPr id="0" name=""/>
        <dsp:cNvSpPr/>
      </dsp:nvSpPr>
      <dsp:spPr>
        <a:xfrm>
          <a:off x="1061437" y="967019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E76F9-C3BD-4007-BAAD-A43563367152}">
      <dsp:nvSpPr>
        <dsp:cNvPr id="0" name=""/>
        <dsp:cNvSpPr/>
      </dsp:nvSpPr>
      <dsp:spPr>
        <a:xfrm>
          <a:off x="1582" y="220552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 baseline="0"/>
            <a:t>What is scene change detection?</a:t>
          </a:r>
          <a:endParaRPr lang="en-US" sz="1800" kern="1200"/>
        </a:p>
      </dsp:txBody>
      <dsp:txXfrm>
        <a:off x="1582" y="2205528"/>
        <a:ext cx="3261093" cy="489164"/>
      </dsp:txXfrm>
    </dsp:sp>
    <dsp:sp modelId="{96B56479-BF37-41F8-A905-6E85BB3AF6D4}">
      <dsp:nvSpPr>
        <dsp:cNvPr id="0" name=""/>
        <dsp:cNvSpPr/>
      </dsp:nvSpPr>
      <dsp:spPr>
        <a:xfrm>
          <a:off x="1582" y="2739868"/>
          <a:ext cx="3261093" cy="48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Detecting when the video suddenly switches from a specific scene to another</a:t>
          </a:r>
          <a:endParaRPr lang="en-US" sz="1400" kern="1200" dirty="0"/>
        </a:p>
      </dsp:txBody>
      <dsp:txXfrm>
        <a:off x="1582" y="2739868"/>
        <a:ext cx="3261093" cy="485917"/>
      </dsp:txXfrm>
    </dsp:sp>
    <dsp:sp modelId="{514C6647-3716-4440-A669-C16DCA5D87A4}">
      <dsp:nvSpPr>
        <dsp:cNvPr id="0" name=""/>
        <dsp:cNvSpPr/>
      </dsp:nvSpPr>
      <dsp:spPr>
        <a:xfrm>
          <a:off x="4893223" y="967019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5FD5-FE99-44B2-9E4A-483593E26A51}">
      <dsp:nvSpPr>
        <dsp:cNvPr id="0" name=""/>
        <dsp:cNvSpPr/>
      </dsp:nvSpPr>
      <dsp:spPr>
        <a:xfrm>
          <a:off x="3833367" y="220552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 baseline="0"/>
            <a:t>Why is it useful? </a:t>
          </a:r>
          <a:endParaRPr lang="en-US" sz="1800" kern="1200"/>
        </a:p>
      </dsp:txBody>
      <dsp:txXfrm>
        <a:off x="3833367" y="2205528"/>
        <a:ext cx="3261093" cy="489164"/>
      </dsp:txXfrm>
    </dsp:sp>
    <dsp:sp modelId="{6B41DB05-D1D4-431A-95D7-5AA82FF73602}">
      <dsp:nvSpPr>
        <dsp:cNvPr id="0" name=""/>
        <dsp:cNvSpPr/>
      </dsp:nvSpPr>
      <dsp:spPr>
        <a:xfrm>
          <a:off x="3833367" y="2739868"/>
          <a:ext cx="3261093" cy="48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Video Summarization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Video Editing</a:t>
          </a:r>
          <a:endParaRPr lang="en-US" sz="1400" kern="1200"/>
        </a:p>
      </dsp:txBody>
      <dsp:txXfrm>
        <a:off x="3833367" y="2739868"/>
        <a:ext cx="3261093" cy="485917"/>
      </dsp:txXfrm>
    </dsp:sp>
    <dsp:sp modelId="{35A7AD9B-3F2E-406B-9742-C574FF00FDB1}">
      <dsp:nvSpPr>
        <dsp:cNvPr id="0" name=""/>
        <dsp:cNvSpPr/>
      </dsp:nvSpPr>
      <dsp:spPr>
        <a:xfrm>
          <a:off x="8725008" y="967019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AC2CE-E886-4303-AA5E-A99854BCF038}">
      <dsp:nvSpPr>
        <dsp:cNvPr id="0" name=""/>
        <dsp:cNvSpPr/>
      </dsp:nvSpPr>
      <dsp:spPr>
        <a:xfrm>
          <a:off x="7665152" y="2205528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 baseline="0"/>
            <a:t>The challenge:</a:t>
          </a:r>
          <a:endParaRPr lang="en-US" sz="1800" kern="1200"/>
        </a:p>
      </dsp:txBody>
      <dsp:txXfrm>
        <a:off x="7665152" y="2205528"/>
        <a:ext cx="3261093" cy="489164"/>
      </dsp:txXfrm>
    </dsp:sp>
    <dsp:sp modelId="{7B4B6D12-A596-49F2-AF5A-0B4F756064CA}">
      <dsp:nvSpPr>
        <dsp:cNvPr id="0" name=""/>
        <dsp:cNvSpPr/>
      </dsp:nvSpPr>
      <dsp:spPr>
        <a:xfrm>
          <a:off x="7665152" y="2739868"/>
          <a:ext cx="3261093" cy="485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Efficiently detecting scene changes in large video files</a:t>
          </a:r>
          <a:endParaRPr lang="en-US" sz="1400" b="0" kern="1200" dirty="0"/>
        </a:p>
      </dsp:txBody>
      <dsp:txXfrm>
        <a:off x="7665152" y="2739868"/>
        <a:ext cx="3261093" cy="485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D17B8-F575-45DC-88E8-C2FD01826AAF}">
      <dsp:nvSpPr>
        <dsp:cNvPr id="0" name=""/>
        <dsp:cNvSpPr/>
      </dsp:nvSpPr>
      <dsp:spPr>
        <a:xfrm>
          <a:off x="765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B65B4-5263-4F86-8800-20756734928D}">
      <dsp:nvSpPr>
        <dsp:cNvPr id="0" name=""/>
        <dsp:cNvSpPr/>
      </dsp:nvSpPr>
      <dsp:spPr>
        <a:xfrm>
          <a:off x="765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baseline="0"/>
            <a:t>Implement and compare three approaches to scene detection:</a:t>
          </a:r>
          <a:endParaRPr lang="en-US" sz="2300" kern="1200"/>
        </a:p>
      </dsp:txBody>
      <dsp:txXfrm>
        <a:off x="765914" y="2112095"/>
        <a:ext cx="4320000" cy="648000"/>
      </dsp:txXfrm>
    </dsp:sp>
    <dsp:sp modelId="{5287E6CA-86A8-4C39-B213-D634BB962056}">
      <dsp:nvSpPr>
        <dsp:cNvPr id="0" name=""/>
        <dsp:cNvSpPr/>
      </dsp:nvSpPr>
      <dsp:spPr>
        <a:xfrm>
          <a:off x="765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Single-threaded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Multi-threaded (no queue)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Producer-consumer (queue-based)</a:t>
          </a:r>
          <a:endParaRPr lang="en-US" sz="1700" kern="1200"/>
        </a:p>
      </dsp:txBody>
      <dsp:txXfrm>
        <a:off x="765914" y="2825578"/>
        <a:ext cx="4320000" cy="907921"/>
      </dsp:txXfrm>
    </dsp:sp>
    <dsp:sp modelId="{DB64F661-BEE7-4430-B0C3-3DFD3CA1891F}">
      <dsp:nvSpPr>
        <dsp:cNvPr id="0" name=""/>
        <dsp:cNvSpPr/>
      </dsp:nvSpPr>
      <dsp:spPr>
        <a:xfrm>
          <a:off x="5841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5B39B-41E1-497E-B0A5-4EF845255941}">
      <dsp:nvSpPr>
        <dsp:cNvPr id="0" name=""/>
        <dsp:cNvSpPr/>
      </dsp:nvSpPr>
      <dsp:spPr>
        <a:xfrm>
          <a:off x="5841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 baseline="0"/>
            <a:t>Highlight performance improvements with multithreading</a:t>
          </a:r>
          <a:endParaRPr lang="en-US" sz="2300" kern="1200"/>
        </a:p>
      </dsp:txBody>
      <dsp:txXfrm>
        <a:off x="5841914" y="2112095"/>
        <a:ext cx="4320000" cy="648000"/>
      </dsp:txXfrm>
    </dsp:sp>
    <dsp:sp modelId="{4D5023AB-8A4B-4457-AE46-B088424F9D76}">
      <dsp:nvSpPr>
        <dsp:cNvPr id="0" name=""/>
        <dsp:cNvSpPr/>
      </dsp:nvSpPr>
      <dsp:spPr>
        <a:xfrm>
          <a:off x="5841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DD58B-881B-4D87-B8AC-5D5AECC7F5C5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A30E8-14F6-407B-9D4D-C197B738791D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88AAC-D348-4270-AD2F-FA3CD671BBF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 dirty="0"/>
            <a:t>Read all video frames sequentially</a:t>
          </a:r>
          <a:endParaRPr lang="en-US" sz="1700" kern="1200" dirty="0"/>
        </a:p>
      </dsp:txBody>
      <dsp:txXfrm>
        <a:off x="93445" y="3018902"/>
        <a:ext cx="3206250" cy="720000"/>
      </dsp:txXfrm>
    </dsp:sp>
    <dsp:sp modelId="{4EBBD72A-5C1C-48A6-AA49-EA9D5EFAF1C2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25B66-38B0-47A2-93DB-5B79BF23B222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188DA-2831-4D0F-AB49-B1539CB6929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 dirty="0"/>
            <a:t>Compare each frame to its neighbor to detect scene changes</a:t>
          </a:r>
          <a:endParaRPr lang="en-US" sz="1700" kern="1200" dirty="0"/>
        </a:p>
      </dsp:txBody>
      <dsp:txXfrm>
        <a:off x="3860789" y="3018902"/>
        <a:ext cx="3206250" cy="720000"/>
      </dsp:txXfrm>
    </dsp:sp>
    <dsp:sp modelId="{1A0F2263-CB9E-42BC-81EF-92799720F388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2AD7A-E85D-42AA-B8CF-B694FCF3263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9D360-E7B7-4070-9487-784EF078989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Simple but </a:t>
          </a:r>
          <a:r>
            <a:rPr lang="en-US" sz="1700" b="1" i="0" kern="1200" baseline="0"/>
            <a:t>slow for large videos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DD58B-881B-4D87-B8AC-5D5AECC7F5C5}">
      <dsp:nvSpPr>
        <dsp:cNvPr id="0" name=""/>
        <dsp:cNvSpPr/>
      </dsp:nvSpPr>
      <dsp:spPr>
        <a:xfrm>
          <a:off x="718664" y="318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A30E8-14F6-407B-9D4D-C197B738791D}">
      <dsp:nvSpPr>
        <dsp:cNvPr id="0" name=""/>
        <dsp:cNvSpPr/>
      </dsp:nvSpPr>
      <dsp:spPr>
        <a:xfrm>
          <a:off x="1135476" y="735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88AAC-D348-4270-AD2F-FA3CD671BBF7}">
      <dsp:nvSpPr>
        <dsp:cNvPr id="0" name=""/>
        <dsp:cNvSpPr/>
      </dsp:nvSpPr>
      <dsp:spPr>
        <a:xfrm>
          <a:off x="93445" y="2883902"/>
          <a:ext cx="320625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u="none" strike="noStrike" kern="1200" baseline="0" dirty="0">
              <a:solidFill>
                <a:schemeClr val="tx1"/>
              </a:solidFill>
              <a:latin typeface="+mn-lt"/>
            </a:rPr>
            <a:t>Extract all frames using 1 thread</a:t>
          </a:r>
          <a:endParaRPr lang="en-US" sz="1600" kern="1200" dirty="0">
            <a:solidFill>
              <a:schemeClr val="tx1"/>
            </a:solidFill>
            <a:latin typeface="+mn-lt"/>
          </a:endParaRPr>
        </a:p>
      </dsp:txBody>
      <dsp:txXfrm>
        <a:off x="93445" y="2883902"/>
        <a:ext cx="3206250" cy="990000"/>
      </dsp:txXfrm>
    </dsp:sp>
    <dsp:sp modelId="{4EBBD72A-5C1C-48A6-AA49-EA9D5EFAF1C2}">
      <dsp:nvSpPr>
        <dsp:cNvPr id="0" name=""/>
        <dsp:cNvSpPr/>
      </dsp:nvSpPr>
      <dsp:spPr>
        <a:xfrm>
          <a:off x="4486008" y="318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25B66-38B0-47A2-93DB-5B79BF23B222}">
      <dsp:nvSpPr>
        <dsp:cNvPr id="0" name=""/>
        <dsp:cNvSpPr/>
      </dsp:nvSpPr>
      <dsp:spPr>
        <a:xfrm>
          <a:off x="4902820" y="735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188DA-2831-4D0F-AB49-B1539CB69294}">
      <dsp:nvSpPr>
        <dsp:cNvPr id="0" name=""/>
        <dsp:cNvSpPr/>
      </dsp:nvSpPr>
      <dsp:spPr>
        <a:xfrm>
          <a:off x="3860789" y="2883902"/>
          <a:ext cx="320625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u="none" strike="noStrike" kern="1200" baseline="0" dirty="0">
              <a:solidFill>
                <a:schemeClr val="tx1"/>
              </a:solidFill>
              <a:latin typeface="+mn-lt"/>
            </a:rPr>
            <a:t>- Divide frames into equal chunks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strike="noStrike" kern="1200" baseline="0" dirty="0">
              <a:solidFill>
                <a:schemeClr val="tx1"/>
              </a:solidFill>
              <a:latin typeface="+mn-lt"/>
            </a:rPr>
            <a:t>- Each thread takes a chunk of frames to do the detection in parallel</a:t>
          </a:r>
          <a:endParaRPr lang="en-US" sz="1600" kern="1200" dirty="0">
            <a:solidFill>
              <a:schemeClr val="tx1"/>
            </a:solidFill>
            <a:latin typeface="+mn-lt"/>
          </a:endParaRPr>
        </a:p>
      </dsp:txBody>
      <dsp:txXfrm>
        <a:off x="3860789" y="2883902"/>
        <a:ext cx="3206250" cy="990000"/>
      </dsp:txXfrm>
    </dsp:sp>
    <dsp:sp modelId="{1A0F2263-CB9E-42BC-81EF-92799720F388}">
      <dsp:nvSpPr>
        <dsp:cNvPr id="0" name=""/>
        <dsp:cNvSpPr/>
      </dsp:nvSpPr>
      <dsp:spPr>
        <a:xfrm>
          <a:off x="8253352" y="318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2AD7A-E85D-42AA-B8CF-B694FCF32632}">
      <dsp:nvSpPr>
        <dsp:cNvPr id="0" name=""/>
        <dsp:cNvSpPr/>
      </dsp:nvSpPr>
      <dsp:spPr>
        <a:xfrm>
          <a:off x="8670164" y="735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9D360-E7B7-4070-9487-784EF0789896}">
      <dsp:nvSpPr>
        <dsp:cNvPr id="0" name=""/>
        <dsp:cNvSpPr/>
      </dsp:nvSpPr>
      <dsp:spPr>
        <a:xfrm>
          <a:off x="7628133" y="2883902"/>
          <a:ext cx="3206250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u="sng" kern="1200" baseline="0" dirty="0">
              <a:solidFill>
                <a:schemeClr val="tx1"/>
              </a:solidFill>
            </a:rPr>
            <a:t>Pros:</a:t>
          </a:r>
          <a:r>
            <a:rPr lang="en-US" sz="1600" b="0" i="0" kern="1200" baseline="0" dirty="0">
              <a:solidFill>
                <a:schemeClr val="tx1"/>
              </a:solidFill>
            </a:rPr>
            <a:t> Faster than single thread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i="0" u="sng" kern="1200" baseline="0" dirty="0">
              <a:solidFill>
                <a:schemeClr val="tx1"/>
              </a:solidFill>
            </a:rPr>
            <a:t>Cons:</a:t>
          </a:r>
          <a:r>
            <a:rPr lang="en-US" sz="1600" b="0" i="0" kern="1200" baseline="0" dirty="0">
              <a:solidFill>
                <a:schemeClr val="tx1"/>
              </a:solidFill>
            </a:rPr>
            <a:t> All frames must be loaded first</a:t>
          </a:r>
        </a:p>
      </dsp:txBody>
      <dsp:txXfrm>
        <a:off x="7628133" y="2883902"/>
        <a:ext cx="3206250" cy="99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DD58B-881B-4D87-B8AC-5D5AECC7F5C5}">
      <dsp:nvSpPr>
        <dsp:cNvPr id="0" name=""/>
        <dsp:cNvSpPr/>
      </dsp:nvSpPr>
      <dsp:spPr>
        <a:xfrm>
          <a:off x="718664" y="27601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A30E8-14F6-407B-9D4D-C197B738791D}">
      <dsp:nvSpPr>
        <dsp:cNvPr id="0" name=""/>
        <dsp:cNvSpPr/>
      </dsp:nvSpPr>
      <dsp:spPr>
        <a:xfrm>
          <a:off x="1135476" y="692824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88AAC-D348-4270-AD2F-FA3CD671BBF7}">
      <dsp:nvSpPr>
        <dsp:cNvPr id="0" name=""/>
        <dsp:cNvSpPr/>
      </dsp:nvSpPr>
      <dsp:spPr>
        <a:xfrm>
          <a:off x="93445" y="2841011"/>
          <a:ext cx="3206250" cy="107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Single Producer Thread:</a:t>
          </a:r>
          <a:r>
            <a:rPr lang="en-US" sz="1600" b="0" i="0" kern="1200" baseline="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Extracts frames in real time, pushes each frame into a shared queue</a:t>
          </a:r>
          <a:endParaRPr lang="en-US" sz="1600" kern="1200" dirty="0">
            <a:solidFill>
              <a:schemeClr val="tx1"/>
            </a:solidFill>
            <a:latin typeface="+mn-lt"/>
          </a:endParaRPr>
        </a:p>
      </dsp:txBody>
      <dsp:txXfrm>
        <a:off x="93445" y="2841011"/>
        <a:ext cx="3206250" cy="1075781"/>
      </dsp:txXfrm>
    </dsp:sp>
    <dsp:sp modelId="{4EBBD72A-5C1C-48A6-AA49-EA9D5EFAF1C2}">
      <dsp:nvSpPr>
        <dsp:cNvPr id="0" name=""/>
        <dsp:cNvSpPr/>
      </dsp:nvSpPr>
      <dsp:spPr>
        <a:xfrm>
          <a:off x="4486008" y="27601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25B66-38B0-47A2-93DB-5B79BF23B222}">
      <dsp:nvSpPr>
        <dsp:cNvPr id="0" name=""/>
        <dsp:cNvSpPr/>
      </dsp:nvSpPr>
      <dsp:spPr>
        <a:xfrm>
          <a:off x="4902820" y="692824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188DA-2831-4D0F-AB49-B1539CB69294}">
      <dsp:nvSpPr>
        <dsp:cNvPr id="0" name=""/>
        <dsp:cNvSpPr/>
      </dsp:nvSpPr>
      <dsp:spPr>
        <a:xfrm>
          <a:off x="3860789" y="2841011"/>
          <a:ext cx="3206250" cy="107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Multiple Consumer Threads:</a:t>
          </a:r>
          <a:r>
            <a:rPr lang="en-US" sz="1600" b="0" i="0" kern="1200" baseline="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Each takes frames from the queue and checks for scene changes</a:t>
          </a:r>
          <a:endParaRPr lang="en-US" sz="1600" kern="1200" dirty="0">
            <a:solidFill>
              <a:schemeClr val="tx1"/>
            </a:solidFill>
            <a:latin typeface="+mn-lt"/>
          </a:endParaRPr>
        </a:p>
      </dsp:txBody>
      <dsp:txXfrm>
        <a:off x="3860789" y="2841011"/>
        <a:ext cx="3206250" cy="1075781"/>
      </dsp:txXfrm>
    </dsp:sp>
    <dsp:sp modelId="{1A0F2263-CB9E-42BC-81EF-92799720F388}">
      <dsp:nvSpPr>
        <dsp:cNvPr id="0" name=""/>
        <dsp:cNvSpPr/>
      </dsp:nvSpPr>
      <dsp:spPr>
        <a:xfrm>
          <a:off x="8253352" y="27601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2AD7A-E85D-42AA-B8CF-B694FCF32632}">
      <dsp:nvSpPr>
        <dsp:cNvPr id="0" name=""/>
        <dsp:cNvSpPr/>
      </dsp:nvSpPr>
      <dsp:spPr>
        <a:xfrm>
          <a:off x="8670164" y="692824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9D360-E7B7-4070-9487-784EF0789896}">
      <dsp:nvSpPr>
        <dsp:cNvPr id="0" name=""/>
        <dsp:cNvSpPr/>
      </dsp:nvSpPr>
      <dsp:spPr>
        <a:xfrm>
          <a:off x="7628133" y="2841011"/>
          <a:ext cx="3206250" cy="107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Advantages: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Efficient resource usage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Work as frames are extracted (closer to real-time processing)</a:t>
          </a:r>
          <a:endParaRPr lang="en-US" sz="1600" b="0" i="0" kern="1200" baseline="0" dirty="0">
            <a:solidFill>
              <a:schemeClr val="tx1"/>
            </a:solidFill>
          </a:endParaRPr>
        </a:p>
      </dsp:txBody>
      <dsp:txXfrm>
        <a:off x="7628133" y="2841011"/>
        <a:ext cx="3206250" cy="1075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C8C5-D080-A3EF-7E0D-5DE68A68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2A6E1-834C-1B68-D5BE-2396558FA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AA39-B87C-B40C-AD02-26DD4149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5AC31-E876-9EF0-8636-B7E51A75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1601-6E94-B0FE-29E7-44956DC5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B7B4-5B57-B5CA-CF5A-0310D5B1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EC453-588B-5D14-FD89-66BD4B88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98AF-D57D-3B75-CE41-0718C9E8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8D55-E710-C1E3-5EC3-23EFBC0A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18AE1-F718-DDD3-A088-B70BABC6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FD6A3-D234-B985-370E-346FEBA62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26751-E597-33E0-8B41-E1502727E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A8DE-FC21-8252-468C-CD2F397B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420E-E31A-C049-AA0F-CC9D6CF8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17E8-A04F-5AAF-17F5-A1089762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2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A675-BDE6-8808-B111-E84F44F4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56DD0-C623-0393-7D3F-1D9602492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DE81-CAAD-01E2-2C7B-6F21999E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3785-69A6-43AD-886C-4E22F33C1EB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A64E8-AB8E-D22C-A75C-41B904BC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4660-7ADC-3EE0-6B94-45EF9FBA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6360-4B8C-4477-B71A-CAC02E885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D6F7-59FE-1CB5-7682-4E260AEF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D20E-A16C-2B0E-F156-36D72FAA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B9B1-E812-464E-FDB5-8BCC3D4E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39F4-9FAB-5AA1-C16B-A15E98EF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5EF5-17D3-5345-B9E1-0CC670E3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AD9B-E758-EE1A-AE09-67F32D1C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2FCC-594F-E77C-FB18-D51CFFC1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24D2-839F-116B-D4C3-5E245DC7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2FDF-B0D3-14F7-C32B-A1D6C751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51A1-9AC1-BBCC-921E-E3AE7324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DE94-9A19-8E6D-1FBA-9E64016BA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1AFE-587D-EF1C-4A0E-619388989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EED7-B594-3B7D-52C5-B22E416F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CEB03-2805-0254-3401-D3DFC5B3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49CF1-5679-FDE7-CA28-1F73F683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41968-BDC5-6F54-724A-403176E7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609-C5A4-3D10-7769-A9A232B2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84600-77D1-309D-C12F-0DD2BF601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A6D2D-FA1C-B208-81A9-BE6EB4011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23616-3CE8-233E-0DF2-DFFFA1B66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7F356-5E54-4644-1431-8BF47BD58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840E1-B058-E8F0-D86C-D87CD91A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E340-D33D-596E-D5F2-AE1AA904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9E356-D0E8-2A0C-7335-7B04C295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F8F9-E08C-54F4-56F6-ADEAF238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99549-CD77-7A48-58E9-1AEFE8A4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79954-0689-1A5B-1FCA-47848799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C5B52-1835-90BC-41D6-563AC203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2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339FB-8BD5-19C0-88D7-4669B231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1B363-542B-43E9-9C79-D2A5C14C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4111E-2B60-B021-EA9A-108E8BC7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3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6F21-91A2-A7BC-BFF9-F0A3DF32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BDA2-D34A-9FF1-4B9A-0ECB3856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F0B71-B7BF-22F8-552D-AFB72A63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22F6-E954-C428-1579-D583FB1D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C2520-362D-2FDC-B051-FDEF8E17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9B1D9-278B-0F26-CF4E-FE8677BB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E83A-1CF3-9607-B298-1DD924C9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D57F-2635-B56B-5FDB-356AEDBD1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701EB-AB98-B77D-B026-B1FF4713F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9868F-2AE0-C752-1C9D-1C52FF1E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E795-FD4B-DD24-669E-1669CF22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466D-3F33-67C1-92D7-D4589976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4454D5-BD35-126E-16D3-6E54E3E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E7A6B-B111-7076-3985-71ABC75F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2150-203A-FCC7-D1DC-8077A2576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9F8F8-704C-4463-8746-6F574FDBD51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5E79C-A0B2-725A-FEF8-E44DC81FA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4FF1-D569-92B2-1BF2-FBA3C66DA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CC858-3098-4422-BD20-0BAF51728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hip on a blue surface">
            <a:extLst>
              <a:ext uri="{FF2B5EF4-FFF2-40B4-BE49-F238E27FC236}">
                <a16:creationId xmlns:a16="http://schemas.microsoft.com/office/drawing/2014/main" id="{096E62CF-FE9D-A01B-61D3-E245AB7EF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r="1990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387CC-607D-8979-46AB-AA3C33D5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baseline="0"/>
              <a:t>Multithreaded Scene Change Detector in Java</a:t>
            </a:r>
            <a:endParaRPr lang="en-US" sz="4000" b="0" i="0" u="none" strike="noStrike" baseline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BE7D3-2182-05E4-C09B-C4E3013E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1609" y="5495034"/>
            <a:ext cx="4220837" cy="117527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>
              <a:buNone/>
            </a:pPr>
            <a:r>
              <a:rPr lang="en-US" sz="2000" b="1" i="0" u="sng" strike="noStrike" baseline="0"/>
              <a:t>PRESENTED BY:</a:t>
            </a:r>
          </a:p>
          <a:p>
            <a:pPr marR="0" lvl="0"/>
            <a:r>
              <a:rPr lang="en-US" sz="2000" b="0" i="0" u="none" strike="noStrike" baseline="0"/>
              <a:t>Mohamad </a:t>
            </a:r>
            <a:r>
              <a:rPr lang="en-US" sz="2000" b="0" i="0" u="none" strike="noStrike" baseline="0" dirty="0"/>
              <a:t>Hassan Ibrahim 6321</a:t>
            </a:r>
          </a:p>
          <a:p>
            <a:pPr marR="0" lvl="0"/>
            <a:r>
              <a:rPr lang="en-US" sz="2000" b="0" i="0" u="none" strike="noStrike" baseline="0" dirty="0"/>
              <a:t>Reem Kanaan 6315</a:t>
            </a:r>
          </a:p>
        </p:txBody>
      </p:sp>
    </p:spTree>
    <p:extLst>
      <p:ext uri="{BB962C8B-B14F-4D97-AF65-F5344CB8AC3E}">
        <p14:creationId xmlns:p14="http://schemas.microsoft.com/office/powerpoint/2010/main" val="221385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4EE43-62D0-FEAD-538E-571B06F74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AC824-C793-D6B1-7E4B-D7BF9FBC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2800" b="1" dirty="0">
                <a:solidFill>
                  <a:srgbClr val="FFFFFF"/>
                </a:solidFill>
              </a:rPr>
              <a:t>Approach 3 test on 40sec-30fps video and 1min-30fps video</a:t>
            </a:r>
            <a:endParaRPr lang="en-US" sz="2800" b="1" i="0" u="none" strike="noStrike" baseline="0" dirty="0">
              <a:solidFill>
                <a:srgbClr val="FFFFFF"/>
              </a:solidFill>
            </a:endParaRPr>
          </a:p>
        </p:txBody>
      </p:sp>
      <p:pic>
        <p:nvPicPr>
          <p:cNvPr id="5" name="Picture 4" descr="A graph with a line">
            <a:extLst>
              <a:ext uri="{FF2B5EF4-FFF2-40B4-BE49-F238E27FC236}">
                <a16:creationId xmlns:a16="http://schemas.microsoft.com/office/drawing/2014/main" id="{00803120-FAB9-A28C-F491-C0E7C7D31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256086"/>
            <a:ext cx="5131088" cy="3848316"/>
          </a:xfrm>
          <a:prstGeom prst="rect">
            <a:avLst/>
          </a:prstGeom>
        </p:spPr>
      </p:pic>
      <p:pic>
        <p:nvPicPr>
          <p:cNvPr id="6" name="Picture 5" descr="A graph with a line">
            <a:extLst>
              <a:ext uri="{FF2B5EF4-FFF2-40B4-BE49-F238E27FC236}">
                <a16:creationId xmlns:a16="http://schemas.microsoft.com/office/drawing/2014/main" id="{91E1670E-F6B0-8120-C92D-4B353594D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92573"/>
            <a:ext cx="5131087" cy="38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with text and lines">
            <a:extLst>
              <a:ext uri="{FF2B5EF4-FFF2-40B4-BE49-F238E27FC236}">
                <a16:creationId xmlns:a16="http://schemas.microsoft.com/office/drawing/2014/main" id="{87121C0A-AE81-222D-58E5-095C29A16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3" r="5159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7C64A-6064-9864-BCEC-BB87D7FFE05D}"/>
              </a:ext>
            </a:extLst>
          </p:cNvPr>
          <p:cNvSpPr txBox="1"/>
          <p:nvPr/>
        </p:nvSpPr>
        <p:spPr>
          <a:xfrm>
            <a:off x="8658508" y="2969700"/>
            <a:ext cx="3822189" cy="91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latin typeface="+mj-lt"/>
              </a:rPr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0881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9063A-BFFA-22F6-6718-F715EE3E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59CD752-C1D5-6675-B644-273C90435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1765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28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32E36-2189-2003-7C35-31C190D8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4000" b="1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C1139AA-322C-E862-328C-DD4B3672C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0230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01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3F9B3-E4BA-0A03-F0AE-D5730A40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1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1 – Single-Threaded Scene Detection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33808C1-386F-A15E-7D21-72D266441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8631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24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235E0-547E-829F-8FD1-C4726788C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38E7A0-DE72-C1E4-05F1-926F518BC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27442-99A3-D033-14E8-2A6B66721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962DA7-D5B9-FEE3-7095-9B41F8E6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5BCC69-653F-F047-7AAB-340C22942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BACB0-309F-6F16-DBA9-720BFBB4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1" i="0" u="none" strike="noStrike" kern="1200" baseline="0" dirty="0">
                <a:solidFill>
                  <a:schemeClr val="bg1"/>
                </a:solidFill>
                <a:ea typeface="+mj-ea"/>
                <a:cs typeface="+mj-cs"/>
              </a:rPr>
              <a:t>A</a:t>
            </a:r>
            <a:r>
              <a:rPr lang="en-US" sz="3700" b="1" i="0" u="none" strike="noStrike" kern="100" baseline="0" dirty="0">
                <a:solidFill>
                  <a:schemeClr val="bg1"/>
                </a:solidFill>
              </a:rPr>
              <a:t>pproach 2 – Multithreaded without Queue</a:t>
            </a:r>
            <a:endParaRPr lang="en-US" sz="3700" b="1" i="0" u="none" strike="noStrike" kern="1200" baseline="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B6A1B4F-30CA-6A6B-A82C-71A446AE3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3184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0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09684-D583-8987-2ED2-0A940E86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72C5F-69E3-2AAC-FF51-DD36B55E0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7AF45D-47F5-F430-92EA-239AE185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69A8F7-5DFE-5E8C-C974-12A9D888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BA115F-C21B-6FB2-74BF-B7519910A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EE04B-B9BF-98A2-A9CC-F39230AC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1" i="0" u="none" strike="noStrike" kern="1200" baseline="0" dirty="0">
                <a:solidFill>
                  <a:schemeClr val="bg1"/>
                </a:solidFill>
                <a:ea typeface="+mj-ea"/>
                <a:cs typeface="+mj-cs"/>
              </a:rPr>
              <a:t>A</a:t>
            </a:r>
            <a:r>
              <a:rPr lang="en-US" sz="3700" b="1" i="0" u="none" strike="noStrike" kern="100" baseline="0" dirty="0">
                <a:solidFill>
                  <a:schemeClr val="bg1"/>
                </a:solidFill>
              </a:rPr>
              <a:t>pproach 3 – Producer-Consumer Model</a:t>
            </a:r>
            <a:endParaRPr lang="en-US" sz="3700" b="1" i="0" u="none" strike="noStrike" kern="1200" baseline="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818976C-9A28-B9B3-DAD9-BBCEB10F3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77397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720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60B75-511D-C0C4-B632-AC29DC74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6A32C-C48B-BF91-0B04-073537A6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2 tests on 40sec-30fps video</a:t>
            </a:r>
            <a:endParaRPr lang="en-US" sz="3700" b="1" i="0" u="none" strike="noStrike" kern="1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graph with red dots&#10;&#10;AI-generated content may be incorrect.">
            <a:extLst>
              <a:ext uri="{FF2B5EF4-FFF2-40B4-BE49-F238E27FC236}">
                <a16:creationId xmlns:a16="http://schemas.microsoft.com/office/drawing/2014/main" id="{F48CFE11-E535-7929-6D8C-2D0B34555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93" y="1966293"/>
            <a:ext cx="593621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4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090DF-6F1F-A616-ED48-99C981F23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F7526-A93F-C39D-DEEF-FBD9A51B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 3 tests on 40sec-30fps video</a:t>
            </a:r>
            <a:endParaRPr lang="en-US" sz="3700" b="1" i="0" u="none" strike="noStrike" kern="1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aph with red dots">
            <a:extLst>
              <a:ext uri="{FF2B5EF4-FFF2-40B4-BE49-F238E27FC236}">
                <a16:creationId xmlns:a16="http://schemas.microsoft.com/office/drawing/2014/main" id="{83359DF4-1112-43A1-1634-7C0A330E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93" y="1966293"/>
            <a:ext cx="593621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0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2A627-3D69-65CE-1750-2A7AD5442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FC7E248-4407-C662-4FCF-D655DFD7C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A9A47-CD89-0AEA-88CF-EF03D65A0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4AF624-7897-9C39-52D3-3AC90A8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AFD97B-B259-17C4-15F0-AC961DAD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6813D0-BBAE-E915-81AB-82E8D0C0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EEF5E-DC25-2DBA-A7FA-7D8FB267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2800" b="1">
                <a:solidFill>
                  <a:srgbClr val="FFFFFF"/>
                </a:solidFill>
              </a:rPr>
              <a:t>Approach 2 vs Approach 3 on a 40sec-30fps video</a:t>
            </a:r>
            <a:endParaRPr lang="en-US" sz="2800" b="1" i="0" u="none" strike="noStrike" baseline="0">
              <a:solidFill>
                <a:srgbClr val="FFFFFF"/>
              </a:solidFill>
            </a:endParaRPr>
          </a:p>
        </p:txBody>
      </p:sp>
      <p:pic>
        <p:nvPicPr>
          <p:cNvPr id="3" name="Picture 2" descr="A graph with a line">
            <a:extLst>
              <a:ext uri="{FF2B5EF4-FFF2-40B4-BE49-F238E27FC236}">
                <a16:creationId xmlns:a16="http://schemas.microsoft.com/office/drawing/2014/main" id="{EFB97380-E059-4DE6-1D44-306D6C8D8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256086"/>
            <a:ext cx="5131088" cy="3848316"/>
          </a:xfrm>
          <a:prstGeom prst="rect">
            <a:avLst/>
          </a:prstGeom>
        </p:spPr>
      </p:pic>
      <p:pic>
        <p:nvPicPr>
          <p:cNvPr id="4" name="Picture 3" descr="A graph with a line">
            <a:extLst>
              <a:ext uri="{FF2B5EF4-FFF2-40B4-BE49-F238E27FC236}">
                <a16:creationId xmlns:a16="http://schemas.microsoft.com/office/drawing/2014/main" id="{90720CAF-DBB4-D0C1-E6E7-3998F2F0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92573"/>
            <a:ext cx="5131087" cy="38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239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Multithreaded Scene Change Detector in Java</vt:lpstr>
      <vt:lpstr>Introduction</vt:lpstr>
      <vt:lpstr>Objectives</vt:lpstr>
      <vt:lpstr>Approach 1 – Single-Threaded Scene Detection</vt:lpstr>
      <vt:lpstr>Approach 2 – Multithreaded without Queue</vt:lpstr>
      <vt:lpstr>Approach 3 – Producer-Consumer Model</vt:lpstr>
      <vt:lpstr>Approach 2 tests on 40sec-30fps video</vt:lpstr>
      <vt:lpstr>Approach 3 tests on 40sec-30fps video</vt:lpstr>
      <vt:lpstr>Approach 2 vs Approach 3 on a 40sec-30fps video</vt:lpstr>
      <vt:lpstr>Approach 3 test on 40sec-30fps video and 1min-30fps video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Hasan Ibrahim</dc:creator>
  <cp:lastModifiedBy>Mohamad Hasan Ibrahim</cp:lastModifiedBy>
  <cp:revision>7</cp:revision>
  <dcterms:created xsi:type="dcterms:W3CDTF">2025-07-10T15:11:52Z</dcterms:created>
  <dcterms:modified xsi:type="dcterms:W3CDTF">2025-07-10T15:45:21Z</dcterms:modified>
</cp:coreProperties>
</file>